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A02-AF0F-4C7C-B1C7-21AF16077814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C161-1148-4437-A882-85F140A62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32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A02-AF0F-4C7C-B1C7-21AF16077814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C161-1148-4437-A882-85F140A62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0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A02-AF0F-4C7C-B1C7-21AF16077814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C161-1148-4437-A882-85F140A62F7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00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A02-AF0F-4C7C-B1C7-21AF16077814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C161-1148-4437-A882-85F140A62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971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A02-AF0F-4C7C-B1C7-21AF16077814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C161-1148-4437-A882-85F140A62F7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9305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A02-AF0F-4C7C-B1C7-21AF16077814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C161-1148-4437-A882-85F140A62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85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A02-AF0F-4C7C-B1C7-21AF16077814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C161-1148-4437-A882-85F140A62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457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A02-AF0F-4C7C-B1C7-21AF16077814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C161-1148-4437-A882-85F140A62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49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A02-AF0F-4C7C-B1C7-21AF16077814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C161-1148-4437-A882-85F140A62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09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A02-AF0F-4C7C-B1C7-21AF16077814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C161-1148-4437-A882-85F140A62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01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A02-AF0F-4C7C-B1C7-21AF16077814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C161-1148-4437-A882-85F140A62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59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A02-AF0F-4C7C-B1C7-21AF16077814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C161-1148-4437-A882-85F140A62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00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A02-AF0F-4C7C-B1C7-21AF16077814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C161-1148-4437-A882-85F140A62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40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A02-AF0F-4C7C-B1C7-21AF16077814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C161-1148-4437-A882-85F140A62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98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A02-AF0F-4C7C-B1C7-21AF16077814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C161-1148-4437-A882-85F140A62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58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A02-AF0F-4C7C-B1C7-21AF16077814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C161-1148-4437-A882-85F140A62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20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7CA02-AF0F-4C7C-B1C7-21AF16077814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D1C161-1148-4437-A882-85F140A62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90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CRAZY</a:t>
            </a:r>
            <a:r>
              <a:rPr lang="ru-RU"/>
              <a:t> </a:t>
            </a:r>
            <a:r>
              <a:rPr lang="en-US"/>
              <a:t>RABBIT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162204" y="4394782"/>
            <a:ext cx="4111799" cy="1096899"/>
          </a:xfrm>
        </p:spPr>
        <p:txBody>
          <a:bodyPr/>
          <a:lstStyle/>
          <a:p>
            <a:r>
              <a:rPr lang="ru-RU" dirty="0"/>
              <a:t>Разработчики: </a:t>
            </a:r>
          </a:p>
          <a:p>
            <a:r>
              <a:rPr lang="ru-RU" dirty="0"/>
              <a:t>Владимирцева Анастасия, Лебеденко Алёна</a:t>
            </a:r>
          </a:p>
        </p:txBody>
      </p:sp>
    </p:spTree>
    <p:extLst>
      <p:ext uri="{BB962C8B-B14F-4D97-AF65-F5344CB8AC3E}">
        <p14:creationId xmlns:p14="http://schemas.microsoft.com/office/powerpoint/2010/main" val="366811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-549409"/>
            <a:ext cx="8596668" cy="1826581"/>
          </a:xfrm>
        </p:spPr>
        <p:txBody>
          <a:bodyPr>
            <a:normAutofit/>
          </a:bodyPr>
          <a:lstStyle/>
          <a:p>
            <a:r>
              <a:rPr lang="ru-RU" sz="4400" dirty="0"/>
              <a:t>Введение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1817499"/>
            <a:ext cx="7984527" cy="1914916"/>
          </a:xfrm>
        </p:spPr>
        <p:txBody>
          <a:bodyPr>
            <a:noAutofit/>
          </a:bodyPr>
          <a:lstStyle/>
          <a:p>
            <a:r>
              <a:rPr lang="ru-RU" sz="2400" dirty="0"/>
              <a:t>	</a:t>
            </a:r>
            <a:r>
              <a:rPr lang="en-US" sz="2400" dirty="0"/>
              <a:t>Crazy rabbit –</a:t>
            </a:r>
            <a:r>
              <a:rPr lang="ru-RU" sz="2400" dirty="0"/>
              <a:t> головоломка для детей. Она состоит из 16 различных уровней с постоянным увеличением сложности. Из-за разнообразия препятствий ребёнку, проходящему игру, приходится размышлять всесторонне, подстраиваясь под определённый уровень.</a:t>
            </a:r>
          </a:p>
        </p:txBody>
      </p:sp>
    </p:spTree>
    <p:extLst>
      <p:ext uri="{BB962C8B-B14F-4D97-AF65-F5344CB8AC3E}">
        <p14:creationId xmlns:p14="http://schemas.microsoft.com/office/powerpoint/2010/main" val="338381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478172"/>
            <a:ext cx="8214995" cy="855358"/>
          </a:xfrm>
        </p:spPr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1632941"/>
            <a:ext cx="8524854" cy="4907498"/>
          </a:xfrm>
        </p:spPr>
        <p:txBody>
          <a:bodyPr>
            <a:normAutofit/>
          </a:bodyPr>
          <a:lstStyle/>
          <a:p>
            <a:r>
              <a:rPr lang="ru-RU" dirty="0"/>
              <a:t>Проект состоит из</a:t>
            </a:r>
            <a:r>
              <a:rPr lang="en-US" dirty="0"/>
              <a:t> </a:t>
            </a:r>
            <a:r>
              <a:rPr lang="ru-RU" dirty="0"/>
              <a:t>следующих модулей</a:t>
            </a:r>
            <a:r>
              <a:rPr lang="en-US" dirty="0"/>
              <a:t>:</a:t>
            </a:r>
            <a:endParaRPr lang="ru-RU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main.py (</a:t>
            </a:r>
            <a:r>
              <a:rPr lang="ru-RU" dirty="0"/>
              <a:t>основной игровой цикл + объединение других файлов)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variables.py (</a:t>
            </a:r>
            <a:r>
              <a:rPr lang="ru-RU" dirty="0"/>
              <a:t>файл с глобальными переменными, классами спрайтов, функциями, необходимыми для работы классов и создания переменных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functions.py (</a:t>
            </a:r>
            <a:r>
              <a:rPr lang="ru-RU" dirty="0"/>
              <a:t>независимые функции)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level.py (Qt-</a:t>
            </a:r>
            <a:r>
              <a:rPr lang="ru-RU" dirty="0"/>
              <a:t>окно, выбор желаемого уровня)</a:t>
            </a:r>
          </a:p>
          <a:p>
            <a:r>
              <a:rPr lang="ru-RU" dirty="0"/>
              <a:t>	Также в проект входит директория «</a:t>
            </a:r>
            <a:r>
              <a:rPr lang="en-US" dirty="0"/>
              <a:t>data</a:t>
            </a:r>
            <a:r>
              <a:rPr lang="ru-RU" dirty="0"/>
              <a:t>», содержащая музыку и звуки, изображения спрайтов, кодировки уровней. В качестве независимых файлов представлен файл, записывающий максимальный пройденный уровень, интерфейс окна выбора уровня, изображение, используемое для фона кнопок.</a:t>
            </a:r>
          </a:p>
        </p:txBody>
      </p:sp>
    </p:spTree>
    <p:extLst>
      <p:ext uri="{BB962C8B-B14F-4D97-AF65-F5344CB8AC3E}">
        <p14:creationId xmlns:p14="http://schemas.microsoft.com/office/powerpoint/2010/main" val="289306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-416405"/>
            <a:ext cx="8596668" cy="1826581"/>
          </a:xfrm>
        </p:spPr>
        <p:txBody>
          <a:bodyPr>
            <a:normAutofit/>
          </a:bodyPr>
          <a:lstStyle/>
          <a:p>
            <a:r>
              <a:rPr lang="ru-RU" sz="4400" dirty="0"/>
              <a:t>Используемые технологии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1859063"/>
            <a:ext cx="8292098" cy="247186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PyQt5</a:t>
            </a:r>
            <a:endParaRPr lang="ru-RU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/>
              <a:t>Анимация спрайтов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/>
              <a:t>Взаимодействия групп спрайтов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/>
              <a:t>Музыкальное и звуковое сопровождение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/>
              <a:t>Различные возможности библиотеки «</a:t>
            </a:r>
            <a:r>
              <a:rPr lang="en-US" sz="2400" dirty="0" err="1"/>
              <a:t>Pygame</a:t>
            </a:r>
            <a:r>
              <a:rPr lang="ru-RU" sz="24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171695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-291715"/>
            <a:ext cx="8596668" cy="1826581"/>
          </a:xfrm>
        </p:spPr>
        <p:txBody>
          <a:bodyPr>
            <a:normAutofit/>
          </a:bodyPr>
          <a:lstStyle/>
          <a:p>
            <a:r>
              <a:rPr lang="ru-RU" sz="4400" dirty="0"/>
              <a:t>Заключение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71787" y="1845579"/>
            <a:ext cx="8917497" cy="3909270"/>
          </a:xfrm>
        </p:spPr>
        <p:txBody>
          <a:bodyPr>
            <a:normAutofit fontScale="92500" lnSpcReduction="20000"/>
          </a:bodyPr>
          <a:lstStyle/>
          <a:p>
            <a:r>
              <a:rPr lang="ru-RU" sz="2400" dirty="0"/>
              <a:t>	В ходе работы над проектом были изучены дополнительные возможности, предоставляемые библиотеками «</a:t>
            </a:r>
            <a:r>
              <a:rPr lang="en-US" sz="2400" dirty="0" err="1"/>
              <a:t>PyGame</a:t>
            </a:r>
            <a:r>
              <a:rPr lang="ru-RU" sz="2400" dirty="0"/>
              <a:t>»</a:t>
            </a:r>
            <a:r>
              <a:rPr lang="en-US" sz="2400" dirty="0"/>
              <a:t> </a:t>
            </a:r>
            <a:r>
              <a:rPr lang="ru-RU" sz="2400" dirty="0"/>
              <a:t>и «</a:t>
            </a:r>
            <a:r>
              <a:rPr lang="en-US" sz="2400" dirty="0"/>
              <a:t>PyQt5</a:t>
            </a:r>
            <a:r>
              <a:rPr lang="ru-RU" sz="2400" dirty="0"/>
              <a:t>»</a:t>
            </a:r>
          </a:p>
          <a:p>
            <a:endParaRPr lang="ru-RU" sz="2400" dirty="0">
              <a:solidFill>
                <a:srgbClr val="92D050"/>
              </a:solidFill>
            </a:endParaRPr>
          </a:p>
          <a:p>
            <a:r>
              <a:rPr lang="ru-RU" sz="3200" dirty="0">
                <a:solidFill>
                  <a:srgbClr val="90C226"/>
                </a:solidFill>
              </a:rPr>
              <a:t>Перспективы развития: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/>
              <a:t>Добавление новых уровней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/>
              <a:t>Усложнение головоломок для расширения аудитории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/>
              <a:t>Улучшение графики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/>
              <a:t>Добавление различных видов анимации дополнительно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/>
              <a:t>Усовершенствование архитектуры проекта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0806158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</TotalTime>
  <Words>209</Words>
  <Application>Microsoft Office PowerPoint</Application>
  <PresentationFormat>Широкоэкранный</PresentationFormat>
  <Paragraphs>27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Wingdings</vt:lpstr>
      <vt:lpstr>Wingdings 3</vt:lpstr>
      <vt:lpstr>Аспект</vt:lpstr>
      <vt:lpstr>CRAZY RABBIT</vt:lpstr>
      <vt:lpstr>Введение</vt:lpstr>
      <vt:lpstr>Структура проекта</vt:lpstr>
      <vt:lpstr>Используемые технологии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CRAZY(DUMM) RABBIT</dc:title>
  <dc:creator>Alena</dc:creator>
  <cp:lastModifiedBy>lebedenko.aa</cp:lastModifiedBy>
  <cp:revision>12</cp:revision>
  <dcterms:created xsi:type="dcterms:W3CDTF">2021-02-11T21:34:11Z</dcterms:created>
  <dcterms:modified xsi:type="dcterms:W3CDTF">2021-03-09T13:50:34Z</dcterms:modified>
</cp:coreProperties>
</file>