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7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30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5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0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0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CRAZY</a:t>
            </a:r>
            <a:r>
              <a:rPr lang="ru-RU" smtClean="0"/>
              <a:t> </a:t>
            </a:r>
            <a:r>
              <a:rPr lang="en-US" smtClean="0"/>
              <a:t>RABBIT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2203" y="4050833"/>
            <a:ext cx="4111799" cy="1096899"/>
          </a:xfrm>
        </p:spPr>
        <p:txBody>
          <a:bodyPr/>
          <a:lstStyle/>
          <a:p>
            <a:r>
              <a:rPr lang="ru-RU" dirty="0" smtClean="0"/>
              <a:t>Работу выполнили Владимирцева Анастасия и Лебеденко Алёна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1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549409"/>
            <a:ext cx="8596668" cy="182658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Идея и задачи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17499"/>
            <a:ext cx="7984527" cy="1914916"/>
          </a:xfrm>
        </p:spPr>
        <p:txBody>
          <a:bodyPr>
            <a:noAutofit/>
          </a:bodyPr>
          <a:lstStyle/>
          <a:p>
            <a:r>
              <a:rPr lang="en-US" sz="2400" dirty="0" smtClean="0"/>
              <a:t>Crazy rabbit –</a:t>
            </a:r>
            <a:r>
              <a:rPr lang="ru-RU" sz="2400" dirty="0" smtClean="0"/>
              <a:t> головоломка для детей. Она состоит из 16 различных уровней с различными усложнениями. Из-за разнообразия препятствий ребёнку, проходящему игру, приходится размышлять всесторонне, подстраиваясь под определённый уровень.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38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416405"/>
            <a:ext cx="8596668" cy="182658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Используемые технологии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59063"/>
            <a:ext cx="8292098" cy="24718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Q</a:t>
            </a:r>
            <a:r>
              <a:rPr lang="en-US" sz="2400" dirty="0" err="1" smtClean="0"/>
              <a:t>t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Анимация спрайтов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Взаимодействия групп спрайтов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Музыкальное и звуковое сопровождение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Различные возможности библиотеки «</a:t>
            </a:r>
            <a:r>
              <a:rPr lang="en-US" sz="2400" dirty="0" err="1" smtClean="0"/>
              <a:t>pygame</a:t>
            </a:r>
            <a:r>
              <a:rPr lang="ru-RU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16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291715"/>
            <a:ext cx="8596668" cy="1826581"/>
          </a:xfrm>
        </p:spPr>
        <p:txBody>
          <a:bodyPr/>
          <a:lstStyle/>
          <a:p>
            <a:r>
              <a:rPr lang="ru-RU" dirty="0" smtClean="0"/>
              <a:t>Программа состоит из 4 файлов программного кода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17499"/>
            <a:ext cx="8524854" cy="49074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main (</a:t>
            </a:r>
            <a:r>
              <a:rPr lang="ru-RU" dirty="0" smtClean="0"/>
              <a:t>основной игровой цикл + объединение других </a:t>
            </a:r>
            <a:r>
              <a:rPr lang="ru-RU" dirty="0" smtClean="0"/>
              <a:t>файлов)</a:t>
            </a:r>
            <a:endParaRPr lang="ru-RU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</a:t>
            </a:r>
            <a:r>
              <a:rPr lang="en-US" dirty="0" smtClean="0"/>
              <a:t>ariables (</a:t>
            </a:r>
            <a:r>
              <a:rPr lang="ru-RU" dirty="0" smtClean="0"/>
              <a:t>файл с глобальными переменными, классами спрайтов, функциями, необходимыми для работы классов и создания переменных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functions (</a:t>
            </a:r>
            <a:r>
              <a:rPr lang="ru-RU" dirty="0" smtClean="0"/>
              <a:t>независимые функции)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evel (</a:t>
            </a:r>
            <a:r>
              <a:rPr lang="en-US" dirty="0" err="1" smtClean="0"/>
              <a:t>Qt</a:t>
            </a:r>
            <a:r>
              <a:rPr lang="en-US" dirty="0" smtClean="0"/>
              <a:t>-</a:t>
            </a:r>
            <a:r>
              <a:rPr lang="ru-RU" dirty="0" smtClean="0"/>
              <a:t>окно, выбор желаемого уровня)</a:t>
            </a:r>
          </a:p>
          <a:p>
            <a:r>
              <a:rPr lang="ru-RU" dirty="0" smtClean="0"/>
              <a:t>Также в проект входит директория «</a:t>
            </a:r>
            <a:r>
              <a:rPr lang="en-US" dirty="0" smtClean="0"/>
              <a:t>data</a:t>
            </a:r>
            <a:r>
              <a:rPr lang="ru-RU" dirty="0" smtClean="0"/>
              <a:t>», содержащая музыку и звуки, изображения спрайтов, кодировки уровней. В качестве независимых файлов представлен файл, записывающий максимальный пройденный уровень, интерфейс окна выбора уровня, изображение, используемое для фона кнопок.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0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291715"/>
            <a:ext cx="8596668" cy="182658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Перспективы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017005"/>
            <a:ext cx="8732672" cy="281269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Добавление новых уровней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Усложнение головоломок для расширения аудитории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Улучшение графики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/>
              <a:t>Добавление различных видов анимации дополнительно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683856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173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Аспект</vt:lpstr>
      <vt:lpstr>CRAZY RABBIT</vt:lpstr>
      <vt:lpstr>Идея и задачи</vt:lpstr>
      <vt:lpstr>Используемые технологии</vt:lpstr>
      <vt:lpstr>Программа состоит из 4 файлов программного кода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CRAZY(DUMM) RABBIT</dc:title>
  <dc:creator>Alena</dc:creator>
  <cp:lastModifiedBy>Alena</cp:lastModifiedBy>
  <cp:revision>7</cp:revision>
  <dcterms:created xsi:type="dcterms:W3CDTF">2021-02-11T21:34:11Z</dcterms:created>
  <dcterms:modified xsi:type="dcterms:W3CDTF">2021-02-12T01:02:18Z</dcterms:modified>
</cp:coreProperties>
</file>