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VN\ExaMinPapers\2022\OPTIMA\MCO_GA_H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Лист1!$A$22</c:f>
              <c:strCache>
                <c:ptCount val="1"/>
                <c:pt idx="0">
                  <c:v>N = 2; k=2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Лист1!$D$21:$J$21</c:f>
              <c:strCache>
                <c:ptCount val="7"/>
                <c:pt idx="0">
                  <c:v>Pareto</c:v>
                </c:pt>
                <c:pt idx="1">
                  <c:v>RALR-DA</c:v>
                </c:pt>
                <c:pt idx="2">
                  <c:v>OMOPSO</c:v>
                </c:pt>
                <c:pt idx="3">
                  <c:v>SMPSO</c:v>
                </c:pt>
                <c:pt idx="4">
                  <c:v>NSGAII</c:v>
                </c:pt>
                <c:pt idx="5">
                  <c:v>IBEA</c:v>
                </c:pt>
                <c:pt idx="6">
                  <c:v>SPEA2</c:v>
                </c:pt>
              </c:strCache>
            </c:strRef>
          </c:cat>
          <c:val>
            <c:numRef>
              <c:f>Лист1!$D$22:$J$22</c:f>
              <c:numCache>
                <c:formatCode>0.00</c:formatCode>
                <c:ptCount val="7"/>
                <c:pt idx="0">
                  <c:v>1</c:v>
                </c:pt>
                <c:pt idx="1">
                  <c:v>0.97341317205435107</c:v>
                </c:pt>
                <c:pt idx="2">
                  <c:v>0.89625046587979984</c:v>
                </c:pt>
                <c:pt idx="3">
                  <c:v>0.8887427652738078</c:v>
                </c:pt>
                <c:pt idx="4">
                  <c:v>0.86239157293578816</c:v>
                </c:pt>
                <c:pt idx="5">
                  <c:v>0.85359481970097795</c:v>
                </c:pt>
                <c:pt idx="6">
                  <c:v>0.84841865047631204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D-4C80-916C-BCE6A9ADD39F}"/>
            </c:ext>
          </c:extLst>
        </c:ser>
        <c:ser>
          <c:idx val="1"/>
          <c:order val="1"/>
          <c:tx>
            <c:strRef>
              <c:f>Лист1!$A$23</c:f>
              <c:strCache>
                <c:ptCount val="1"/>
                <c:pt idx="0">
                  <c:v>N = 4; k=2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Лист1!$D$21:$J$21</c:f>
              <c:strCache>
                <c:ptCount val="7"/>
                <c:pt idx="0">
                  <c:v>Pareto</c:v>
                </c:pt>
                <c:pt idx="1">
                  <c:v>RALR-DA</c:v>
                </c:pt>
                <c:pt idx="2">
                  <c:v>OMOPSO</c:v>
                </c:pt>
                <c:pt idx="3">
                  <c:v>SMPSO</c:v>
                </c:pt>
                <c:pt idx="4">
                  <c:v>NSGAII</c:v>
                </c:pt>
                <c:pt idx="5">
                  <c:v>IBEA</c:v>
                </c:pt>
                <c:pt idx="6">
                  <c:v>SPEA2</c:v>
                </c:pt>
              </c:strCache>
            </c:strRef>
          </c:cat>
          <c:val>
            <c:numRef>
              <c:f>Лист1!$D$23:$J$23</c:f>
              <c:numCache>
                <c:formatCode>0.00</c:formatCode>
                <c:ptCount val="7"/>
                <c:pt idx="0">
                  <c:v>1</c:v>
                </c:pt>
                <c:pt idx="1">
                  <c:v>0.93450801354112933</c:v>
                </c:pt>
                <c:pt idx="2">
                  <c:v>0.88283196568137112</c:v>
                </c:pt>
                <c:pt idx="3">
                  <c:v>0.86746434199037026</c:v>
                </c:pt>
                <c:pt idx="4">
                  <c:v>0.87066637195588448</c:v>
                </c:pt>
                <c:pt idx="5">
                  <c:v>0.87138867051423863</c:v>
                </c:pt>
                <c:pt idx="6">
                  <c:v>0.89855837626337964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FD-4C80-916C-BCE6A9ADD39F}"/>
            </c:ext>
          </c:extLst>
        </c:ser>
        <c:ser>
          <c:idx val="2"/>
          <c:order val="2"/>
          <c:tx>
            <c:strRef>
              <c:f>Лист1!$A$24</c:f>
              <c:strCache>
                <c:ptCount val="1"/>
                <c:pt idx="0">
                  <c:v>N = 2; k=4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Лист1!$D$21:$J$21</c:f>
              <c:strCache>
                <c:ptCount val="7"/>
                <c:pt idx="0">
                  <c:v>Pareto</c:v>
                </c:pt>
                <c:pt idx="1">
                  <c:v>RALR-DA</c:v>
                </c:pt>
                <c:pt idx="2">
                  <c:v>OMOPSO</c:v>
                </c:pt>
                <c:pt idx="3">
                  <c:v>SMPSO</c:v>
                </c:pt>
                <c:pt idx="4">
                  <c:v>NSGAII</c:v>
                </c:pt>
                <c:pt idx="5">
                  <c:v>IBEA</c:v>
                </c:pt>
                <c:pt idx="6">
                  <c:v>SPEA2</c:v>
                </c:pt>
              </c:strCache>
            </c:strRef>
          </c:cat>
          <c:val>
            <c:numRef>
              <c:f>Лист1!$D$24:$J$24</c:f>
              <c:numCache>
                <c:formatCode>0.00</c:formatCode>
                <c:ptCount val="7"/>
                <c:pt idx="0">
                  <c:v>1</c:v>
                </c:pt>
                <c:pt idx="1">
                  <c:v>0.98473923121847584</c:v>
                </c:pt>
                <c:pt idx="2">
                  <c:v>0.95752731043118555</c:v>
                </c:pt>
                <c:pt idx="3">
                  <c:v>0.9433565100321244</c:v>
                </c:pt>
                <c:pt idx="4">
                  <c:v>0.8298294241792824</c:v>
                </c:pt>
                <c:pt idx="5">
                  <c:v>0.86579320106915425</c:v>
                </c:pt>
                <c:pt idx="6">
                  <c:v>0.95454360392473814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FD-4C80-916C-BCE6A9ADD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624576"/>
        <c:axId val="1301628320"/>
      </c:barChart>
      <c:catAx>
        <c:axId val="130162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01628320"/>
        <c:crosses val="autoZero"/>
        <c:auto val="1"/>
        <c:lblAlgn val="ctr"/>
        <c:lblOffset val="100"/>
        <c:noMultiLvlLbl val="0"/>
      </c:catAx>
      <c:valAx>
        <c:axId val="130162832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Лист1!$A$20</c:f>
              <c:strCache>
                <c:ptCount val="1"/>
                <c:pt idx="0">
                  <c:v>Relative backlog of the HV index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0162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56E9D-91AF-6617-0E83-0CA488B6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DB3D5-F6F6-EC97-5B55-CD0AD4110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90DD8-E2B7-AAC4-1323-2BBF76F2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30530-964A-7588-3F75-DFA0696E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B1A00-ABFE-EF5D-0615-ADDC9DB7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3C6C7-B7D7-DAA9-BD3C-F3BE294E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6B8D4A-7F46-6C37-BCEB-F3DE466D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C3468-0C07-7B23-A6F9-C95CE86C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EA769-EA02-744F-E4CF-0CBC9901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22A92-A63C-CA0E-92BB-889495B7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434659-48B8-1906-E5B5-8BA44EEAD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CD5DE2-2F46-8664-40B8-578A607B9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DF465-AEF6-4882-6AF7-5B96EF3D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D9F49-F08D-1287-B9A0-E3CFE4A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68959-4FC4-7C83-D972-81FFA608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672C0-D2DD-1D4C-CCFD-53FFE43B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B84B2-8EC7-3989-A1FA-73BB6E58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9483B-834B-A9E2-AC11-80D5C31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02D27-D335-21C7-1033-DB7C17A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A694B-8B75-8FEA-5960-6A23F94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DCBE3-5C58-7D7E-B2EC-DB2FA5F7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5F89-3AF2-C3B6-CC4E-D5BCDD99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CA6A0-6C41-696B-9982-3A2596E2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220B8-104D-F63E-ADF8-EA4DBCBF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EF22D-A04A-6161-0674-FC797762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60997-899A-720F-A27F-AD38D079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75F9B-D1F8-458F-7E90-0427D70F0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1DA688-7218-F885-B8C7-5A471BA5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9056EB-A1AC-8CBF-479E-D677AD77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46CC73-F3CB-3E69-A64D-D8CC8AA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6B230-A0FE-76F4-5BC3-589D897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7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C033E-2B9F-D954-C5BD-756C8C96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89491-2D51-40E8-743E-D3AAE78F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F29C5E-D082-620F-819C-CE059D0C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DCA50C-A6A6-A2B9-D0D0-6F7A887C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1F9FA6-3AB3-101C-E692-7BFF815C1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981D53-46BD-76EC-11DB-2066101F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B1AF50-B897-0BBC-8AF6-CB95D051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7DDB7F-8CDB-1BCB-A5C8-0B79BC3D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301E3-66FF-F2BA-74E9-3246C78F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F1EE1-06D5-B77B-0FDF-FDEF5520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9D793-53E7-E72E-0102-BE6E6EF7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CBBF9D-3151-F197-1C76-19B94E58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5A7EA9-147F-9680-00A1-B28B958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E71A03-38DF-DB1C-4B69-96EACC29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540F95-088B-3268-2A2C-137DD29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7CE0F-B136-4B24-21DE-5FC7859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5F996-6B95-D8D2-6F2A-39E20C6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51900-E207-84F9-9C59-5CC2F57A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DE3308-6782-B16D-0D65-B55166A7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DA34E2-7804-CD7E-DB0D-D50C99F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0B9C38-8430-BBF6-DC38-ECC8B4BC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58F85-6EDA-AA3D-DC0A-4DD2CC2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8C779C-DBAC-19EF-8CE7-13A862141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B0F239-6925-23DA-2A68-D4EA493B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22A96A-5A9A-66EC-96A7-3A83F0A3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2E618-338C-B754-14AE-754A53B1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B271CF-1369-113F-2CA3-E1B517C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E7F7B-DDCE-43B2-5EA9-000A4B6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96D995-5D82-F166-4256-BB13A8BF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E1041-F42D-3BDB-A7B2-E7271B71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8055-645B-4444-9B95-F007CA329FF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A83C4-1FE4-ECA7-93FB-8EA2FCAF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796F2-B734-02F5-56E1-43DDB0314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30BF-38AE-423B-88D6-3982EBE6A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DC60720-257F-FB44-029A-D0E943C7C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220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4452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Kozinov</dc:creator>
  <cp:lastModifiedBy>Evgeniy Kozinov</cp:lastModifiedBy>
  <cp:revision>1</cp:revision>
  <dcterms:created xsi:type="dcterms:W3CDTF">2022-07-01T11:57:14Z</dcterms:created>
  <dcterms:modified xsi:type="dcterms:W3CDTF">2022-07-01T11:57:58Z</dcterms:modified>
</cp:coreProperties>
</file>