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8" r:id="rId5"/>
    <p:sldId id="271" r:id="rId6"/>
    <p:sldId id="270" r:id="rId7"/>
    <p:sldId id="269" r:id="rId8"/>
    <p:sldId id="279" r:id="rId9"/>
    <p:sldId id="278" r:id="rId10"/>
    <p:sldId id="272" r:id="rId11"/>
    <p:sldId id="267" r:id="rId12"/>
    <p:sldId id="275" r:id="rId13"/>
    <p:sldId id="277" r:id="rId14"/>
    <p:sldId id="276" r:id="rId15"/>
    <p:sldId id="258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Актуальность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Реализованный функционал</a:t>
          </a:r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X="-10652" custLinFactNeighborX="-100000" custLinFactNeighborY="2062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Выбор средств разработки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baseline="0" dirty="0">
              <a:solidFill>
                <a:schemeClr val="bg1"/>
              </a:solidFill>
            </a:rPr>
            <a:t> базе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бронирования заказа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страницы со статистикой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 custLinFactNeighborY="-103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Актуальность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Реализованный функционал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Выбор средств разработки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kern="1200" baseline="0" dirty="0">
              <a:solidFill>
                <a:schemeClr val="bg1"/>
              </a:solidFill>
            </a:rPr>
            <a:t> базе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бронирования заказа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страницы со статистикой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07" y="3017123"/>
            <a:ext cx="112509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«Веб-сервис определения местонахождения звукового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 оборудования для сетевой арендной организации»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И.В.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288513709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893A6-CEED-444A-BA27-94C8B2C89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21" y="1195754"/>
            <a:ext cx="9730629" cy="516987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D1B3F1-17AF-4102-9E04-22120E208F39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B1FDF3-5911-4F81-93E0-89705F5667E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6086AC7-6945-4E9D-A95E-4DC204797C07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3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1DCE5CC-4FEB-4723-817A-3A9AFBC8CFDE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46FD-C609-47AF-9EF9-149FA36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462678"/>
            <a:ext cx="10515600" cy="5932644"/>
          </a:xfrm>
        </p:spPr>
        <p:txBody>
          <a:bodyPr>
            <a:normAutofit fontScale="90000"/>
          </a:bodyPr>
          <a:lstStyle/>
          <a:p>
            <a:r>
              <a:rPr lang="ru-RU" dirty="0"/>
              <a:t>- Цветовая гамма любая</a:t>
            </a:r>
            <a:br>
              <a:rPr lang="ru-RU" dirty="0"/>
            </a:br>
            <a:r>
              <a:rPr lang="ru-RU" dirty="0"/>
              <a:t>- Неяркий фон, контрастный к фону цвет текста</a:t>
            </a:r>
            <a:br>
              <a:rPr lang="ru-RU" dirty="0"/>
            </a:br>
            <a:r>
              <a:rPr lang="ru-RU" dirty="0"/>
              <a:t>- Нумерация страниц</a:t>
            </a:r>
            <a:br>
              <a:rPr lang="ru-RU" dirty="0"/>
            </a:br>
            <a:r>
              <a:rPr lang="ru-RU" dirty="0"/>
              <a:t>- Наверху заголовок слайда</a:t>
            </a:r>
            <a:br>
              <a:rPr lang="ru-RU" dirty="0"/>
            </a:br>
            <a:r>
              <a:rPr lang="ru-RU" dirty="0"/>
              <a:t>- Небольшое количества текста</a:t>
            </a:r>
            <a:br>
              <a:rPr lang="ru-RU" dirty="0"/>
            </a:br>
            <a:r>
              <a:rPr lang="ru-RU" dirty="0"/>
              <a:t>- Крупный шрифт и картинки </a:t>
            </a:r>
            <a:br>
              <a:rPr lang="ru-RU" dirty="0"/>
            </a:br>
            <a:r>
              <a:rPr lang="ru-RU" dirty="0"/>
              <a:t>- Без переходов, анимации и видео</a:t>
            </a:r>
            <a:br>
              <a:rPr lang="ru-RU" dirty="0"/>
            </a:br>
            <a:r>
              <a:rPr lang="ru-RU" dirty="0"/>
              <a:t>- Начать с целей и задач ВКР</a:t>
            </a:r>
            <a:br>
              <a:rPr lang="ru-RU" dirty="0"/>
            </a:br>
            <a:r>
              <a:rPr lang="ru-RU" dirty="0"/>
              <a:t>- Последний слайд – Благодарю за внимание</a:t>
            </a:r>
            <a:br>
              <a:rPr lang="ru-RU" dirty="0"/>
            </a:br>
            <a:r>
              <a:rPr lang="ru-RU" dirty="0"/>
              <a:t>- Не больше 10-12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30147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9211929-8FC6-49AC-9378-E939BA10C28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800100" y="1327874"/>
            <a:ext cx="10818652" cy="432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веб-сервиса определения местонахождения звукового оборудования для сетевой арендной организации.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бизнеса по аренде движимого оборудования с точки зрения учета его местонахождения; анализ и сравнение имеющихся на рынке средств автоматизации системы хранения; выявление основных требований к функционалу разрабатываемого решения; проектирование алгоритмов работы; проектирование бизнес-процессов; экономические параметры разработки и внедрения разрабатываемого решения; разработка программного продукта.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36538255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CA81A90-6A60-466E-9097-5C38437CF17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3376078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8DA6F-52E2-4D39-B7AD-FB1772C61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91" y="1131378"/>
            <a:ext cx="11130791" cy="4891354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149817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D8659A8-AA88-4040-BBD4-20FC9D71D0AB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462017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E7AB4-A1EA-4981-B6AD-6ABF75A9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785" y="1190152"/>
            <a:ext cx="7902430" cy="55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43784831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5565CC-DC89-4875-893A-BD643A7FF1E3}" type="slidenum">
              <a:rPr lang="ru-RU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C8F2EC6-8727-483C-90F4-3C17751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30" y="3257214"/>
            <a:ext cx="138763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1AB4-7D45-449D-AB1C-30191799F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6" y="4895129"/>
            <a:ext cx="1694690" cy="1474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BE167-7A3F-4D45-ACBB-C231F40E3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7" y="1262354"/>
            <a:ext cx="2277065" cy="1392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70321-E460-4389-82CE-1B17BE723D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582" y="5121327"/>
            <a:ext cx="1399034" cy="155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4510D-FC32-4BE4-867A-604ED3BC1D07}"/>
              </a:ext>
            </a:extLst>
          </p:cNvPr>
          <p:cNvSpPr txBox="1"/>
          <p:nvPr/>
        </p:nvSpPr>
        <p:spPr>
          <a:xfrm>
            <a:off x="1295426" y="1958815"/>
            <a:ext cx="75525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серверной и клиентской части веб-приложения были выбраны </a:t>
            </a:r>
            <a:r>
              <a:rPr lang="en-US" sz="2600" dirty="0"/>
              <a:t>Node.JS </a:t>
            </a:r>
            <a:r>
              <a:rPr lang="ru-RU" sz="2600" dirty="0"/>
              <a:t>и </a:t>
            </a:r>
            <a:r>
              <a:rPr lang="en-US" sz="2600" dirty="0"/>
              <a:t>React </a:t>
            </a:r>
            <a:r>
              <a:rPr lang="ru-RU" sz="2600" dirty="0"/>
              <a:t>фреймворки построенные на языке программирования </a:t>
            </a:r>
            <a:r>
              <a:rPr lang="en-US" sz="2600" dirty="0"/>
              <a:t>JavaScript, </a:t>
            </a:r>
            <a:r>
              <a:rPr lang="ru-RU" sz="2600" dirty="0"/>
              <a:t>а для базы данных была выбрана СУБД </a:t>
            </a:r>
            <a:r>
              <a:rPr lang="en-US" sz="2600" dirty="0"/>
              <a:t>PostgreSQL.</a:t>
            </a:r>
            <a:endParaRPr lang="ru-RU" sz="2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7084492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5885B1D-C045-43AC-AE75-6CBCCF8EBBB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087" y="1131377"/>
            <a:ext cx="7516697" cy="5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620861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F197-9438-4188-87CC-2E457722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33" y="1131377"/>
            <a:ext cx="8288316" cy="5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6830693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BE0A49-5B6E-4B62-8BF5-2D7EBF5DF496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7F672-4B84-4B50-908A-2525DDC8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15" y="1230923"/>
            <a:ext cx="10320274" cy="53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314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 Цветовая гамма любая - Неяркий фон, контрастный к фону цвет текста - Нумерация страниц - Наверху заголовок слайда - Небольшое количества текста - Крупный шрифт и картинки  - Без переходов, анимации и видео - Начать с целей и задач ВКР - Последний слайд – Благодарю за внимание - Не больше 10-12 слайдов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42</cp:revision>
  <cp:lastPrinted>2019-06-24T13:14:18Z</cp:lastPrinted>
  <dcterms:created xsi:type="dcterms:W3CDTF">2019-06-16T20:12:36Z</dcterms:created>
  <dcterms:modified xsi:type="dcterms:W3CDTF">2022-06-05T08:39:53Z</dcterms:modified>
</cp:coreProperties>
</file>