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8" r:id="rId5"/>
    <p:sldId id="271" r:id="rId6"/>
    <p:sldId id="270" r:id="rId7"/>
    <p:sldId id="269" r:id="rId8"/>
    <p:sldId id="279" r:id="rId9"/>
    <p:sldId id="278" r:id="rId10"/>
    <p:sldId id="275" r:id="rId11"/>
    <p:sldId id="272" r:id="rId12"/>
    <p:sldId id="267" r:id="rId13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страницы со статистикой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2" custLinFactNeighborY="-103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Актуальность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Реализованный функционал</a:t>
          </a:r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X="-10652" custLinFactNeighborX="-100000" custLinFactNeighborY="2062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Выбор средств разработки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baseline="0" dirty="0">
              <a:solidFill>
                <a:schemeClr val="bg1"/>
              </a:solidFill>
            </a:rPr>
            <a:t> базе данных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бронирования заказа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Интерфейс сервисной страницы с оборудованием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страницы со статистикой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Актуальность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Реализованный функционал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Выбор средств разработки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kern="1200" baseline="0" dirty="0">
              <a:solidFill>
                <a:schemeClr val="bg1"/>
              </a:solidFill>
            </a:rPr>
            <a:t> базе данных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бронирования заказа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Интерфейс сервисной страницы с оборудованием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007" y="3017123"/>
            <a:ext cx="112509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«Веб-сервис определения местонахождения звукового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 оборудования для сетевой арендной организации»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900" y="5155312"/>
            <a:ext cx="672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ИКБО-09-18 </a:t>
            </a:r>
            <a:r>
              <a:rPr lang="ru-RU" sz="2800" b="1" dirty="0">
                <a:cs typeface="Times New Roman" panose="02020603050405020304" pitchFamily="18" charset="0"/>
              </a:rPr>
              <a:t>Лебедев О.А.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>
                <a:cs typeface="Times New Roman" panose="02020603050405020304" pitchFamily="18" charset="0"/>
              </a:rPr>
              <a:t>Жигалов К.Ю.</a:t>
            </a: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err="1">
                <a:cs typeface="Times New Roman" panose="02020603050405020304" pitchFamily="18" charset="0"/>
              </a:rPr>
              <a:t>Чижанькова</a:t>
            </a:r>
            <a:r>
              <a:rPr lang="ru-RU" sz="2800" b="1" dirty="0">
                <a:cs typeface="Times New Roman" panose="02020603050405020304" pitchFamily="18" charset="0"/>
              </a:rPr>
              <a:t> И.В.</a:t>
            </a: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32159484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FB80C4-7C0D-4CF8-91EE-B34BC2AEC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91" y="1157753"/>
            <a:ext cx="11736217" cy="5020947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B1FDF3-5911-4F81-93E0-89705F5667E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5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288513709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7893A6-CEED-444A-BA27-94C8B2C89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021" y="1195754"/>
            <a:ext cx="9730629" cy="5169877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D1B3F1-17AF-4102-9E04-22120E208F39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4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072305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9211929-8FC6-49AC-9378-E939BA10C28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9FB9-DA43-B275-C95D-D08731C76201}"/>
              </a:ext>
            </a:extLst>
          </p:cNvPr>
          <p:cNvSpPr txBox="1"/>
          <p:nvPr/>
        </p:nvSpPr>
        <p:spPr>
          <a:xfrm>
            <a:off x="1011116" y="1125658"/>
            <a:ext cx="10818652" cy="4731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веб-сервиса определения местонахождения звукового оборудования для сетевой арендной организации.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бизнеса по аренде движимого оборудования;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имеющихся на рынке средств автоматизации системы хранения;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выявление основных требований к функционалу разрабатываемого решения;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36538255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CA81A90-6A60-466E-9097-5C38437CF17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28F31-5EBD-425C-921E-C88283678E45}"/>
              </a:ext>
            </a:extLst>
          </p:cNvPr>
          <p:cNvSpPr txBox="1"/>
          <p:nvPr/>
        </p:nvSpPr>
        <p:spPr>
          <a:xfrm>
            <a:off x="826477" y="1484029"/>
            <a:ext cx="105390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Арендная сфера бизнеса укрепляет свои позиции на рынке;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Вывод на рынок программного средства отечественного производства;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Большая часть аналогов в данной сфере представляет собой средства контроля склада;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Создание на рынке конкурентного программного средства.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851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833760787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7AF6AB-7D78-40E1-9221-A7E73FBE6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472" y="1587965"/>
            <a:ext cx="9882743" cy="4367345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149817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D8659A8-AA88-4040-BBD4-20FC9D71D0AB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64620172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E7AB4-A1EA-4981-B6AD-6ABF75A9F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4785" y="1190152"/>
            <a:ext cx="7902430" cy="55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43784831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5565CC-DC89-4875-893A-BD643A7FF1E3}" type="slidenum">
              <a:rPr lang="ru-RU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3C8F2EC6-8727-483C-90F4-3C177519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30" y="3257214"/>
            <a:ext cx="1387638" cy="13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5A1AB4-7D45-449D-AB1C-30191799F3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6" y="4895129"/>
            <a:ext cx="1694690" cy="14749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BBE167-7A3F-4D45-ACBB-C231F40E39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17" y="1262354"/>
            <a:ext cx="2277065" cy="13929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70321-E460-4389-82CE-1B17BE723D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582" y="5121327"/>
            <a:ext cx="1399034" cy="1555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4510D-FC32-4BE4-867A-604ED3BC1D07}"/>
              </a:ext>
            </a:extLst>
          </p:cNvPr>
          <p:cNvSpPr txBox="1"/>
          <p:nvPr/>
        </p:nvSpPr>
        <p:spPr>
          <a:xfrm>
            <a:off x="1295426" y="1958815"/>
            <a:ext cx="75525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Для серверной и клиентской части веб-приложения были выбраны </a:t>
            </a:r>
            <a:r>
              <a:rPr lang="en-US" sz="2600" dirty="0"/>
              <a:t>Node.JS </a:t>
            </a:r>
            <a:r>
              <a:rPr lang="ru-RU" sz="2600" dirty="0"/>
              <a:t>и </a:t>
            </a:r>
            <a:r>
              <a:rPr lang="en-US" sz="2600" dirty="0"/>
              <a:t>React </a:t>
            </a:r>
            <a:r>
              <a:rPr lang="ru-RU" sz="2600" dirty="0"/>
              <a:t>фреймворки построенные на языке программирования </a:t>
            </a:r>
            <a:r>
              <a:rPr lang="en-US" sz="2600" dirty="0"/>
              <a:t>JavaScript, </a:t>
            </a:r>
            <a:r>
              <a:rPr lang="ru-RU" sz="2600" dirty="0"/>
              <a:t>а для базы данных была выбрана СУБД </a:t>
            </a:r>
            <a:r>
              <a:rPr lang="en-US" sz="2600" dirty="0"/>
              <a:t>PostgreSQL.</a:t>
            </a:r>
            <a:endParaRPr lang="ru-RU" sz="26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784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87084492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5885B1D-C045-43AC-AE75-6CBCCF8EBBB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42177-C38E-C568-A1E2-D84181778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087" y="1131377"/>
            <a:ext cx="7516697" cy="5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6208616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2F197-9438-4188-87CC-2E4577228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933" y="1131377"/>
            <a:ext cx="8288316" cy="57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68306937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ABE0A49-5B6E-4B62-8BF5-2D7EBF5DF496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7F672-4B84-4B50-908A-2525DDC8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515" y="1230923"/>
            <a:ext cx="10320274" cy="53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6955</TotalTime>
  <Words>244</Words>
  <Application>Microsoft Office PowerPoint</Application>
  <PresentationFormat>Широкоэкранный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Tilta men</cp:lastModifiedBy>
  <cp:revision>45</cp:revision>
  <cp:lastPrinted>2019-06-24T13:14:18Z</cp:lastPrinted>
  <dcterms:created xsi:type="dcterms:W3CDTF">2019-06-16T20:12:36Z</dcterms:created>
  <dcterms:modified xsi:type="dcterms:W3CDTF">2022-06-06T16:37:50Z</dcterms:modified>
</cp:coreProperties>
</file>