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58" r:id="rId14"/>
    <p:sldId id="267" r:id="rId15"/>
  </p:sldIdLst>
  <p:sldSz cx="12192000" cy="6858000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5283"/>
    <a:srgbClr val="FBE9FA"/>
    <a:srgbClr val="FEFCFE"/>
    <a:srgbClr val="F6CAF4"/>
    <a:srgbClr val="EDC9FF"/>
    <a:srgbClr val="9867B7"/>
    <a:srgbClr val="D88BFF"/>
    <a:srgbClr val="5E0793"/>
    <a:srgbClr val="9668B6"/>
    <a:srgbClr val="A767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B5BEA3-373E-4D4F-AA39-79969E9444C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24DA3925-63AE-407D-8E66-6C4C642F9F63}">
      <dgm:prSet phldrT="[Текст]" custT="1"/>
      <dgm:spPr>
        <a:solidFill>
          <a:srgbClr val="0A5283"/>
        </a:solidFill>
        <a:ln>
          <a:noFill/>
        </a:ln>
      </dgm:spPr>
      <dgm:t>
        <a:bodyPr/>
        <a:lstStyle/>
        <a:p>
          <a:pPr algn="l"/>
          <a:r>
            <a:rPr lang="en-US" sz="3200" dirty="0">
              <a:solidFill>
                <a:schemeClr val="bg1"/>
              </a:solidFill>
            </a:rPr>
            <a:t> </a:t>
          </a:r>
          <a:r>
            <a:rPr lang="ru-RU" sz="3200" dirty="0">
              <a:solidFill>
                <a:schemeClr val="bg1"/>
              </a:solidFill>
            </a:rPr>
            <a:t>Цели и задачи выпускной квалификационной работы</a:t>
          </a:r>
        </a:p>
      </dgm:t>
    </dgm:pt>
    <dgm:pt modelId="{DCC1E86C-1908-4B5E-B7C0-89BBBC92CE46}" type="parTrans" cxnId="{91853C7C-A62A-45E1-9276-D1D47CA2476F}">
      <dgm:prSet/>
      <dgm:spPr/>
      <dgm:t>
        <a:bodyPr/>
        <a:lstStyle/>
        <a:p>
          <a:endParaRPr lang="ru-RU"/>
        </a:p>
      </dgm:t>
    </dgm:pt>
    <dgm:pt modelId="{E0103FFF-3D73-4356-87EE-1E1A391833AA}" type="sibTrans" cxnId="{91853C7C-A62A-45E1-9276-D1D47CA2476F}">
      <dgm:prSet/>
      <dgm:spPr/>
      <dgm:t>
        <a:bodyPr/>
        <a:lstStyle/>
        <a:p>
          <a:endParaRPr lang="ru-RU"/>
        </a:p>
      </dgm:t>
    </dgm:pt>
    <dgm:pt modelId="{4A8396AD-A936-460D-A7D5-1DEBA706005D}">
      <dgm:prSet phldrT="[Текст]"/>
      <dgm:spPr>
        <a:solidFill>
          <a:srgbClr val="0A5283"/>
        </a:solidFill>
        <a:ln>
          <a:noFill/>
        </a:ln>
      </dgm:spPr>
      <dgm:t>
        <a:bodyPr/>
        <a:lstStyle/>
        <a:p>
          <a:r>
            <a:rPr lang="ru-RU" dirty="0"/>
            <a:t> </a:t>
          </a:r>
        </a:p>
      </dgm:t>
    </dgm:pt>
    <dgm:pt modelId="{E9EE92E9-D700-44D9-B60C-0C9C6EBFEB0E}" type="parTrans" cxnId="{760F2005-5D68-4B1E-BE3B-7ACE1545D565}">
      <dgm:prSet/>
      <dgm:spPr/>
      <dgm:t>
        <a:bodyPr/>
        <a:lstStyle/>
        <a:p>
          <a:endParaRPr lang="ru-RU"/>
        </a:p>
      </dgm:t>
    </dgm:pt>
    <dgm:pt modelId="{3B2DCDAA-DBCC-4FEB-BCF4-ED247A1B7EB7}" type="sibTrans" cxnId="{760F2005-5D68-4B1E-BE3B-7ACE1545D565}">
      <dgm:prSet/>
      <dgm:spPr/>
      <dgm:t>
        <a:bodyPr/>
        <a:lstStyle/>
        <a:p>
          <a:endParaRPr lang="ru-RU"/>
        </a:p>
      </dgm:t>
    </dgm:pt>
    <dgm:pt modelId="{AED4F812-677E-4E89-B8CE-F2C7F38AC0A6}" type="pres">
      <dgm:prSet presAssocID="{CDB5BEA3-373E-4D4F-AA39-79969E9444C2}" presName="Name0" presStyleCnt="0">
        <dgm:presLayoutVars>
          <dgm:dir/>
          <dgm:resizeHandles val="exact"/>
        </dgm:presLayoutVars>
      </dgm:prSet>
      <dgm:spPr/>
    </dgm:pt>
    <dgm:pt modelId="{75282B76-4A1B-4043-A722-B53657DB0DAA}" type="pres">
      <dgm:prSet presAssocID="{24DA3925-63AE-407D-8E66-6C4C642F9F63}" presName="parTxOnly" presStyleLbl="node1" presStyleIdx="0" presStyleCnt="2" custScaleX="99839">
        <dgm:presLayoutVars>
          <dgm:bulletEnabled val="1"/>
        </dgm:presLayoutVars>
      </dgm:prSet>
      <dgm:spPr/>
    </dgm:pt>
    <dgm:pt modelId="{DB9EC306-56F5-4825-A41F-F9876FC9E125}" type="pres">
      <dgm:prSet presAssocID="{E0103FFF-3D73-4356-87EE-1E1A391833AA}" presName="parSpace" presStyleCnt="0"/>
      <dgm:spPr/>
    </dgm:pt>
    <dgm:pt modelId="{9F5C6265-53CB-4DCC-8DA2-23A6A2126ABB}" type="pres">
      <dgm:prSet presAssocID="{4A8396AD-A936-460D-A7D5-1DEBA706005D}" presName="parTxOnly" presStyleLbl="node1" presStyleIdx="1" presStyleCnt="2" custScaleX="20336">
        <dgm:presLayoutVars>
          <dgm:bulletEnabled val="1"/>
        </dgm:presLayoutVars>
      </dgm:prSet>
      <dgm:spPr/>
    </dgm:pt>
  </dgm:ptLst>
  <dgm:cxnLst>
    <dgm:cxn modelId="{760F2005-5D68-4B1E-BE3B-7ACE1545D565}" srcId="{CDB5BEA3-373E-4D4F-AA39-79969E9444C2}" destId="{4A8396AD-A936-460D-A7D5-1DEBA706005D}" srcOrd="1" destOrd="0" parTransId="{E9EE92E9-D700-44D9-B60C-0C9C6EBFEB0E}" sibTransId="{3B2DCDAA-DBCC-4FEB-BCF4-ED247A1B7EB7}"/>
    <dgm:cxn modelId="{A684EF17-3113-4648-AA4B-06DE953701ED}" type="presOf" srcId="{CDB5BEA3-373E-4D4F-AA39-79969E9444C2}" destId="{AED4F812-677E-4E89-B8CE-F2C7F38AC0A6}" srcOrd="0" destOrd="0" presId="urn:microsoft.com/office/officeart/2005/8/layout/hChevron3"/>
    <dgm:cxn modelId="{91853C7C-A62A-45E1-9276-D1D47CA2476F}" srcId="{CDB5BEA3-373E-4D4F-AA39-79969E9444C2}" destId="{24DA3925-63AE-407D-8E66-6C4C642F9F63}" srcOrd="0" destOrd="0" parTransId="{DCC1E86C-1908-4B5E-B7C0-89BBBC92CE46}" sibTransId="{E0103FFF-3D73-4356-87EE-1E1A391833AA}"/>
    <dgm:cxn modelId="{7723608C-0975-4C5A-B633-4E60F8F8307F}" type="presOf" srcId="{4A8396AD-A936-460D-A7D5-1DEBA706005D}" destId="{9F5C6265-53CB-4DCC-8DA2-23A6A2126ABB}" srcOrd="0" destOrd="0" presId="urn:microsoft.com/office/officeart/2005/8/layout/hChevron3"/>
    <dgm:cxn modelId="{1F2A9FB8-14A5-476F-994A-3E416120E522}" type="presOf" srcId="{24DA3925-63AE-407D-8E66-6C4C642F9F63}" destId="{75282B76-4A1B-4043-A722-B53657DB0DAA}" srcOrd="0" destOrd="0" presId="urn:microsoft.com/office/officeart/2005/8/layout/hChevron3"/>
    <dgm:cxn modelId="{5C51FB35-6427-4922-BAE8-0588912CB2F9}" type="presParOf" srcId="{AED4F812-677E-4E89-B8CE-F2C7F38AC0A6}" destId="{75282B76-4A1B-4043-A722-B53657DB0DAA}" srcOrd="0" destOrd="0" presId="urn:microsoft.com/office/officeart/2005/8/layout/hChevron3"/>
    <dgm:cxn modelId="{93B0FF22-25BA-494C-8964-1770C03464FC}" type="presParOf" srcId="{AED4F812-677E-4E89-B8CE-F2C7F38AC0A6}" destId="{DB9EC306-56F5-4825-A41F-F9876FC9E125}" srcOrd="1" destOrd="0" presId="urn:microsoft.com/office/officeart/2005/8/layout/hChevron3"/>
    <dgm:cxn modelId="{94272AE6-D0B0-44C4-B190-114BD7DCDDC5}" type="presParOf" srcId="{AED4F812-677E-4E89-B8CE-F2C7F38AC0A6}" destId="{9F5C6265-53CB-4DCC-8DA2-23A6A2126ABB}" srcOrd="2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DB5BEA3-373E-4D4F-AA39-79969E9444C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24DA3925-63AE-407D-8E66-6C4C642F9F63}">
      <dgm:prSet phldrT="[Текст]" custT="1"/>
      <dgm:spPr>
        <a:solidFill>
          <a:srgbClr val="0A5283"/>
        </a:solidFill>
        <a:ln>
          <a:noFill/>
        </a:ln>
      </dgm:spPr>
      <dgm:t>
        <a:bodyPr/>
        <a:lstStyle/>
        <a:p>
          <a:pPr algn="l"/>
          <a:r>
            <a:rPr lang="en-US" sz="3200" dirty="0">
              <a:solidFill>
                <a:schemeClr val="bg1"/>
              </a:solidFill>
            </a:rPr>
            <a:t> </a:t>
          </a:r>
          <a:r>
            <a:rPr lang="ru-RU" sz="3200" dirty="0">
              <a:solidFill>
                <a:schemeClr val="bg1"/>
              </a:solidFill>
            </a:rPr>
            <a:t>Цели и задачи выпускной квалификационной работы</a:t>
          </a:r>
        </a:p>
      </dgm:t>
    </dgm:pt>
    <dgm:pt modelId="{DCC1E86C-1908-4B5E-B7C0-89BBBC92CE46}" type="parTrans" cxnId="{91853C7C-A62A-45E1-9276-D1D47CA2476F}">
      <dgm:prSet/>
      <dgm:spPr/>
      <dgm:t>
        <a:bodyPr/>
        <a:lstStyle/>
        <a:p>
          <a:endParaRPr lang="ru-RU"/>
        </a:p>
      </dgm:t>
    </dgm:pt>
    <dgm:pt modelId="{E0103FFF-3D73-4356-87EE-1E1A391833AA}" type="sibTrans" cxnId="{91853C7C-A62A-45E1-9276-D1D47CA2476F}">
      <dgm:prSet/>
      <dgm:spPr/>
      <dgm:t>
        <a:bodyPr/>
        <a:lstStyle/>
        <a:p>
          <a:endParaRPr lang="ru-RU"/>
        </a:p>
      </dgm:t>
    </dgm:pt>
    <dgm:pt modelId="{4A8396AD-A936-460D-A7D5-1DEBA706005D}">
      <dgm:prSet phldrT="[Текст]"/>
      <dgm:spPr>
        <a:solidFill>
          <a:srgbClr val="0A5283"/>
        </a:solidFill>
        <a:ln>
          <a:noFill/>
        </a:ln>
      </dgm:spPr>
      <dgm:t>
        <a:bodyPr/>
        <a:lstStyle/>
        <a:p>
          <a:r>
            <a:rPr lang="ru-RU" dirty="0"/>
            <a:t> </a:t>
          </a:r>
        </a:p>
      </dgm:t>
    </dgm:pt>
    <dgm:pt modelId="{E9EE92E9-D700-44D9-B60C-0C9C6EBFEB0E}" type="parTrans" cxnId="{760F2005-5D68-4B1E-BE3B-7ACE1545D565}">
      <dgm:prSet/>
      <dgm:spPr/>
      <dgm:t>
        <a:bodyPr/>
        <a:lstStyle/>
        <a:p>
          <a:endParaRPr lang="ru-RU"/>
        </a:p>
      </dgm:t>
    </dgm:pt>
    <dgm:pt modelId="{3B2DCDAA-DBCC-4FEB-BCF4-ED247A1B7EB7}" type="sibTrans" cxnId="{760F2005-5D68-4B1E-BE3B-7ACE1545D565}">
      <dgm:prSet/>
      <dgm:spPr/>
      <dgm:t>
        <a:bodyPr/>
        <a:lstStyle/>
        <a:p>
          <a:endParaRPr lang="ru-RU"/>
        </a:p>
      </dgm:t>
    </dgm:pt>
    <dgm:pt modelId="{AED4F812-677E-4E89-B8CE-F2C7F38AC0A6}" type="pres">
      <dgm:prSet presAssocID="{CDB5BEA3-373E-4D4F-AA39-79969E9444C2}" presName="Name0" presStyleCnt="0">
        <dgm:presLayoutVars>
          <dgm:dir/>
          <dgm:resizeHandles val="exact"/>
        </dgm:presLayoutVars>
      </dgm:prSet>
      <dgm:spPr/>
    </dgm:pt>
    <dgm:pt modelId="{75282B76-4A1B-4043-A722-B53657DB0DAA}" type="pres">
      <dgm:prSet presAssocID="{24DA3925-63AE-407D-8E66-6C4C642F9F63}" presName="parTxOnly" presStyleLbl="node1" presStyleIdx="0" presStyleCnt="2" custScaleX="99839">
        <dgm:presLayoutVars>
          <dgm:bulletEnabled val="1"/>
        </dgm:presLayoutVars>
      </dgm:prSet>
      <dgm:spPr/>
    </dgm:pt>
    <dgm:pt modelId="{DB9EC306-56F5-4825-A41F-F9876FC9E125}" type="pres">
      <dgm:prSet presAssocID="{E0103FFF-3D73-4356-87EE-1E1A391833AA}" presName="parSpace" presStyleCnt="0"/>
      <dgm:spPr/>
    </dgm:pt>
    <dgm:pt modelId="{9F5C6265-53CB-4DCC-8DA2-23A6A2126ABB}" type="pres">
      <dgm:prSet presAssocID="{4A8396AD-A936-460D-A7D5-1DEBA706005D}" presName="parTxOnly" presStyleLbl="node1" presStyleIdx="1" presStyleCnt="2" custScaleX="20336">
        <dgm:presLayoutVars>
          <dgm:bulletEnabled val="1"/>
        </dgm:presLayoutVars>
      </dgm:prSet>
      <dgm:spPr/>
    </dgm:pt>
  </dgm:ptLst>
  <dgm:cxnLst>
    <dgm:cxn modelId="{760F2005-5D68-4B1E-BE3B-7ACE1545D565}" srcId="{CDB5BEA3-373E-4D4F-AA39-79969E9444C2}" destId="{4A8396AD-A936-460D-A7D5-1DEBA706005D}" srcOrd="1" destOrd="0" parTransId="{E9EE92E9-D700-44D9-B60C-0C9C6EBFEB0E}" sibTransId="{3B2DCDAA-DBCC-4FEB-BCF4-ED247A1B7EB7}"/>
    <dgm:cxn modelId="{A684EF17-3113-4648-AA4B-06DE953701ED}" type="presOf" srcId="{CDB5BEA3-373E-4D4F-AA39-79969E9444C2}" destId="{AED4F812-677E-4E89-B8CE-F2C7F38AC0A6}" srcOrd="0" destOrd="0" presId="urn:microsoft.com/office/officeart/2005/8/layout/hChevron3"/>
    <dgm:cxn modelId="{91853C7C-A62A-45E1-9276-D1D47CA2476F}" srcId="{CDB5BEA3-373E-4D4F-AA39-79969E9444C2}" destId="{24DA3925-63AE-407D-8E66-6C4C642F9F63}" srcOrd="0" destOrd="0" parTransId="{DCC1E86C-1908-4B5E-B7C0-89BBBC92CE46}" sibTransId="{E0103FFF-3D73-4356-87EE-1E1A391833AA}"/>
    <dgm:cxn modelId="{7723608C-0975-4C5A-B633-4E60F8F8307F}" type="presOf" srcId="{4A8396AD-A936-460D-A7D5-1DEBA706005D}" destId="{9F5C6265-53CB-4DCC-8DA2-23A6A2126ABB}" srcOrd="0" destOrd="0" presId="urn:microsoft.com/office/officeart/2005/8/layout/hChevron3"/>
    <dgm:cxn modelId="{1F2A9FB8-14A5-476F-994A-3E416120E522}" type="presOf" srcId="{24DA3925-63AE-407D-8E66-6C4C642F9F63}" destId="{75282B76-4A1B-4043-A722-B53657DB0DAA}" srcOrd="0" destOrd="0" presId="urn:microsoft.com/office/officeart/2005/8/layout/hChevron3"/>
    <dgm:cxn modelId="{5C51FB35-6427-4922-BAE8-0588912CB2F9}" type="presParOf" srcId="{AED4F812-677E-4E89-B8CE-F2C7F38AC0A6}" destId="{75282B76-4A1B-4043-A722-B53657DB0DAA}" srcOrd="0" destOrd="0" presId="urn:microsoft.com/office/officeart/2005/8/layout/hChevron3"/>
    <dgm:cxn modelId="{93B0FF22-25BA-494C-8964-1770C03464FC}" type="presParOf" srcId="{AED4F812-677E-4E89-B8CE-F2C7F38AC0A6}" destId="{DB9EC306-56F5-4825-A41F-F9876FC9E125}" srcOrd="1" destOrd="0" presId="urn:microsoft.com/office/officeart/2005/8/layout/hChevron3"/>
    <dgm:cxn modelId="{94272AE6-D0B0-44C4-B190-114BD7DCDDC5}" type="presParOf" srcId="{AED4F812-677E-4E89-B8CE-F2C7F38AC0A6}" destId="{9F5C6265-53CB-4DCC-8DA2-23A6A2126ABB}" srcOrd="2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DB5BEA3-373E-4D4F-AA39-79969E9444C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24DA3925-63AE-407D-8E66-6C4C642F9F63}">
      <dgm:prSet phldrT="[Текст]" custT="1"/>
      <dgm:spPr>
        <a:solidFill>
          <a:srgbClr val="0A5283"/>
        </a:solidFill>
        <a:ln>
          <a:noFill/>
        </a:ln>
      </dgm:spPr>
      <dgm:t>
        <a:bodyPr/>
        <a:lstStyle/>
        <a:p>
          <a:pPr algn="l"/>
          <a:r>
            <a:rPr lang="en-US" sz="3200" dirty="0">
              <a:solidFill>
                <a:schemeClr val="bg1"/>
              </a:solidFill>
            </a:rPr>
            <a:t> </a:t>
          </a:r>
          <a:r>
            <a:rPr lang="ru-RU" sz="3200" dirty="0">
              <a:solidFill>
                <a:schemeClr val="bg1"/>
              </a:solidFill>
            </a:rPr>
            <a:t>Цели и задачи выпускной квалификационной работы</a:t>
          </a:r>
        </a:p>
      </dgm:t>
    </dgm:pt>
    <dgm:pt modelId="{DCC1E86C-1908-4B5E-B7C0-89BBBC92CE46}" type="parTrans" cxnId="{91853C7C-A62A-45E1-9276-D1D47CA2476F}">
      <dgm:prSet/>
      <dgm:spPr/>
      <dgm:t>
        <a:bodyPr/>
        <a:lstStyle/>
        <a:p>
          <a:endParaRPr lang="ru-RU"/>
        </a:p>
      </dgm:t>
    </dgm:pt>
    <dgm:pt modelId="{E0103FFF-3D73-4356-87EE-1E1A391833AA}" type="sibTrans" cxnId="{91853C7C-A62A-45E1-9276-D1D47CA2476F}">
      <dgm:prSet/>
      <dgm:spPr/>
      <dgm:t>
        <a:bodyPr/>
        <a:lstStyle/>
        <a:p>
          <a:endParaRPr lang="ru-RU"/>
        </a:p>
      </dgm:t>
    </dgm:pt>
    <dgm:pt modelId="{4A8396AD-A936-460D-A7D5-1DEBA706005D}">
      <dgm:prSet phldrT="[Текст]"/>
      <dgm:spPr>
        <a:solidFill>
          <a:srgbClr val="0A5283"/>
        </a:solidFill>
        <a:ln>
          <a:noFill/>
        </a:ln>
      </dgm:spPr>
      <dgm:t>
        <a:bodyPr/>
        <a:lstStyle/>
        <a:p>
          <a:r>
            <a:rPr lang="ru-RU" dirty="0"/>
            <a:t> </a:t>
          </a:r>
        </a:p>
      </dgm:t>
    </dgm:pt>
    <dgm:pt modelId="{E9EE92E9-D700-44D9-B60C-0C9C6EBFEB0E}" type="parTrans" cxnId="{760F2005-5D68-4B1E-BE3B-7ACE1545D565}">
      <dgm:prSet/>
      <dgm:spPr/>
      <dgm:t>
        <a:bodyPr/>
        <a:lstStyle/>
        <a:p>
          <a:endParaRPr lang="ru-RU"/>
        </a:p>
      </dgm:t>
    </dgm:pt>
    <dgm:pt modelId="{3B2DCDAA-DBCC-4FEB-BCF4-ED247A1B7EB7}" type="sibTrans" cxnId="{760F2005-5D68-4B1E-BE3B-7ACE1545D565}">
      <dgm:prSet/>
      <dgm:spPr/>
      <dgm:t>
        <a:bodyPr/>
        <a:lstStyle/>
        <a:p>
          <a:endParaRPr lang="ru-RU"/>
        </a:p>
      </dgm:t>
    </dgm:pt>
    <dgm:pt modelId="{AED4F812-677E-4E89-B8CE-F2C7F38AC0A6}" type="pres">
      <dgm:prSet presAssocID="{CDB5BEA3-373E-4D4F-AA39-79969E9444C2}" presName="Name0" presStyleCnt="0">
        <dgm:presLayoutVars>
          <dgm:dir/>
          <dgm:resizeHandles val="exact"/>
        </dgm:presLayoutVars>
      </dgm:prSet>
      <dgm:spPr/>
    </dgm:pt>
    <dgm:pt modelId="{75282B76-4A1B-4043-A722-B53657DB0DAA}" type="pres">
      <dgm:prSet presAssocID="{24DA3925-63AE-407D-8E66-6C4C642F9F63}" presName="parTxOnly" presStyleLbl="node1" presStyleIdx="0" presStyleCnt="2" custScaleX="99839">
        <dgm:presLayoutVars>
          <dgm:bulletEnabled val="1"/>
        </dgm:presLayoutVars>
      </dgm:prSet>
      <dgm:spPr/>
    </dgm:pt>
    <dgm:pt modelId="{DB9EC306-56F5-4825-A41F-F9876FC9E125}" type="pres">
      <dgm:prSet presAssocID="{E0103FFF-3D73-4356-87EE-1E1A391833AA}" presName="parSpace" presStyleCnt="0"/>
      <dgm:spPr/>
    </dgm:pt>
    <dgm:pt modelId="{9F5C6265-53CB-4DCC-8DA2-23A6A2126ABB}" type="pres">
      <dgm:prSet presAssocID="{4A8396AD-A936-460D-A7D5-1DEBA706005D}" presName="parTxOnly" presStyleLbl="node1" presStyleIdx="1" presStyleCnt="2" custScaleX="20336">
        <dgm:presLayoutVars>
          <dgm:bulletEnabled val="1"/>
        </dgm:presLayoutVars>
      </dgm:prSet>
      <dgm:spPr/>
    </dgm:pt>
  </dgm:ptLst>
  <dgm:cxnLst>
    <dgm:cxn modelId="{760F2005-5D68-4B1E-BE3B-7ACE1545D565}" srcId="{CDB5BEA3-373E-4D4F-AA39-79969E9444C2}" destId="{4A8396AD-A936-460D-A7D5-1DEBA706005D}" srcOrd="1" destOrd="0" parTransId="{E9EE92E9-D700-44D9-B60C-0C9C6EBFEB0E}" sibTransId="{3B2DCDAA-DBCC-4FEB-BCF4-ED247A1B7EB7}"/>
    <dgm:cxn modelId="{A684EF17-3113-4648-AA4B-06DE953701ED}" type="presOf" srcId="{CDB5BEA3-373E-4D4F-AA39-79969E9444C2}" destId="{AED4F812-677E-4E89-B8CE-F2C7F38AC0A6}" srcOrd="0" destOrd="0" presId="urn:microsoft.com/office/officeart/2005/8/layout/hChevron3"/>
    <dgm:cxn modelId="{91853C7C-A62A-45E1-9276-D1D47CA2476F}" srcId="{CDB5BEA3-373E-4D4F-AA39-79969E9444C2}" destId="{24DA3925-63AE-407D-8E66-6C4C642F9F63}" srcOrd="0" destOrd="0" parTransId="{DCC1E86C-1908-4B5E-B7C0-89BBBC92CE46}" sibTransId="{E0103FFF-3D73-4356-87EE-1E1A391833AA}"/>
    <dgm:cxn modelId="{7723608C-0975-4C5A-B633-4E60F8F8307F}" type="presOf" srcId="{4A8396AD-A936-460D-A7D5-1DEBA706005D}" destId="{9F5C6265-53CB-4DCC-8DA2-23A6A2126ABB}" srcOrd="0" destOrd="0" presId="urn:microsoft.com/office/officeart/2005/8/layout/hChevron3"/>
    <dgm:cxn modelId="{1F2A9FB8-14A5-476F-994A-3E416120E522}" type="presOf" srcId="{24DA3925-63AE-407D-8E66-6C4C642F9F63}" destId="{75282B76-4A1B-4043-A722-B53657DB0DAA}" srcOrd="0" destOrd="0" presId="urn:microsoft.com/office/officeart/2005/8/layout/hChevron3"/>
    <dgm:cxn modelId="{5C51FB35-6427-4922-BAE8-0588912CB2F9}" type="presParOf" srcId="{AED4F812-677E-4E89-B8CE-F2C7F38AC0A6}" destId="{75282B76-4A1B-4043-A722-B53657DB0DAA}" srcOrd="0" destOrd="0" presId="urn:microsoft.com/office/officeart/2005/8/layout/hChevron3"/>
    <dgm:cxn modelId="{93B0FF22-25BA-494C-8964-1770C03464FC}" type="presParOf" srcId="{AED4F812-677E-4E89-B8CE-F2C7F38AC0A6}" destId="{DB9EC306-56F5-4825-A41F-F9876FC9E125}" srcOrd="1" destOrd="0" presId="urn:microsoft.com/office/officeart/2005/8/layout/hChevron3"/>
    <dgm:cxn modelId="{94272AE6-D0B0-44C4-B190-114BD7DCDDC5}" type="presParOf" srcId="{AED4F812-677E-4E89-B8CE-F2C7F38AC0A6}" destId="{9F5C6265-53CB-4DCC-8DA2-23A6A2126ABB}" srcOrd="2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DB5BEA3-373E-4D4F-AA39-79969E9444C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24DA3925-63AE-407D-8E66-6C4C642F9F63}">
      <dgm:prSet phldrT="[Текст]" custT="1"/>
      <dgm:spPr>
        <a:solidFill>
          <a:srgbClr val="0A5283"/>
        </a:solidFill>
        <a:ln>
          <a:noFill/>
        </a:ln>
      </dgm:spPr>
      <dgm:t>
        <a:bodyPr/>
        <a:lstStyle/>
        <a:p>
          <a:pPr algn="l"/>
          <a:r>
            <a:rPr lang="ru-RU" sz="3200" dirty="0">
              <a:solidFill>
                <a:schemeClr val="bg1"/>
              </a:solidFill>
            </a:rPr>
            <a:t>  </a:t>
          </a:r>
          <a:r>
            <a:rPr lang="ru-RU" sz="5400" dirty="0">
              <a:solidFill>
                <a:schemeClr val="bg1"/>
              </a:solidFill>
            </a:rPr>
            <a:t>Благодарю за внимание</a:t>
          </a:r>
        </a:p>
      </dgm:t>
    </dgm:pt>
    <dgm:pt modelId="{DCC1E86C-1908-4B5E-B7C0-89BBBC92CE46}" type="parTrans" cxnId="{91853C7C-A62A-45E1-9276-D1D47CA2476F}">
      <dgm:prSet/>
      <dgm:spPr/>
      <dgm:t>
        <a:bodyPr/>
        <a:lstStyle/>
        <a:p>
          <a:endParaRPr lang="ru-RU"/>
        </a:p>
      </dgm:t>
    </dgm:pt>
    <dgm:pt modelId="{E0103FFF-3D73-4356-87EE-1E1A391833AA}" type="sibTrans" cxnId="{91853C7C-A62A-45E1-9276-D1D47CA2476F}">
      <dgm:prSet/>
      <dgm:spPr/>
      <dgm:t>
        <a:bodyPr/>
        <a:lstStyle/>
        <a:p>
          <a:endParaRPr lang="ru-RU"/>
        </a:p>
      </dgm:t>
    </dgm:pt>
    <dgm:pt modelId="{4A8396AD-A936-460D-A7D5-1DEBA706005D}">
      <dgm:prSet phldrT="[Текст]"/>
      <dgm:spPr>
        <a:solidFill>
          <a:srgbClr val="0A5283"/>
        </a:solidFill>
        <a:ln>
          <a:noFill/>
        </a:ln>
      </dgm:spPr>
      <dgm:t>
        <a:bodyPr/>
        <a:lstStyle/>
        <a:p>
          <a:r>
            <a:rPr lang="ru-RU" dirty="0"/>
            <a:t> </a:t>
          </a:r>
        </a:p>
      </dgm:t>
    </dgm:pt>
    <dgm:pt modelId="{E9EE92E9-D700-44D9-B60C-0C9C6EBFEB0E}" type="parTrans" cxnId="{760F2005-5D68-4B1E-BE3B-7ACE1545D565}">
      <dgm:prSet/>
      <dgm:spPr/>
      <dgm:t>
        <a:bodyPr/>
        <a:lstStyle/>
        <a:p>
          <a:endParaRPr lang="ru-RU"/>
        </a:p>
      </dgm:t>
    </dgm:pt>
    <dgm:pt modelId="{3B2DCDAA-DBCC-4FEB-BCF4-ED247A1B7EB7}" type="sibTrans" cxnId="{760F2005-5D68-4B1E-BE3B-7ACE1545D565}">
      <dgm:prSet/>
      <dgm:spPr/>
      <dgm:t>
        <a:bodyPr/>
        <a:lstStyle/>
        <a:p>
          <a:endParaRPr lang="ru-RU"/>
        </a:p>
      </dgm:t>
    </dgm:pt>
    <dgm:pt modelId="{AED4F812-677E-4E89-B8CE-F2C7F38AC0A6}" type="pres">
      <dgm:prSet presAssocID="{CDB5BEA3-373E-4D4F-AA39-79969E9444C2}" presName="Name0" presStyleCnt="0">
        <dgm:presLayoutVars>
          <dgm:dir/>
          <dgm:resizeHandles val="exact"/>
        </dgm:presLayoutVars>
      </dgm:prSet>
      <dgm:spPr/>
    </dgm:pt>
    <dgm:pt modelId="{75282B76-4A1B-4043-A722-B53657DB0DAA}" type="pres">
      <dgm:prSet presAssocID="{24DA3925-63AE-407D-8E66-6C4C642F9F63}" presName="parTxOnly" presStyleLbl="node1" presStyleIdx="0" presStyleCnt="2" custScaleX="99839" custLinFactNeighborX="-51" custLinFactNeighborY="-2381">
        <dgm:presLayoutVars>
          <dgm:bulletEnabled val="1"/>
        </dgm:presLayoutVars>
      </dgm:prSet>
      <dgm:spPr/>
    </dgm:pt>
    <dgm:pt modelId="{DB9EC306-56F5-4825-A41F-F9876FC9E125}" type="pres">
      <dgm:prSet presAssocID="{E0103FFF-3D73-4356-87EE-1E1A391833AA}" presName="parSpace" presStyleCnt="0"/>
      <dgm:spPr/>
    </dgm:pt>
    <dgm:pt modelId="{9F5C6265-53CB-4DCC-8DA2-23A6A2126ABB}" type="pres">
      <dgm:prSet presAssocID="{4A8396AD-A936-460D-A7D5-1DEBA706005D}" presName="parTxOnly" presStyleLbl="node1" presStyleIdx="1" presStyleCnt="2" custScaleX="20336">
        <dgm:presLayoutVars>
          <dgm:bulletEnabled val="1"/>
        </dgm:presLayoutVars>
      </dgm:prSet>
      <dgm:spPr/>
    </dgm:pt>
  </dgm:ptLst>
  <dgm:cxnLst>
    <dgm:cxn modelId="{760F2005-5D68-4B1E-BE3B-7ACE1545D565}" srcId="{CDB5BEA3-373E-4D4F-AA39-79969E9444C2}" destId="{4A8396AD-A936-460D-A7D5-1DEBA706005D}" srcOrd="1" destOrd="0" parTransId="{E9EE92E9-D700-44D9-B60C-0C9C6EBFEB0E}" sibTransId="{3B2DCDAA-DBCC-4FEB-BCF4-ED247A1B7EB7}"/>
    <dgm:cxn modelId="{A684EF17-3113-4648-AA4B-06DE953701ED}" type="presOf" srcId="{CDB5BEA3-373E-4D4F-AA39-79969E9444C2}" destId="{AED4F812-677E-4E89-B8CE-F2C7F38AC0A6}" srcOrd="0" destOrd="0" presId="urn:microsoft.com/office/officeart/2005/8/layout/hChevron3"/>
    <dgm:cxn modelId="{91853C7C-A62A-45E1-9276-D1D47CA2476F}" srcId="{CDB5BEA3-373E-4D4F-AA39-79969E9444C2}" destId="{24DA3925-63AE-407D-8E66-6C4C642F9F63}" srcOrd="0" destOrd="0" parTransId="{DCC1E86C-1908-4B5E-B7C0-89BBBC92CE46}" sibTransId="{E0103FFF-3D73-4356-87EE-1E1A391833AA}"/>
    <dgm:cxn modelId="{7723608C-0975-4C5A-B633-4E60F8F8307F}" type="presOf" srcId="{4A8396AD-A936-460D-A7D5-1DEBA706005D}" destId="{9F5C6265-53CB-4DCC-8DA2-23A6A2126ABB}" srcOrd="0" destOrd="0" presId="urn:microsoft.com/office/officeart/2005/8/layout/hChevron3"/>
    <dgm:cxn modelId="{1F2A9FB8-14A5-476F-994A-3E416120E522}" type="presOf" srcId="{24DA3925-63AE-407D-8E66-6C4C642F9F63}" destId="{75282B76-4A1B-4043-A722-B53657DB0DAA}" srcOrd="0" destOrd="0" presId="urn:microsoft.com/office/officeart/2005/8/layout/hChevron3"/>
    <dgm:cxn modelId="{5C51FB35-6427-4922-BAE8-0588912CB2F9}" type="presParOf" srcId="{AED4F812-677E-4E89-B8CE-F2C7F38AC0A6}" destId="{75282B76-4A1B-4043-A722-B53657DB0DAA}" srcOrd="0" destOrd="0" presId="urn:microsoft.com/office/officeart/2005/8/layout/hChevron3"/>
    <dgm:cxn modelId="{93B0FF22-25BA-494C-8964-1770C03464FC}" type="presParOf" srcId="{AED4F812-677E-4E89-B8CE-F2C7F38AC0A6}" destId="{DB9EC306-56F5-4825-A41F-F9876FC9E125}" srcOrd="1" destOrd="0" presId="urn:microsoft.com/office/officeart/2005/8/layout/hChevron3"/>
    <dgm:cxn modelId="{94272AE6-D0B0-44C4-B190-114BD7DCDDC5}" type="presParOf" srcId="{AED4F812-677E-4E89-B8CE-F2C7F38AC0A6}" destId="{9F5C6265-53CB-4DCC-8DA2-23A6A2126ABB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B5BEA3-373E-4D4F-AA39-79969E9444C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24DA3925-63AE-407D-8E66-6C4C642F9F63}">
      <dgm:prSet phldrT="[Текст]" custT="1"/>
      <dgm:spPr>
        <a:solidFill>
          <a:srgbClr val="0A5283"/>
        </a:solidFill>
        <a:ln>
          <a:noFill/>
        </a:ln>
      </dgm:spPr>
      <dgm:t>
        <a:bodyPr/>
        <a:lstStyle/>
        <a:p>
          <a:pPr algn="l"/>
          <a:r>
            <a:rPr lang="en-US" sz="3200" dirty="0">
              <a:solidFill>
                <a:schemeClr val="bg1"/>
              </a:solidFill>
            </a:rPr>
            <a:t> </a:t>
          </a:r>
          <a:r>
            <a:rPr lang="ru-RU" sz="3200" dirty="0">
              <a:solidFill>
                <a:schemeClr val="bg1"/>
              </a:solidFill>
            </a:rPr>
            <a:t>Цели и задачи выпускной квалификационной работы</a:t>
          </a:r>
        </a:p>
      </dgm:t>
    </dgm:pt>
    <dgm:pt modelId="{DCC1E86C-1908-4B5E-B7C0-89BBBC92CE46}" type="parTrans" cxnId="{91853C7C-A62A-45E1-9276-D1D47CA2476F}">
      <dgm:prSet/>
      <dgm:spPr/>
      <dgm:t>
        <a:bodyPr/>
        <a:lstStyle/>
        <a:p>
          <a:endParaRPr lang="ru-RU"/>
        </a:p>
      </dgm:t>
    </dgm:pt>
    <dgm:pt modelId="{E0103FFF-3D73-4356-87EE-1E1A391833AA}" type="sibTrans" cxnId="{91853C7C-A62A-45E1-9276-D1D47CA2476F}">
      <dgm:prSet/>
      <dgm:spPr/>
      <dgm:t>
        <a:bodyPr/>
        <a:lstStyle/>
        <a:p>
          <a:endParaRPr lang="ru-RU"/>
        </a:p>
      </dgm:t>
    </dgm:pt>
    <dgm:pt modelId="{4A8396AD-A936-460D-A7D5-1DEBA706005D}">
      <dgm:prSet phldrT="[Текст]"/>
      <dgm:spPr>
        <a:solidFill>
          <a:srgbClr val="0A5283"/>
        </a:solidFill>
        <a:ln>
          <a:noFill/>
        </a:ln>
      </dgm:spPr>
      <dgm:t>
        <a:bodyPr/>
        <a:lstStyle/>
        <a:p>
          <a:r>
            <a:rPr lang="ru-RU" dirty="0"/>
            <a:t> </a:t>
          </a:r>
        </a:p>
      </dgm:t>
    </dgm:pt>
    <dgm:pt modelId="{E9EE92E9-D700-44D9-B60C-0C9C6EBFEB0E}" type="parTrans" cxnId="{760F2005-5D68-4B1E-BE3B-7ACE1545D565}">
      <dgm:prSet/>
      <dgm:spPr/>
      <dgm:t>
        <a:bodyPr/>
        <a:lstStyle/>
        <a:p>
          <a:endParaRPr lang="ru-RU"/>
        </a:p>
      </dgm:t>
    </dgm:pt>
    <dgm:pt modelId="{3B2DCDAA-DBCC-4FEB-BCF4-ED247A1B7EB7}" type="sibTrans" cxnId="{760F2005-5D68-4B1E-BE3B-7ACE1545D565}">
      <dgm:prSet/>
      <dgm:spPr/>
      <dgm:t>
        <a:bodyPr/>
        <a:lstStyle/>
        <a:p>
          <a:endParaRPr lang="ru-RU"/>
        </a:p>
      </dgm:t>
    </dgm:pt>
    <dgm:pt modelId="{AED4F812-677E-4E89-B8CE-F2C7F38AC0A6}" type="pres">
      <dgm:prSet presAssocID="{CDB5BEA3-373E-4D4F-AA39-79969E9444C2}" presName="Name0" presStyleCnt="0">
        <dgm:presLayoutVars>
          <dgm:dir/>
          <dgm:resizeHandles val="exact"/>
        </dgm:presLayoutVars>
      </dgm:prSet>
      <dgm:spPr/>
    </dgm:pt>
    <dgm:pt modelId="{75282B76-4A1B-4043-A722-B53657DB0DAA}" type="pres">
      <dgm:prSet presAssocID="{24DA3925-63AE-407D-8E66-6C4C642F9F63}" presName="parTxOnly" presStyleLbl="node1" presStyleIdx="0" presStyleCnt="2" custScaleX="99839">
        <dgm:presLayoutVars>
          <dgm:bulletEnabled val="1"/>
        </dgm:presLayoutVars>
      </dgm:prSet>
      <dgm:spPr/>
    </dgm:pt>
    <dgm:pt modelId="{DB9EC306-56F5-4825-A41F-F9876FC9E125}" type="pres">
      <dgm:prSet presAssocID="{E0103FFF-3D73-4356-87EE-1E1A391833AA}" presName="parSpace" presStyleCnt="0"/>
      <dgm:spPr/>
    </dgm:pt>
    <dgm:pt modelId="{9F5C6265-53CB-4DCC-8DA2-23A6A2126ABB}" type="pres">
      <dgm:prSet presAssocID="{4A8396AD-A936-460D-A7D5-1DEBA706005D}" presName="parTxOnly" presStyleLbl="node1" presStyleIdx="1" presStyleCnt="2" custScaleX="20336">
        <dgm:presLayoutVars>
          <dgm:bulletEnabled val="1"/>
        </dgm:presLayoutVars>
      </dgm:prSet>
      <dgm:spPr/>
    </dgm:pt>
  </dgm:ptLst>
  <dgm:cxnLst>
    <dgm:cxn modelId="{760F2005-5D68-4B1E-BE3B-7ACE1545D565}" srcId="{CDB5BEA3-373E-4D4F-AA39-79969E9444C2}" destId="{4A8396AD-A936-460D-A7D5-1DEBA706005D}" srcOrd="1" destOrd="0" parTransId="{E9EE92E9-D700-44D9-B60C-0C9C6EBFEB0E}" sibTransId="{3B2DCDAA-DBCC-4FEB-BCF4-ED247A1B7EB7}"/>
    <dgm:cxn modelId="{A684EF17-3113-4648-AA4B-06DE953701ED}" type="presOf" srcId="{CDB5BEA3-373E-4D4F-AA39-79969E9444C2}" destId="{AED4F812-677E-4E89-B8CE-F2C7F38AC0A6}" srcOrd="0" destOrd="0" presId="urn:microsoft.com/office/officeart/2005/8/layout/hChevron3"/>
    <dgm:cxn modelId="{91853C7C-A62A-45E1-9276-D1D47CA2476F}" srcId="{CDB5BEA3-373E-4D4F-AA39-79969E9444C2}" destId="{24DA3925-63AE-407D-8E66-6C4C642F9F63}" srcOrd="0" destOrd="0" parTransId="{DCC1E86C-1908-4B5E-B7C0-89BBBC92CE46}" sibTransId="{E0103FFF-3D73-4356-87EE-1E1A391833AA}"/>
    <dgm:cxn modelId="{7723608C-0975-4C5A-B633-4E60F8F8307F}" type="presOf" srcId="{4A8396AD-A936-460D-A7D5-1DEBA706005D}" destId="{9F5C6265-53CB-4DCC-8DA2-23A6A2126ABB}" srcOrd="0" destOrd="0" presId="urn:microsoft.com/office/officeart/2005/8/layout/hChevron3"/>
    <dgm:cxn modelId="{1F2A9FB8-14A5-476F-994A-3E416120E522}" type="presOf" srcId="{24DA3925-63AE-407D-8E66-6C4C642F9F63}" destId="{75282B76-4A1B-4043-A722-B53657DB0DAA}" srcOrd="0" destOrd="0" presId="urn:microsoft.com/office/officeart/2005/8/layout/hChevron3"/>
    <dgm:cxn modelId="{5C51FB35-6427-4922-BAE8-0588912CB2F9}" type="presParOf" srcId="{AED4F812-677E-4E89-B8CE-F2C7F38AC0A6}" destId="{75282B76-4A1B-4043-A722-B53657DB0DAA}" srcOrd="0" destOrd="0" presId="urn:microsoft.com/office/officeart/2005/8/layout/hChevron3"/>
    <dgm:cxn modelId="{93B0FF22-25BA-494C-8964-1770C03464FC}" type="presParOf" srcId="{AED4F812-677E-4E89-B8CE-F2C7F38AC0A6}" destId="{DB9EC306-56F5-4825-A41F-F9876FC9E125}" srcOrd="1" destOrd="0" presId="urn:microsoft.com/office/officeart/2005/8/layout/hChevron3"/>
    <dgm:cxn modelId="{94272AE6-D0B0-44C4-B190-114BD7DCDDC5}" type="presParOf" srcId="{AED4F812-677E-4E89-B8CE-F2C7F38AC0A6}" destId="{9F5C6265-53CB-4DCC-8DA2-23A6A2126ABB}" srcOrd="2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B5BEA3-373E-4D4F-AA39-79969E9444C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24DA3925-63AE-407D-8E66-6C4C642F9F63}">
      <dgm:prSet phldrT="[Текст]" custT="1"/>
      <dgm:spPr>
        <a:solidFill>
          <a:srgbClr val="0A5283"/>
        </a:solidFill>
        <a:ln>
          <a:noFill/>
        </a:ln>
      </dgm:spPr>
      <dgm:t>
        <a:bodyPr/>
        <a:lstStyle/>
        <a:p>
          <a:pPr algn="l"/>
          <a:r>
            <a:rPr lang="en-US" sz="3200" dirty="0">
              <a:solidFill>
                <a:schemeClr val="bg1"/>
              </a:solidFill>
            </a:rPr>
            <a:t> </a:t>
          </a:r>
          <a:r>
            <a:rPr lang="ru-RU" sz="3200" dirty="0">
              <a:solidFill>
                <a:schemeClr val="bg1"/>
              </a:solidFill>
            </a:rPr>
            <a:t>Цели и задачи выпускной квалификационной работы</a:t>
          </a:r>
        </a:p>
      </dgm:t>
    </dgm:pt>
    <dgm:pt modelId="{DCC1E86C-1908-4B5E-B7C0-89BBBC92CE46}" type="parTrans" cxnId="{91853C7C-A62A-45E1-9276-D1D47CA2476F}">
      <dgm:prSet/>
      <dgm:spPr/>
      <dgm:t>
        <a:bodyPr/>
        <a:lstStyle/>
        <a:p>
          <a:endParaRPr lang="ru-RU"/>
        </a:p>
      </dgm:t>
    </dgm:pt>
    <dgm:pt modelId="{E0103FFF-3D73-4356-87EE-1E1A391833AA}" type="sibTrans" cxnId="{91853C7C-A62A-45E1-9276-D1D47CA2476F}">
      <dgm:prSet/>
      <dgm:spPr/>
      <dgm:t>
        <a:bodyPr/>
        <a:lstStyle/>
        <a:p>
          <a:endParaRPr lang="ru-RU"/>
        </a:p>
      </dgm:t>
    </dgm:pt>
    <dgm:pt modelId="{4A8396AD-A936-460D-A7D5-1DEBA706005D}">
      <dgm:prSet phldrT="[Текст]"/>
      <dgm:spPr>
        <a:solidFill>
          <a:srgbClr val="0A5283"/>
        </a:solidFill>
        <a:ln>
          <a:noFill/>
        </a:ln>
      </dgm:spPr>
      <dgm:t>
        <a:bodyPr/>
        <a:lstStyle/>
        <a:p>
          <a:r>
            <a:rPr lang="ru-RU" dirty="0"/>
            <a:t> </a:t>
          </a:r>
        </a:p>
      </dgm:t>
    </dgm:pt>
    <dgm:pt modelId="{E9EE92E9-D700-44D9-B60C-0C9C6EBFEB0E}" type="parTrans" cxnId="{760F2005-5D68-4B1E-BE3B-7ACE1545D565}">
      <dgm:prSet/>
      <dgm:spPr/>
      <dgm:t>
        <a:bodyPr/>
        <a:lstStyle/>
        <a:p>
          <a:endParaRPr lang="ru-RU"/>
        </a:p>
      </dgm:t>
    </dgm:pt>
    <dgm:pt modelId="{3B2DCDAA-DBCC-4FEB-BCF4-ED247A1B7EB7}" type="sibTrans" cxnId="{760F2005-5D68-4B1E-BE3B-7ACE1545D565}">
      <dgm:prSet/>
      <dgm:spPr/>
      <dgm:t>
        <a:bodyPr/>
        <a:lstStyle/>
        <a:p>
          <a:endParaRPr lang="ru-RU"/>
        </a:p>
      </dgm:t>
    </dgm:pt>
    <dgm:pt modelId="{AED4F812-677E-4E89-B8CE-F2C7F38AC0A6}" type="pres">
      <dgm:prSet presAssocID="{CDB5BEA3-373E-4D4F-AA39-79969E9444C2}" presName="Name0" presStyleCnt="0">
        <dgm:presLayoutVars>
          <dgm:dir/>
          <dgm:resizeHandles val="exact"/>
        </dgm:presLayoutVars>
      </dgm:prSet>
      <dgm:spPr/>
    </dgm:pt>
    <dgm:pt modelId="{75282B76-4A1B-4043-A722-B53657DB0DAA}" type="pres">
      <dgm:prSet presAssocID="{24DA3925-63AE-407D-8E66-6C4C642F9F63}" presName="parTxOnly" presStyleLbl="node1" presStyleIdx="0" presStyleCnt="2" custScaleX="99839">
        <dgm:presLayoutVars>
          <dgm:bulletEnabled val="1"/>
        </dgm:presLayoutVars>
      </dgm:prSet>
      <dgm:spPr/>
    </dgm:pt>
    <dgm:pt modelId="{DB9EC306-56F5-4825-A41F-F9876FC9E125}" type="pres">
      <dgm:prSet presAssocID="{E0103FFF-3D73-4356-87EE-1E1A391833AA}" presName="parSpace" presStyleCnt="0"/>
      <dgm:spPr/>
    </dgm:pt>
    <dgm:pt modelId="{9F5C6265-53CB-4DCC-8DA2-23A6A2126ABB}" type="pres">
      <dgm:prSet presAssocID="{4A8396AD-A936-460D-A7D5-1DEBA706005D}" presName="parTxOnly" presStyleLbl="node1" presStyleIdx="1" presStyleCnt="2" custScaleX="20336">
        <dgm:presLayoutVars>
          <dgm:bulletEnabled val="1"/>
        </dgm:presLayoutVars>
      </dgm:prSet>
      <dgm:spPr/>
    </dgm:pt>
  </dgm:ptLst>
  <dgm:cxnLst>
    <dgm:cxn modelId="{760F2005-5D68-4B1E-BE3B-7ACE1545D565}" srcId="{CDB5BEA3-373E-4D4F-AA39-79969E9444C2}" destId="{4A8396AD-A936-460D-A7D5-1DEBA706005D}" srcOrd="1" destOrd="0" parTransId="{E9EE92E9-D700-44D9-B60C-0C9C6EBFEB0E}" sibTransId="{3B2DCDAA-DBCC-4FEB-BCF4-ED247A1B7EB7}"/>
    <dgm:cxn modelId="{A684EF17-3113-4648-AA4B-06DE953701ED}" type="presOf" srcId="{CDB5BEA3-373E-4D4F-AA39-79969E9444C2}" destId="{AED4F812-677E-4E89-B8CE-F2C7F38AC0A6}" srcOrd="0" destOrd="0" presId="urn:microsoft.com/office/officeart/2005/8/layout/hChevron3"/>
    <dgm:cxn modelId="{91853C7C-A62A-45E1-9276-D1D47CA2476F}" srcId="{CDB5BEA3-373E-4D4F-AA39-79969E9444C2}" destId="{24DA3925-63AE-407D-8E66-6C4C642F9F63}" srcOrd="0" destOrd="0" parTransId="{DCC1E86C-1908-4B5E-B7C0-89BBBC92CE46}" sibTransId="{E0103FFF-3D73-4356-87EE-1E1A391833AA}"/>
    <dgm:cxn modelId="{7723608C-0975-4C5A-B633-4E60F8F8307F}" type="presOf" srcId="{4A8396AD-A936-460D-A7D5-1DEBA706005D}" destId="{9F5C6265-53CB-4DCC-8DA2-23A6A2126ABB}" srcOrd="0" destOrd="0" presId="urn:microsoft.com/office/officeart/2005/8/layout/hChevron3"/>
    <dgm:cxn modelId="{1F2A9FB8-14A5-476F-994A-3E416120E522}" type="presOf" srcId="{24DA3925-63AE-407D-8E66-6C4C642F9F63}" destId="{75282B76-4A1B-4043-A722-B53657DB0DAA}" srcOrd="0" destOrd="0" presId="urn:microsoft.com/office/officeart/2005/8/layout/hChevron3"/>
    <dgm:cxn modelId="{5C51FB35-6427-4922-BAE8-0588912CB2F9}" type="presParOf" srcId="{AED4F812-677E-4E89-B8CE-F2C7F38AC0A6}" destId="{75282B76-4A1B-4043-A722-B53657DB0DAA}" srcOrd="0" destOrd="0" presId="urn:microsoft.com/office/officeart/2005/8/layout/hChevron3"/>
    <dgm:cxn modelId="{93B0FF22-25BA-494C-8964-1770C03464FC}" type="presParOf" srcId="{AED4F812-677E-4E89-B8CE-F2C7F38AC0A6}" destId="{DB9EC306-56F5-4825-A41F-F9876FC9E125}" srcOrd="1" destOrd="0" presId="urn:microsoft.com/office/officeart/2005/8/layout/hChevron3"/>
    <dgm:cxn modelId="{94272AE6-D0B0-44C4-B190-114BD7DCDDC5}" type="presParOf" srcId="{AED4F812-677E-4E89-B8CE-F2C7F38AC0A6}" destId="{9F5C6265-53CB-4DCC-8DA2-23A6A2126ABB}" srcOrd="2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DB5BEA3-373E-4D4F-AA39-79969E9444C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24DA3925-63AE-407D-8E66-6C4C642F9F63}">
      <dgm:prSet phldrT="[Текст]" custT="1"/>
      <dgm:spPr>
        <a:solidFill>
          <a:srgbClr val="0A5283"/>
        </a:solidFill>
        <a:ln>
          <a:noFill/>
        </a:ln>
      </dgm:spPr>
      <dgm:t>
        <a:bodyPr/>
        <a:lstStyle/>
        <a:p>
          <a:pPr algn="l"/>
          <a:r>
            <a:rPr lang="en-US" sz="3200" dirty="0">
              <a:solidFill>
                <a:schemeClr val="bg1"/>
              </a:solidFill>
            </a:rPr>
            <a:t> </a:t>
          </a:r>
          <a:r>
            <a:rPr lang="ru-RU" sz="3200" dirty="0">
              <a:solidFill>
                <a:schemeClr val="bg1"/>
              </a:solidFill>
            </a:rPr>
            <a:t>Цели и задачи выпускной квалификационной работы</a:t>
          </a:r>
        </a:p>
      </dgm:t>
    </dgm:pt>
    <dgm:pt modelId="{DCC1E86C-1908-4B5E-B7C0-89BBBC92CE46}" type="parTrans" cxnId="{91853C7C-A62A-45E1-9276-D1D47CA2476F}">
      <dgm:prSet/>
      <dgm:spPr/>
      <dgm:t>
        <a:bodyPr/>
        <a:lstStyle/>
        <a:p>
          <a:endParaRPr lang="ru-RU"/>
        </a:p>
      </dgm:t>
    </dgm:pt>
    <dgm:pt modelId="{E0103FFF-3D73-4356-87EE-1E1A391833AA}" type="sibTrans" cxnId="{91853C7C-A62A-45E1-9276-D1D47CA2476F}">
      <dgm:prSet/>
      <dgm:spPr/>
      <dgm:t>
        <a:bodyPr/>
        <a:lstStyle/>
        <a:p>
          <a:endParaRPr lang="ru-RU"/>
        </a:p>
      </dgm:t>
    </dgm:pt>
    <dgm:pt modelId="{4A8396AD-A936-460D-A7D5-1DEBA706005D}">
      <dgm:prSet phldrT="[Текст]"/>
      <dgm:spPr>
        <a:solidFill>
          <a:srgbClr val="0A5283"/>
        </a:solidFill>
        <a:ln>
          <a:noFill/>
        </a:ln>
      </dgm:spPr>
      <dgm:t>
        <a:bodyPr/>
        <a:lstStyle/>
        <a:p>
          <a:r>
            <a:rPr lang="ru-RU" dirty="0"/>
            <a:t> </a:t>
          </a:r>
        </a:p>
      </dgm:t>
    </dgm:pt>
    <dgm:pt modelId="{E9EE92E9-D700-44D9-B60C-0C9C6EBFEB0E}" type="parTrans" cxnId="{760F2005-5D68-4B1E-BE3B-7ACE1545D565}">
      <dgm:prSet/>
      <dgm:spPr/>
      <dgm:t>
        <a:bodyPr/>
        <a:lstStyle/>
        <a:p>
          <a:endParaRPr lang="ru-RU"/>
        </a:p>
      </dgm:t>
    </dgm:pt>
    <dgm:pt modelId="{3B2DCDAA-DBCC-4FEB-BCF4-ED247A1B7EB7}" type="sibTrans" cxnId="{760F2005-5D68-4B1E-BE3B-7ACE1545D565}">
      <dgm:prSet/>
      <dgm:spPr/>
      <dgm:t>
        <a:bodyPr/>
        <a:lstStyle/>
        <a:p>
          <a:endParaRPr lang="ru-RU"/>
        </a:p>
      </dgm:t>
    </dgm:pt>
    <dgm:pt modelId="{AED4F812-677E-4E89-B8CE-F2C7F38AC0A6}" type="pres">
      <dgm:prSet presAssocID="{CDB5BEA3-373E-4D4F-AA39-79969E9444C2}" presName="Name0" presStyleCnt="0">
        <dgm:presLayoutVars>
          <dgm:dir/>
          <dgm:resizeHandles val="exact"/>
        </dgm:presLayoutVars>
      </dgm:prSet>
      <dgm:spPr/>
    </dgm:pt>
    <dgm:pt modelId="{75282B76-4A1B-4043-A722-B53657DB0DAA}" type="pres">
      <dgm:prSet presAssocID="{24DA3925-63AE-407D-8E66-6C4C642F9F63}" presName="parTxOnly" presStyleLbl="node1" presStyleIdx="0" presStyleCnt="2" custScaleX="99839">
        <dgm:presLayoutVars>
          <dgm:bulletEnabled val="1"/>
        </dgm:presLayoutVars>
      </dgm:prSet>
      <dgm:spPr/>
    </dgm:pt>
    <dgm:pt modelId="{DB9EC306-56F5-4825-A41F-F9876FC9E125}" type="pres">
      <dgm:prSet presAssocID="{E0103FFF-3D73-4356-87EE-1E1A391833AA}" presName="parSpace" presStyleCnt="0"/>
      <dgm:spPr/>
    </dgm:pt>
    <dgm:pt modelId="{9F5C6265-53CB-4DCC-8DA2-23A6A2126ABB}" type="pres">
      <dgm:prSet presAssocID="{4A8396AD-A936-460D-A7D5-1DEBA706005D}" presName="parTxOnly" presStyleLbl="node1" presStyleIdx="1" presStyleCnt="2" custScaleX="20336">
        <dgm:presLayoutVars>
          <dgm:bulletEnabled val="1"/>
        </dgm:presLayoutVars>
      </dgm:prSet>
      <dgm:spPr/>
    </dgm:pt>
  </dgm:ptLst>
  <dgm:cxnLst>
    <dgm:cxn modelId="{760F2005-5D68-4B1E-BE3B-7ACE1545D565}" srcId="{CDB5BEA3-373E-4D4F-AA39-79969E9444C2}" destId="{4A8396AD-A936-460D-A7D5-1DEBA706005D}" srcOrd="1" destOrd="0" parTransId="{E9EE92E9-D700-44D9-B60C-0C9C6EBFEB0E}" sibTransId="{3B2DCDAA-DBCC-4FEB-BCF4-ED247A1B7EB7}"/>
    <dgm:cxn modelId="{A684EF17-3113-4648-AA4B-06DE953701ED}" type="presOf" srcId="{CDB5BEA3-373E-4D4F-AA39-79969E9444C2}" destId="{AED4F812-677E-4E89-B8CE-F2C7F38AC0A6}" srcOrd="0" destOrd="0" presId="urn:microsoft.com/office/officeart/2005/8/layout/hChevron3"/>
    <dgm:cxn modelId="{91853C7C-A62A-45E1-9276-D1D47CA2476F}" srcId="{CDB5BEA3-373E-4D4F-AA39-79969E9444C2}" destId="{24DA3925-63AE-407D-8E66-6C4C642F9F63}" srcOrd="0" destOrd="0" parTransId="{DCC1E86C-1908-4B5E-B7C0-89BBBC92CE46}" sibTransId="{E0103FFF-3D73-4356-87EE-1E1A391833AA}"/>
    <dgm:cxn modelId="{7723608C-0975-4C5A-B633-4E60F8F8307F}" type="presOf" srcId="{4A8396AD-A936-460D-A7D5-1DEBA706005D}" destId="{9F5C6265-53CB-4DCC-8DA2-23A6A2126ABB}" srcOrd="0" destOrd="0" presId="urn:microsoft.com/office/officeart/2005/8/layout/hChevron3"/>
    <dgm:cxn modelId="{1F2A9FB8-14A5-476F-994A-3E416120E522}" type="presOf" srcId="{24DA3925-63AE-407D-8E66-6C4C642F9F63}" destId="{75282B76-4A1B-4043-A722-B53657DB0DAA}" srcOrd="0" destOrd="0" presId="urn:microsoft.com/office/officeart/2005/8/layout/hChevron3"/>
    <dgm:cxn modelId="{5C51FB35-6427-4922-BAE8-0588912CB2F9}" type="presParOf" srcId="{AED4F812-677E-4E89-B8CE-F2C7F38AC0A6}" destId="{75282B76-4A1B-4043-A722-B53657DB0DAA}" srcOrd="0" destOrd="0" presId="urn:microsoft.com/office/officeart/2005/8/layout/hChevron3"/>
    <dgm:cxn modelId="{93B0FF22-25BA-494C-8964-1770C03464FC}" type="presParOf" srcId="{AED4F812-677E-4E89-B8CE-F2C7F38AC0A6}" destId="{DB9EC306-56F5-4825-A41F-F9876FC9E125}" srcOrd="1" destOrd="0" presId="urn:microsoft.com/office/officeart/2005/8/layout/hChevron3"/>
    <dgm:cxn modelId="{94272AE6-D0B0-44C4-B190-114BD7DCDDC5}" type="presParOf" srcId="{AED4F812-677E-4E89-B8CE-F2C7F38AC0A6}" destId="{9F5C6265-53CB-4DCC-8DA2-23A6A2126ABB}" srcOrd="2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DB5BEA3-373E-4D4F-AA39-79969E9444C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24DA3925-63AE-407D-8E66-6C4C642F9F63}">
      <dgm:prSet phldrT="[Текст]" custT="1"/>
      <dgm:spPr>
        <a:solidFill>
          <a:srgbClr val="0A5283"/>
        </a:solidFill>
        <a:ln>
          <a:noFill/>
        </a:ln>
      </dgm:spPr>
      <dgm:t>
        <a:bodyPr/>
        <a:lstStyle/>
        <a:p>
          <a:pPr algn="l"/>
          <a:r>
            <a:rPr lang="en-US" sz="3200" dirty="0">
              <a:solidFill>
                <a:schemeClr val="bg1"/>
              </a:solidFill>
            </a:rPr>
            <a:t> </a:t>
          </a:r>
          <a:r>
            <a:rPr lang="ru-RU" sz="3200" dirty="0">
              <a:solidFill>
                <a:schemeClr val="bg1"/>
              </a:solidFill>
            </a:rPr>
            <a:t>Цели и задачи выпускной квалификационной работы</a:t>
          </a:r>
        </a:p>
      </dgm:t>
    </dgm:pt>
    <dgm:pt modelId="{DCC1E86C-1908-4B5E-B7C0-89BBBC92CE46}" type="parTrans" cxnId="{91853C7C-A62A-45E1-9276-D1D47CA2476F}">
      <dgm:prSet/>
      <dgm:spPr/>
      <dgm:t>
        <a:bodyPr/>
        <a:lstStyle/>
        <a:p>
          <a:endParaRPr lang="ru-RU"/>
        </a:p>
      </dgm:t>
    </dgm:pt>
    <dgm:pt modelId="{E0103FFF-3D73-4356-87EE-1E1A391833AA}" type="sibTrans" cxnId="{91853C7C-A62A-45E1-9276-D1D47CA2476F}">
      <dgm:prSet/>
      <dgm:spPr/>
      <dgm:t>
        <a:bodyPr/>
        <a:lstStyle/>
        <a:p>
          <a:endParaRPr lang="ru-RU"/>
        </a:p>
      </dgm:t>
    </dgm:pt>
    <dgm:pt modelId="{4A8396AD-A936-460D-A7D5-1DEBA706005D}">
      <dgm:prSet phldrT="[Текст]"/>
      <dgm:spPr>
        <a:solidFill>
          <a:srgbClr val="0A5283"/>
        </a:solidFill>
        <a:ln>
          <a:noFill/>
        </a:ln>
      </dgm:spPr>
      <dgm:t>
        <a:bodyPr/>
        <a:lstStyle/>
        <a:p>
          <a:r>
            <a:rPr lang="ru-RU" dirty="0"/>
            <a:t> </a:t>
          </a:r>
        </a:p>
      </dgm:t>
    </dgm:pt>
    <dgm:pt modelId="{E9EE92E9-D700-44D9-B60C-0C9C6EBFEB0E}" type="parTrans" cxnId="{760F2005-5D68-4B1E-BE3B-7ACE1545D565}">
      <dgm:prSet/>
      <dgm:spPr/>
      <dgm:t>
        <a:bodyPr/>
        <a:lstStyle/>
        <a:p>
          <a:endParaRPr lang="ru-RU"/>
        </a:p>
      </dgm:t>
    </dgm:pt>
    <dgm:pt modelId="{3B2DCDAA-DBCC-4FEB-BCF4-ED247A1B7EB7}" type="sibTrans" cxnId="{760F2005-5D68-4B1E-BE3B-7ACE1545D565}">
      <dgm:prSet/>
      <dgm:spPr/>
      <dgm:t>
        <a:bodyPr/>
        <a:lstStyle/>
        <a:p>
          <a:endParaRPr lang="ru-RU"/>
        </a:p>
      </dgm:t>
    </dgm:pt>
    <dgm:pt modelId="{AED4F812-677E-4E89-B8CE-F2C7F38AC0A6}" type="pres">
      <dgm:prSet presAssocID="{CDB5BEA3-373E-4D4F-AA39-79969E9444C2}" presName="Name0" presStyleCnt="0">
        <dgm:presLayoutVars>
          <dgm:dir/>
          <dgm:resizeHandles val="exact"/>
        </dgm:presLayoutVars>
      </dgm:prSet>
      <dgm:spPr/>
    </dgm:pt>
    <dgm:pt modelId="{75282B76-4A1B-4043-A722-B53657DB0DAA}" type="pres">
      <dgm:prSet presAssocID="{24DA3925-63AE-407D-8E66-6C4C642F9F63}" presName="parTxOnly" presStyleLbl="node1" presStyleIdx="0" presStyleCnt="2" custScaleX="99839">
        <dgm:presLayoutVars>
          <dgm:bulletEnabled val="1"/>
        </dgm:presLayoutVars>
      </dgm:prSet>
      <dgm:spPr/>
    </dgm:pt>
    <dgm:pt modelId="{DB9EC306-56F5-4825-A41F-F9876FC9E125}" type="pres">
      <dgm:prSet presAssocID="{E0103FFF-3D73-4356-87EE-1E1A391833AA}" presName="parSpace" presStyleCnt="0"/>
      <dgm:spPr/>
    </dgm:pt>
    <dgm:pt modelId="{9F5C6265-53CB-4DCC-8DA2-23A6A2126ABB}" type="pres">
      <dgm:prSet presAssocID="{4A8396AD-A936-460D-A7D5-1DEBA706005D}" presName="parTxOnly" presStyleLbl="node1" presStyleIdx="1" presStyleCnt="2" custScaleX="20336">
        <dgm:presLayoutVars>
          <dgm:bulletEnabled val="1"/>
        </dgm:presLayoutVars>
      </dgm:prSet>
      <dgm:spPr/>
    </dgm:pt>
  </dgm:ptLst>
  <dgm:cxnLst>
    <dgm:cxn modelId="{760F2005-5D68-4B1E-BE3B-7ACE1545D565}" srcId="{CDB5BEA3-373E-4D4F-AA39-79969E9444C2}" destId="{4A8396AD-A936-460D-A7D5-1DEBA706005D}" srcOrd="1" destOrd="0" parTransId="{E9EE92E9-D700-44D9-B60C-0C9C6EBFEB0E}" sibTransId="{3B2DCDAA-DBCC-4FEB-BCF4-ED247A1B7EB7}"/>
    <dgm:cxn modelId="{A684EF17-3113-4648-AA4B-06DE953701ED}" type="presOf" srcId="{CDB5BEA3-373E-4D4F-AA39-79969E9444C2}" destId="{AED4F812-677E-4E89-B8CE-F2C7F38AC0A6}" srcOrd="0" destOrd="0" presId="urn:microsoft.com/office/officeart/2005/8/layout/hChevron3"/>
    <dgm:cxn modelId="{91853C7C-A62A-45E1-9276-D1D47CA2476F}" srcId="{CDB5BEA3-373E-4D4F-AA39-79969E9444C2}" destId="{24DA3925-63AE-407D-8E66-6C4C642F9F63}" srcOrd="0" destOrd="0" parTransId="{DCC1E86C-1908-4B5E-B7C0-89BBBC92CE46}" sibTransId="{E0103FFF-3D73-4356-87EE-1E1A391833AA}"/>
    <dgm:cxn modelId="{7723608C-0975-4C5A-B633-4E60F8F8307F}" type="presOf" srcId="{4A8396AD-A936-460D-A7D5-1DEBA706005D}" destId="{9F5C6265-53CB-4DCC-8DA2-23A6A2126ABB}" srcOrd="0" destOrd="0" presId="urn:microsoft.com/office/officeart/2005/8/layout/hChevron3"/>
    <dgm:cxn modelId="{1F2A9FB8-14A5-476F-994A-3E416120E522}" type="presOf" srcId="{24DA3925-63AE-407D-8E66-6C4C642F9F63}" destId="{75282B76-4A1B-4043-A722-B53657DB0DAA}" srcOrd="0" destOrd="0" presId="urn:microsoft.com/office/officeart/2005/8/layout/hChevron3"/>
    <dgm:cxn modelId="{5C51FB35-6427-4922-BAE8-0588912CB2F9}" type="presParOf" srcId="{AED4F812-677E-4E89-B8CE-F2C7F38AC0A6}" destId="{75282B76-4A1B-4043-A722-B53657DB0DAA}" srcOrd="0" destOrd="0" presId="urn:microsoft.com/office/officeart/2005/8/layout/hChevron3"/>
    <dgm:cxn modelId="{93B0FF22-25BA-494C-8964-1770C03464FC}" type="presParOf" srcId="{AED4F812-677E-4E89-B8CE-F2C7F38AC0A6}" destId="{DB9EC306-56F5-4825-A41F-F9876FC9E125}" srcOrd="1" destOrd="0" presId="urn:microsoft.com/office/officeart/2005/8/layout/hChevron3"/>
    <dgm:cxn modelId="{94272AE6-D0B0-44C4-B190-114BD7DCDDC5}" type="presParOf" srcId="{AED4F812-677E-4E89-B8CE-F2C7F38AC0A6}" destId="{9F5C6265-53CB-4DCC-8DA2-23A6A2126ABB}" srcOrd="2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DB5BEA3-373E-4D4F-AA39-79969E9444C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24DA3925-63AE-407D-8E66-6C4C642F9F63}">
      <dgm:prSet phldrT="[Текст]" custT="1"/>
      <dgm:spPr>
        <a:solidFill>
          <a:srgbClr val="0A5283"/>
        </a:solidFill>
        <a:ln>
          <a:noFill/>
        </a:ln>
      </dgm:spPr>
      <dgm:t>
        <a:bodyPr/>
        <a:lstStyle/>
        <a:p>
          <a:pPr algn="l"/>
          <a:r>
            <a:rPr lang="en-US" sz="3200" dirty="0">
              <a:solidFill>
                <a:schemeClr val="bg1"/>
              </a:solidFill>
            </a:rPr>
            <a:t> </a:t>
          </a:r>
          <a:r>
            <a:rPr lang="ru-RU" sz="3200" dirty="0">
              <a:solidFill>
                <a:schemeClr val="bg1"/>
              </a:solidFill>
            </a:rPr>
            <a:t>Цели и задачи выпускной квалификационной работы</a:t>
          </a:r>
        </a:p>
      </dgm:t>
    </dgm:pt>
    <dgm:pt modelId="{DCC1E86C-1908-4B5E-B7C0-89BBBC92CE46}" type="parTrans" cxnId="{91853C7C-A62A-45E1-9276-D1D47CA2476F}">
      <dgm:prSet/>
      <dgm:spPr/>
      <dgm:t>
        <a:bodyPr/>
        <a:lstStyle/>
        <a:p>
          <a:endParaRPr lang="ru-RU"/>
        </a:p>
      </dgm:t>
    </dgm:pt>
    <dgm:pt modelId="{E0103FFF-3D73-4356-87EE-1E1A391833AA}" type="sibTrans" cxnId="{91853C7C-A62A-45E1-9276-D1D47CA2476F}">
      <dgm:prSet/>
      <dgm:spPr/>
      <dgm:t>
        <a:bodyPr/>
        <a:lstStyle/>
        <a:p>
          <a:endParaRPr lang="ru-RU"/>
        </a:p>
      </dgm:t>
    </dgm:pt>
    <dgm:pt modelId="{4A8396AD-A936-460D-A7D5-1DEBA706005D}">
      <dgm:prSet phldrT="[Текст]"/>
      <dgm:spPr>
        <a:solidFill>
          <a:srgbClr val="0A5283"/>
        </a:solidFill>
        <a:ln>
          <a:noFill/>
        </a:ln>
      </dgm:spPr>
      <dgm:t>
        <a:bodyPr/>
        <a:lstStyle/>
        <a:p>
          <a:r>
            <a:rPr lang="ru-RU" dirty="0"/>
            <a:t> </a:t>
          </a:r>
        </a:p>
      </dgm:t>
    </dgm:pt>
    <dgm:pt modelId="{E9EE92E9-D700-44D9-B60C-0C9C6EBFEB0E}" type="parTrans" cxnId="{760F2005-5D68-4B1E-BE3B-7ACE1545D565}">
      <dgm:prSet/>
      <dgm:spPr/>
      <dgm:t>
        <a:bodyPr/>
        <a:lstStyle/>
        <a:p>
          <a:endParaRPr lang="ru-RU"/>
        </a:p>
      </dgm:t>
    </dgm:pt>
    <dgm:pt modelId="{3B2DCDAA-DBCC-4FEB-BCF4-ED247A1B7EB7}" type="sibTrans" cxnId="{760F2005-5D68-4B1E-BE3B-7ACE1545D565}">
      <dgm:prSet/>
      <dgm:spPr/>
      <dgm:t>
        <a:bodyPr/>
        <a:lstStyle/>
        <a:p>
          <a:endParaRPr lang="ru-RU"/>
        </a:p>
      </dgm:t>
    </dgm:pt>
    <dgm:pt modelId="{AED4F812-677E-4E89-B8CE-F2C7F38AC0A6}" type="pres">
      <dgm:prSet presAssocID="{CDB5BEA3-373E-4D4F-AA39-79969E9444C2}" presName="Name0" presStyleCnt="0">
        <dgm:presLayoutVars>
          <dgm:dir/>
          <dgm:resizeHandles val="exact"/>
        </dgm:presLayoutVars>
      </dgm:prSet>
      <dgm:spPr/>
    </dgm:pt>
    <dgm:pt modelId="{75282B76-4A1B-4043-A722-B53657DB0DAA}" type="pres">
      <dgm:prSet presAssocID="{24DA3925-63AE-407D-8E66-6C4C642F9F63}" presName="parTxOnly" presStyleLbl="node1" presStyleIdx="0" presStyleCnt="2" custScaleX="99839">
        <dgm:presLayoutVars>
          <dgm:bulletEnabled val="1"/>
        </dgm:presLayoutVars>
      </dgm:prSet>
      <dgm:spPr/>
    </dgm:pt>
    <dgm:pt modelId="{DB9EC306-56F5-4825-A41F-F9876FC9E125}" type="pres">
      <dgm:prSet presAssocID="{E0103FFF-3D73-4356-87EE-1E1A391833AA}" presName="parSpace" presStyleCnt="0"/>
      <dgm:spPr/>
    </dgm:pt>
    <dgm:pt modelId="{9F5C6265-53CB-4DCC-8DA2-23A6A2126ABB}" type="pres">
      <dgm:prSet presAssocID="{4A8396AD-A936-460D-A7D5-1DEBA706005D}" presName="parTxOnly" presStyleLbl="node1" presStyleIdx="1" presStyleCnt="2" custScaleX="20336">
        <dgm:presLayoutVars>
          <dgm:bulletEnabled val="1"/>
        </dgm:presLayoutVars>
      </dgm:prSet>
      <dgm:spPr/>
    </dgm:pt>
  </dgm:ptLst>
  <dgm:cxnLst>
    <dgm:cxn modelId="{760F2005-5D68-4B1E-BE3B-7ACE1545D565}" srcId="{CDB5BEA3-373E-4D4F-AA39-79969E9444C2}" destId="{4A8396AD-A936-460D-A7D5-1DEBA706005D}" srcOrd="1" destOrd="0" parTransId="{E9EE92E9-D700-44D9-B60C-0C9C6EBFEB0E}" sibTransId="{3B2DCDAA-DBCC-4FEB-BCF4-ED247A1B7EB7}"/>
    <dgm:cxn modelId="{A684EF17-3113-4648-AA4B-06DE953701ED}" type="presOf" srcId="{CDB5BEA3-373E-4D4F-AA39-79969E9444C2}" destId="{AED4F812-677E-4E89-B8CE-F2C7F38AC0A6}" srcOrd="0" destOrd="0" presId="urn:microsoft.com/office/officeart/2005/8/layout/hChevron3"/>
    <dgm:cxn modelId="{91853C7C-A62A-45E1-9276-D1D47CA2476F}" srcId="{CDB5BEA3-373E-4D4F-AA39-79969E9444C2}" destId="{24DA3925-63AE-407D-8E66-6C4C642F9F63}" srcOrd="0" destOrd="0" parTransId="{DCC1E86C-1908-4B5E-B7C0-89BBBC92CE46}" sibTransId="{E0103FFF-3D73-4356-87EE-1E1A391833AA}"/>
    <dgm:cxn modelId="{7723608C-0975-4C5A-B633-4E60F8F8307F}" type="presOf" srcId="{4A8396AD-A936-460D-A7D5-1DEBA706005D}" destId="{9F5C6265-53CB-4DCC-8DA2-23A6A2126ABB}" srcOrd="0" destOrd="0" presId="urn:microsoft.com/office/officeart/2005/8/layout/hChevron3"/>
    <dgm:cxn modelId="{1F2A9FB8-14A5-476F-994A-3E416120E522}" type="presOf" srcId="{24DA3925-63AE-407D-8E66-6C4C642F9F63}" destId="{75282B76-4A1B-4043-A722-B53657DB0DAA}" srcOrd="0" destOrd="0" presId="urn:microsoft.com/office/officeart/2005/8/layout/hChevron3"/>
    <dgm:cxn modelId="{5C51FB35-6427-4922-BAE8-0588912CB2F9}" type="presParOf" srcId="{AED4F812-677E-4E89-B8CE-F2C7F38AC0A6}" destId="{75282B76-4A1B-4043-A722-B53657DB0DAA}" srcOrd="0" destOrd="0" presId="urn:microsoft.com/office/officeart/2005/8/layout/hChevron3"/>
    <dgm:cxn modelId="{93B0FF22-25BA-494C-8964-1770C03464FC}" type="presParOf" srcId="{AED4F812-677E-4E89-B8CE-F2C7F38AC0A6}" destId="{DB9EC306-56F5-4825-A41F-F9876FC9E125}" srcOrd="1" destOrd="0" presId="urn:microsoft.com/office/officeart/2005/8/layout/hChevron3"/>
    <dgm:cxn modelId="{94272AE6-D0B0-44C4-B190-114BD7DCDDC5}" type="presParOf" srcId="{AED4F812-677E-4E89-B8CE-F2C7F38AC0A6}" destId="{9F5C6265-53CB-4DCC-8DA2-23A6A2126ABB}" srcOrd="2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DB5BEA3-373E-4D4F-AA39-79969E9444C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24DA3925-63AE-407D-8E66-6C4C642F9F63}">
      <dgm:prSet phldrT="[Текст]" custT="1"/>
      <dgm:spPr>
        <a:solidFill>
          <a:srgbClr val="0A5283"/>
        </a:solidFill>
        <a:ln>
          <a:noFill/>
        </a:ln>
      </dgm:spPr>
      <dgm:t>
        <a:bodyPr/>
        <a:lstStyle/>
        <a:p>
          <a:pPr algn="l"/>
          <a:r>
            <a:rPr lang="en-US" sz="3200" dirty="0">
              <a:solidFill>
                <a:schemeClr val="bg1"/>
              </a:solidFill>
            </a:rPr>
            <a:t> </a:t>
          </a:r>
          <a:r>
            <a:rPr lang="ru-RU" sz="3200" dirty="0">
              <a:solidFill>
                <a:schemeClr val="bg1"/>
              </a:solidFill>
            </a:rPr>
            <a:t>Цели и задачи выпускной квалификационной работы</a:t>
          </a:r>
        </a:p>
      </dgm:t>
    </dgm:pt>
    <dgm:pt modelId="{DCC1E86C-1908-4B5E-B7C0-89BBBC92CE46}" type="parTrans" cxnId="{91853C7C-A62A-45E1-9276-D1D47CA2476F}">
      <dgm:prSet/>
      <dgm:spPr/>
      <dgm:t>
        <a:bodyPr/>
        <a:lstStyle/>
        <a:p>
          <a:endParaRPr lang="ru-RU"/>
        </a:p>
      </dgm:t>
    </dgm:pt>
    <dgm:pt modelId="{E0103FFF-3D73-4356-87EE-1E1A391833AA}" type="sibTrans" cxnId="{91853C7C-A62A-45E1-9276-D1D47CA2476F}">
      <dgm:prSet/>
      <dgm:spPr/>
      <dgm:t>
        <a:bodyPr/>
        <a:lstStyle/>
        <a:p>
          <a:endParaRPr lang="ru-RU"/>
        </a:p>
      </dgm:t>
    </dgm:pt>
    <dgm:pt modelId="{4A8396AD-A936-460D-A7D5-1DEBA706005D}">
      <dgm:prSet phldrT="[Текст]"/>
      <dgm:spPr>
        <a:solidFill>
          <a:srgbClr val="0A5283"/>
        </a:solidFill>
        <a:ln>
          <a:noFill/>
        </a:ln>
      </dgm:spPr>
      <dgm:t>
        <a:bodyPr/>
        <a:lstStyle/>
        <a:p>
          <a:r>
            <a:rPr lang="ru-RU" dirty="0"/>
            <a:t> </a:t>
          </a:r>
        </a:p>
      </dgm:t>
    </dgm:pt>
    <dgm:pt modelId="{E9EE92E9-D700-44D9-B60C-0C9C6EBFEB0E}" type="parTrans" cxnId="{760F2005-5D68-4B1E-BE3B-7ACE1545D565}">
      <dgm:prSet/>
      <dgm:spPr/>
      <dgm:t>
        <a:bodyPr/>
        <a:lstStyle/>
        <a:p>
          <a:endParaRPr lang="ru-RU"/>
        </a:p>
      </dgm:t>
    </dgm:pt>
    <dgm:pt modelId="{3B2DCDAA-DBCC-4FEB-BCF4-ED247A1B7EB7}" type="sibTrans" cxnId="{760F2005-5D68-4B1E-BE3B-7ACE1545D565}">
      <dgm:prSet/>
      <dgm:spPr/>
      <dgm:t>
        <a:bodyPr/>
        <a:lstStyle/>
        <a:p>
          <a:endParaRPr lang="ru-RU"/>
        </a:p>
      </dgm:t>
    </dgm:pt>
    <dgm:pt modelId="{AED4F812-677E-4E89-B8CE-F2C7F38AC0A6}" type="pres">
      <dgm:prSet presAssocID="{CDB5BEA3-373E-4D4F-AA39-79969E9444C2}" presName="Name0" presStyleCnt="0">
        <dgm:presLayoutVars>
          <dgm:dir/>
          <dgm:resizeHandles val="exact"/>
        </dgm:presLayoutVars>
      </dgm:prSet>
      <dgm:spPr/>
    </dgm:pt>
    <dgm:pt modelId="{75282B76-4A1B-4043-A722-B53657DB0DAA}" type="pres">
      <dgm:prSet presAssocID="{24DA3925-63AE-407D-8E66-6C4C642F9F63}" presName="parTxOnly" presStyleLbl="node1" presStyleIdx="0" presStyleCnt="2" custScaleX="99839">
        <dgm:presLayoutVars>
          <dgm:bulletEnabled val="1"/>
        </dgm:presLayoutVars>
      </dgm:prSet>
      <dgm:spPr/>
    </dgm:pt>
    <dgm:pt modelId="{DB9EC306-56F5-4825-A41F-F9876FC9E125}" type="pres">
      <dgm:prSet presAssocID="{E0103FFF-3D73-4356-87EE-1E1A391833AA}" presName="parSpace" presStyleCnt="0"/>
      <dgm:spPr/>
    </dgm:pt>
    <dgm:pt modelId="{9F5C6265-53CB-4DCC-8DA2-23A6A2126ABB}" type="pres">
      <dgm:prSet presAssocID="{4A8396AD-A936-460D-A7D5-1DEBA706005D}" presName="parTxOnly" presStyleLbl="node1" presStyleIdx="1" presStyleCnt="2" custScaleX="20336">
        <dgm:presLayoutVars>
          <dgm:bulletEnabled val="1"/>
        </dgm:presLayoutVars>
      </dgm:prSet>
      <dgm:spPr/>
    </dgm:pt>
  </dgm:ptLst>
  <dgm:cxnLst>
    <dgm:cxn modelId="{760F2005-5D68-4B1E-BE3B-7ACE1545D565}" srcId="{CDB5BEA3-373E-4D4F-AA39-79969E9444C2}" destId="{4A8396AD-A936-460D-A7D5-1DEBA706005D}" srcOrd="1" destOrd="0" parTransId="{E9EE92E9-D700-44D9-B60C-0C9C6EBFEB0E}" sibTransId="{3B2DCDAA-DBCC-4FEB-BCF4-ED247A1B7EB7}"/>
    <dgm:cxn modelId="{A684EF17-3113-4648-AA4B-06DE953701ED}" type="presOf" srcId="{CDB5BEA3-373E-4D4F-AA39-79969E9444C2}" destId="{AED4F812-677E-4E89-B8CE-F2C7F38AC0A6}" srcOrd="0" destOrd="0" presId="urn:microsoft.com/office/officeart/2005/8/layout/hChevron3"/>
    <dgm:cxn modelId="{91853C7C-A62A-45E1-9276-D1D47CA2476F}" srcId="{CDB5BEA3-373E-4D4F-AA39-79969E9444C2}" destId="{24DA3925-63AE-407D-8E66-6C4C642F9F63}" srcOrd="0" destOrd="0" parTransId="{DCC1E86C-1908-4B5E-B7C0-89BBBC92CE46}" sibTransId="{E0103FFF-3D73-4356-87EE-1E1A391833AA}"/>
    <dgm:cxn modelId="{7723608C-0975-4C5A-B633-4E60F8F8307F}" type="presOf" srcId="{4A8396AD-A936-460D-A7D5-1DEBA706005D}" destId="{9F5C6265-53CB-4DCC-8DA2-23A6A2126ABB}" srcOrd="0" destOrd="0" presId="urn:microsoft.com/office/officeart/2005/8/layout/hChevron3"/>
    <dgm:cxn modelId="{1F2A9FB8-14A5-476F-994A-3E416120E522}" type="presOf" srcId="{24DA3925-63AE-407D-8E66-6C4C642F9F63}" destId="{75282B76-4A1B-4043-A722-B53657DB0DAA}" srcOrd="0" destOrd="0" presId="urn:microsoft.com/office/officeart/2005/8/layout/hChevron3"/>
    <dgm:cxn modelId="{5C51FB35-6427-4922-BAE8-0588912CB2F9}" type="presParOf" srcId="{AED4F812-677E-4E89-B8CE-F2C7F38AC0A6}" destId="{75282B76-4A1B-4043-A722-B53657DB0DAA}" srcOrd="0" destOrd="0" presId="urn:microsoft.com/office/officeart/2005/8/layout/hChevron3"/>
    <dgm:cxn modelId="{93B0FF22-25BA-494C-8964-1770C03464FC}" type="presParOf" srcId="{AED4F812-677E-4E89-B8CE-F2C7F38AC0A6}" destId="{DB9EC306-56F5-4825-A41F-F9876FC9E125}" srcOrd="1" destOrd="0" presId="urn:microsoft.com/office/officeart/2005/8/layout/hChevron3"/>
    <dgm:cxn modelId="{94272AE6-D0B0-44C4-B190-114BD7DCDDC5}" type="presParOf" srcId="{AED4F812-677E-4E89-B8CE-F2C7F38AC0A6}" destId="{9F5C6265-53CB-4DCC-8DA2-23A6A2126ABB}" srcOrd="2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DB5BEA3-373E-4D4F-AA39-79969E9444C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24DA3925-63AE-407D-8E66-6C4C642F9F63}">
      <dgm:prSet phldrT="[Текст]" custT="1"/>
      <dgm:spPr>
        <a:solidFill>
          <a:srgbClr val="0A5283"/>
        </a:solidFill>
        <a:ln>
          <a:noFill/>
        </a:ln>
      </dgm:spPr>
      <dgm:t>
        <a:bodyPr/>
        <a:lstStyle/>
        <a:p>
          <a:pPr algn="l"/>
          <a:r>
            <a:rPr lang="en-US" sz="3200" dirty="0">
              <a:solidFill>
                <a:schemeClr val="bg1"/>
              </a:solidFill>
            </a:rPr>
            <a:t> </a:t>
          </a:r>
          <a:r>
            <a:rPr lang="ru-RU" sz="3200" dirty="0">
              <a:solidFill>
                <a:schemeClr val="bg1"/>
              </a:solidFill>
            </a:rPr>
            <a:t>Цели и задачи выпускной квалификационной работы</a:t>
          </a:r>
        </a:p>
      </dgm:t>
    </dgm:pt>
    <dgm:pt modelId="{DCC1E86C-1908-4B5E-B7C0-89BBBC92CE46}" type="parTrans" cxnId="{91853C7C-A62A-45E1-9276-D1D47CA2476F}">
      <dgm:prSet/>
      <dgm:spPr/>
      <dgm:t>
        <a:bodyPr/>
        <a:lstStyle/>
        <a:p>
          <a:endParaRPr lang="ru-RU"/>
        </a:p>
      </dgm:t>
    </dgm:pt>
    <dgm:pt modelId="{E0103FFF-3D73-4356-87EE-1E1A391833AA}" type="sibTrans" cxnId="{91853C7C-A62A-45E1-9276-D1D47CA2476F}">
      <dgm:prSet/>
      <dgm:spPr/>
      <dgm:t>
        <a:bodyPr/>
        <a:lstStyle/>
        <a:p>
          <a:endParaRPr lang="ru-RU"/>
        </a:p>
      </dgm:t>
    </dgm:pt>
    <dgm:pt modelId="{4A8396AD-A936-460D-A7D5-1DEBA706005D}">
      <dgm:prSet phldrT="[Текст]"/>
      <dgm:spPr>
        <a:solidFill>
          <a:srgbClr val="0A5283"/>
        </a:solidFill>
        <a:ln>
          <a:noFill/>
        </a:ln>
      </dgm:spPr>
      <dgm:t>
        <a:bodyPr/>
        <a:lstStyle/>
        <a:p>
          <a:r>
            <a:rPr lang="ru-RU" dirty="0"/>
            <a:t> </a:t>
          </a:r>
        </a:p>
      </dgm:t>
    </dgm:pt>
    <dgm:pt modelId="{E9EE92E9-D700-44D9-B60C-0C9C6EBFEB0E}" type="parTrans" cxnId="{760F2005-5D68-4B1E-BE3B-7ACE1545D565}">
      <dgm:prSet/>
      <dgm:spPr/>
      <dgm:t>
        <a:bodyPr/>
        <a:lstStyle/>
        <a:p>
          <a:endParaRPr lang="ru-RU"/>
        </a:p>
      </dgm:t>
    </dgm:pt>
    <dgm:pt modelId="{3B2DCDAA-DBCC-4FEB-BCF4-ED247A1B7EB7}" type="sibTrans" cxnId="{760F2005-5D68-4B1E-BE3B-7ACE1545D565}">
      <dgm:prSet/>
      <dgm:spPr/>
      <dgm:t>
        <a:bodyPr/>
        <a:lstStyle/>
        <a:p>
          <a:endParaRPr lang="ru-RU"/>
        </a:p>
      </dgm:t>
    </dgm:pt>
    <dgm:pt modelId="{AED4F812-677E-4E89-B8CE-F2C7F38AC0A6}" type="pres">
      <dgm:prSet presAssocID="{CDB5BEA3-373E-4D4F-AA39-79969E9444C2}" presName="Name0" presStyleCnt="0">
        <dgm:presLayoutVars>
          <dgm:dir/>
          <dgm:resizeHandles val="exact"/>
        </dgm:presLayoutVars>
      </dgm:prSet>
      <dgm:spPr/>
    </dgm:pt>
    <dgm:pt modelId="{75282B76-4A1B-4043-A722-B53657DB0DAA}" type="pres">
      <dgm:prSet presAssocID="{24DA3925-63AE-407D-8E66-6C4C642F9F63}" presName="parTxOnly" presStyleLbl="node1" presStyleIdx="0" presStyleCnt="2" custScaleX="99839">
        <dgm:presLayoutVars>
          <dgm:bulletEnabled val="1"/>
        </dgm:presLayoutVars>
      </dgm:prSet>
      <dgm:spPr/>
    </dgm:pt>
    <dgm:pt modelId="{DB9EC306-56F5-4825-A41F-F9876FC9E125}" type="pres">
      <dgm:prSet presAssocID="{E0103FFF-3D73-4356-87EE-1E1A391833AA}" presName="parSpace" presStyleCnt="0"/>
      <dgm:spPr/>
    </dgm:pt>
    <dgm:pt modelId="{9F5C6265-53CB-4DCC-8DA2-23A6A2126ABB}" type="pres">
      <dgm:prSet presAssocID="{4A8396AD-A936-460D-A7D5-1DEBA706005D}" presName="parTxOnly" presStyleLbl="node1" presStyleIdx="1" presStyleCnt="2" custScaleX="20336">
        <dgm:presLayoutVars>
          <dgm:bulletEnabled val="1"/>
        </dgm:presLayoutVars>
      </dgm:prSet>
      <dgm:spPr/>
    </dgm:pt>
  </dgm:ptLst>
  <dgm:cxnLst>
    <dgm:cxn modelId="{760F2005-5D68-4B1E-BE3B-7ACE1545D565}" srcId="{CDB5BEA3-373E-4D4F-AA39-79969E9444C2}" destId="{4A8396AD-A936-460D-A7D5-1DEBA706005D}" srcOrd="1" destOrd="0" parTransId="{E9EE92E9-D700-44D9-B60C-0C9C6EBFEB0E}" sibTransId="{3B2DCDAA-DBCC-4FEB-BCF4-ED247A1B7EB7}"/>
    <dgm:cxn modelId="{A684EF17-3113-4648-AA4B-06DE953701ED}" type="presOf" srcId="{CDB5BEA3-373E-4D4F-AA39-79969E9444C2}" destId="{AED4F812-677E-4E89-B8CE-F2C7F38AC0A6}" srcOrd="0" destOrd="0" presId="urn:microsoft.com/office/officeart/2005/8/layout/hChevron3"/>
    <dgm:cxn modelId="{91853C7C-A62A-45E1-9276-D1D47CA2476F}" srcId="{CDB5BEA3-373E-4D4F-AA39-79969E9444C2}" destId="{24DA3925-63AE-407D-8E66-6C4C642F9F63}" srcOrd="0" destOrd="0" parTransId="{DCC1E86C-1908-4B5E-B7C0-89BBBC92CE46}" sibTransId="{E0103FFF-3D73-4356-87EE-1E1A391833AA}"/>
    <dgm:cxn modelId="{7723608C-0975-4C5A-B633-4E60F8F8307F}" type="presOf" srcId="{4A8396AD-A936-460D-A7D5-1DEBA706005D}" destId="{9F5C6265-53CB-4DCC-8DA2-23A6A2126ABB}" srcOrd="0" destOrd="0" presId="urn:microsoft.com/office/officeart/2005/8/layout/hChevron3"/>
    <dgm:cxn modelId="{1F2A9FB8-14A5-476F-994A-3E416120E522}" type="presOf" srcId="{24DA3925-63AE-407D-8E66-6C4C642F9F63}" destId="{75282B76-4A1B-4043-A722-B53657DB0DAA}" srcOrd="0" destOrd="0" presId="urn:microsoft.com/office/officeart/2005/8/layout/hChevron3"/>
    <dgm:cxn modelId="{5C51FB35-6427-4922-BAE8-0588912CB2F9}" type="presParOf" srcId="{AED4F812-677E-4E89-B8CE-F2C7F38AC0A6}" destId="{75282B76-4A1B-4043-A722-B53657DB0DAA}" srcOrd="0" destOrd="0" presId="urn:microsoft.com/office/officeart/2005/8/layout/hChevron3"/>
    <dgm:cxn modelId="{93B0FF22-25BA-494C-8964-1770C03464FC}" type="presParOf" srcId="{AED4F812-677E-4E89-B8CE-F2C7F38AC0A6}" destId="{DB9EC306-56F5-4825-A41F-F9876FC9E125}" srcOrd="1" destOrd="0" presId="urn:microsoft.com/office/officeart/2005/8/layout/hChevron3"/>
    <dgm:cxn modelId="{94272AE6-D0B0-44C4-B190-114BD7DCDDC5}" type="presParOf" srcId="{AED4F812-677E-4E89-B8CE-F2C7F38AC0A6}" destId="{9F5C6265-53CB-4DCC-8DA2-23A6A2126ABB}" srcOrd="2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DB5BEA3-373E-4D4F-AA39-79969E9444C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24DA3925-63AE-407D-8E66-6C4C642F9F63}">
      <dgm:prSet phldrT="[Текст]" custT="1"/>
      <dgm:spPr>
        <a:solidFill>
          <a:srgbClr val="0A5283"/>
        </a:solidFill>
        <a:ln>
          <a:noFill/>
        </a:ln>
      </dgm:spPr>
      <dgm:t>
        <a:bodyPr/>
        <a:lstStyle/>
        <a:p>
          <a:pPr algn="l"/>
          <a:r>
            <a:rPr lang="en-US" sz="3200" dirty="0">
              <a:solidFill>
                <a:schemeClr val="bg1"/>
              </a:solidFill>
            </a:rPr>
            <a:t> </a:t>
          </a:r>
          <a:r>
            <a:rPr lang="ru-RU" sz="3200" dirty="0">
              <a:solidFill>
                <a:schemeClr val="bg1"/>
              </a:solidFill>
            </a:rPr>
            <a:t>Цели и задачи выпускной квалификационной работы</a:t>
          </a:r>
        </a:p>
      </dgm:t>
    </dgm:pt>
    <dgm:pt modelId="{DCC1E86C-1908-4B5E-B7C0-89BBBC92CE46}" type="parTrans" cxnId="{91853C7C-A62A-45E1-9276-D1D47CA2476F}">
      <dgm:prSet/>
      <dgm:spPr/>
      <dgm:t>
        <a:bodyPr/>
        <a:lstStyle/>
        <a:p>
          <a:endParaRPr lang="ru-RU"/>
        </a:p>
      </dgm:t>
    </dgm:pt>
    <dgm:pt modelId="{E0103FFF-3D73-4356-87EE-1E1A391833AA}" type="sibTrans" cxnId="{91853C7C-A62A-45E1-9276-D1D47CA2476F}">
      <dgm:prSet/>
      <dgm:spPr/>
      <dgm:t>
        <a:bodyPr/>
        <a:lstStyle/>
        <a:p>
          <a:endParaRPr lang="ru-RU"/>
        </a:p>
      </dgm:t>
    </dgm:pt>
    <dgm:pt modelId="{4A8396AD-A936-460D-A7D5-1DEBA706005D}">
      <dgm:prSet phldrT="[Текст]"/>
      <dgm:spPr>
        <a:solidFill>
          <a:srgbClr val="0A5283"/>
        </a:solidFill>
        <a:ln>
          <a:noFill/>
        </a:ln>
      </dgm:spPr>
      <dgm:t>
        <a:bodyPr/>
        <a:lstStyle/>
        <a:p>
          <a:r>
            <a:rPr lang="ru-RU" dirty="0"/>
            <a:t> </a:t>
          </a:r>
        </a:p>
      </dgm:t>
    </dgm:pt>
    <dgm:pt modelId="{E9EE92E9-D700-44D9-B60C-0C9C6EBFEB0E}" type="parTrans" cxnId="{760F2005-5D68-4B1E-BE3B-7ACE1545D565}">
      <dgm:prSet/>
      <dgm:spPr/>
      <dgm:t>
        <a:bodyPr/>
        <a:lstStyle/>
        <a:p>
          <a:endParaRPr lang="ru-RU"/>
        </a:p>
      </dgm:t>
    </dgm:pt>
    <dgm:pt modelId="{3B2DCDAA-DBCC-4FEB-BCF4-ED247A1B7EB7}" type="sibTrans" cxnId="{760F2005-5D68-4B1E-BE3B-7ACE1545D565}">
      <dgm:prSet/>
      <dgm:spPr/>
      <dgm:t>
        <a:bodyPr/>
        <a:lstStyle/>
        <a:p>
          <a:endParaRPr lang="ru-RU"/>
        </a:p>
      </dgm:t>
    </dgm:pt>
    <dgm:pt modelId="{AED4F812-677E-4E89-B8CE-F2C7F38AC0A6}" type="pres">
      <dgm:prSet presAssocID="{CDB5BEA3-373E-4D4F-AA39-79969E9444C2}" presName="Name0" presStyleCnt="0">
        <dgm:presLayoutVars>
          <dgm:dir/>
          <dgm:resizeHandles val="exact"/>
        </dgm:presLayoutVars>
      </dgm:prSet>
      <dgm:spPr/>
    </dgm:pt>
    <dgm:pt modelId="{75282B76-4A1B-4043-A722-B53657DB0DAA}" type="pres">
      <dgm:prSet presAssocID="{24DA3925-63AE-407D-8E66-6C4C642F9F63}" presName="parTxOnly" presStyleLbl="node1" presStyleIdx="0" presStyleCnt="2" custScaleX="99839">
        <dgm:presLayoutVars>
          <dgm:bulletEnabled val="1"/>
        </dgm:presLayoutVars>
      </dgm:prSet>
      <dgm:spPr/>
    </dgm:pt>
    <dgm:pt modelId="{DB9EC306-56F5-4825-A41F-F9876FC9E125}" type="pres">
      <dgm:prSet presAssocID="{E0103FFF-3D73-4356-87EE-1E1A391833AA}" presName="parSpace" presStyleCnt="0"/>
      <dgm:spPr/>
    </dgm:pt>
    <dgm:pt modelId="{9F5C6265-53CB-4DCC-8DA2-23A6A2126ABB}" type="pres">
      <dgm:prSet presAssocID="{4A8396AD-A936-460D-A7D5-1DEBA706005D}" presName="parTxOnly" presStyleLbl="node1" presStyleIdx="1" presStyleCnt="2" custScaleX="20336">
        <dgm:presLayoutVars>
          <dgm:bulletEnabled val="1"/>
        </dgm:presLayoutVars>
      </dgm:prSet>
      <dgm:spPr/>
    </dgm:pt>
  </dgm:ptLst>
  <dgm:cxnLst>
    <dgm:cxn modelId="{760F2005-5D68-4B1E-BE3B-7ACE1545D565}" srcId="{CDB5BEA3-373E-4D4F-AA39-79969E9444C2}" destId="{4A8396AD-A936-460D-A7D5-1DEBA706005D}" srcOrd="1" destOrd="0" parTransId="{E9EE92E9-D700-44D9-B60C-0C9C6EBFEB0E}" sibTransId="{3B2DCDAA-DBCC-4FEB-BCF4-ED247A1B7EB7}"/>
    <dgm:cxn modelId="{A684EF17-3113-4648-AA4B-06DE953701ED}" type="presOf" srcId="{CDB5BEA3-373E-4D4F-AA39-79969E9444C2}" destId="{AED4F812-677E-4E89-B8CE-F2C7F38AC0A6}" srcOrd="0" destOrd="0" presId="urn:microsoft.com/office/officeart/2005/8/layout/hChevron3"/>
    <dgm:cxn modelId="{91853C7C-A62A-45E1-9276-D1D47CA2476F}" srcId="{CDB5BEA3-373E-4D4F-AA39-79969E9444C2}" destId="{24DA3925-63AE-407D-8E66-6C4C642F9F63}" srcOrd="0" destOrd="0" parTransId="{DCC1E86C-1908-4B5E-B7C0-89BBBC92CE46}" sibTransId="{E0103FFF-3D73-4356-87EE-1E1A391833AA}"/>
    <dgm:cxn modelId="{7723608C-0975-4C5A-B633-4E60F8F8307F}" type="presOf" srcId="{4A8396AD-A936-460D-A7D5-1DEBA706005D}" destId="{9F5C6265-53CB-4DCC-8DA2-23A6A2126ABB}" srcOrd="0" destOrd="0" presId="urn:microsoft.com/office/officeart/2005/8/layout/hChevron3"/>
    <dgm:cxn modelId="{1F2A9FB8-14A5-476F-994A-3E416120E522}" type="presOf" srcId="{24DA3925-63AE-407D-8E66-6C4C642F9F63}" destId="{75282B76-4A1B-4043-A722-B53657DB0DAA}" srcOrd="0" destOrd="0" presId="urn:microsoft.com/office/officeart/2005/8/layout/hChevron3"/>
    <dgm:cxn modelId="{5C51FB35-6427-4922-BAE8-0588912CB2F9}" type="presParOf" srcId="{AED4F812-677E-4E89-B8CE-F2C7F38AC0A6}" destId="{75282B76-4A1B-4043-A722-B53657DB0DAA}" srcOrd="0" destOrd="0" presId="urn:microsoft.com/office/officeart/2005/8/layout/hChevron3"/>
    <dgm:cxn modelId="{93B0FF22-25BA-494C-8964-1770C03464FC}" type="presParOf" srcId="{AED4F812-677E-4E89-B8CE-F2C7F38AC0A6}" destId="{DB9EC306-56F5-4825-A41F-F9876FC9E125}" srcOrd="1" destOrd="0" presId="urn:microsoft.com/office/officeart/2005/8/layout/hChevron3"/>
    <dgm:cxn modelId="{94272AE6-D0B0-44C4-B190-114BD7DCDDC5}" type="presParOf" srcId="{AED4F812-677E-4E89-B8CE-F2C7F38AC0A6}" destId="{9F5C6265-53CB-4DCC-8DA2-23A6A2126ABB}" srcOrd="2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82B76-4A1B-4043-A722-B53657DB0DAA}">
      <dsp:nvSpPr>
        <dsp:cNvPr id="0" name=""/>
        <dsp:cNvSpPr/>
      </dsp:nvSpPr>
      <dsp:spPr>
        <a:xfrm>
          <a:off x="1243" y="0"/>
          <a:ext cx="11999313" cy="852406"/>
        </a:xfrm>
        <a:prstGeom prst="homePlate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85344" rIns="42672" bIns="85344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bg1"/>
              </a:solidFill>
            </a:rPr>
            <a:t> </a:t>
          </a:r>
          <a:r>
            <a:rPr lang="ru-RU" sz="3200" kern="1200" dirty="0">
              <a:solidFill>
                <a:schemeClr val="bg1"/>
              </a:solidFill>
            </a:rPr>
            <a:t>Цели и задачи выпускной квалификационной работы</a:t>
          </a:r>
        </a:p>
      </dsp:txBody>
      <dsp:txXfrm>
        <a:off x="1243" y="0"/>
        <a:ext cx="11786212" cy="852406"/>
      </dsp:txXfrm>
    </dsp:sp>
    <dsp:sp modelId="{9F5C6265-53CB-4DCC-8DA2-23A6A2126ABB}">
      <dsp:nvSpPr>
        <dsp:cNvPr id="0" name=""/>
        <dsp:cNvSpPr/>
      </dsp:nvSpPr>
      <dsp:spPr>
        <a:xfrm>
          <a:off x="9596824" y="0"/>
          <a:ext cx="2444115" cy="852406"/>
        </a:xfrm>
        <a:prstGeom prst="chevron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117348" rIns="58674" bIns="11734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400" kern="1200" dirty="0"/>
            <a:t> </a:t>
          </a:r>
        </a:p>
      </dsp:txBody>
      <dsp:txXfrm>
        <a:off x="10023027" y="0"/>
        <a:ext cx="1591709" cy="85240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82B76-4A1B-4043-A722-B53657DB0DAA}">
      <dsp:nvSpPr>
        <dsp:cNvPr id="0" name=""/>
        <dsp:cNvSpPr/>
      </dsp:nvSpPr>
      <dsp:spPr>
        <a:xfrm>
          <a:off x="1243" y="0"/>
          <a:ext cx="11999313" cy="852406"/>
        </a:xfrm>
        <a:prstGeom prst="homePlate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85344" rIns="42672" bIns="85344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bg1"/>
              </a:solidFill>
            </a:rPr>
            <a:t> </a:t>
          </a:r>
          <a:r>
            <a:rPr lang="ru-RU" sz="3200" kern="1200" dirty="0">
              <a:solidFill>
                <a:schemeClr val="bg1"/>
              </a:solidFill>
            </a:rPr>
            <a:t>Цели и задачи выпускной квалификационной работы</a:t>
          </a:r>
        </a:p>
      </dsp:txBody>
      <dsp:txXfrm>
        <a:off x="1243" y="0"/>
        <a:ext cx="11786212" cy="852406"/>
      </dsp:txXfrm>
    </dsp:sp>
    <dsp:sp modelId="{9F5C6265-53CB-4DCC-8DA2-23A6A2126ABB}">
      <dsp:nvSpPr>
        <dsp:cNvPr id="0" name=""/>
        <dsp:cNvSpPr/>
      </dsp:nvSpPr>
      <dsp:spPr>
        <a:xfrm>
          <a:off x="9596824" y="0"/>
          <a:ext cx="2444115" cy="852406"/>
        </a:xfrm>
        <a:prstGeom prst="chevron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117348" rIns="58674" bIns="11734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400" kern="1200" dirty="0"/>
            <a:t> </a:t>
          </a:r>
        </a:p>
      </dsp:txBody>
      <dsp:txXfrm>
        <a:off x="10023027" y="0"/>
        <a:ext cx="1591709" cy="85240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82B76-4A1B-4043-A722-B53657DB0DAA}">
      <dsp:nvSpPr>
        <dsp:cNvPr id="0" name=""/>
        <dsp:cNvSpPr/>
      </dsp:nvSpPr>
      <dsp:spPr>
        <a:xfrm>
          <a:off x="1243" y="0"/>
          <a:ext cx="11999313" cy="852406"/>
        </a:xfrm>
        <a:prstGeom prst="homePlate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85344" rIns="42672" bIns="85344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bg1"/>
              </a:solidFill>
            </a:rPr>
            <a:t> </a:t>
          </a:r>
          <a:r>
            <a:rPr lang="ru-RU" sz="3200" kern="1200" dirty="0">
              <a:solidFill>
                <a:schemeClr val="bg1"/>
              </a:solidFill>
            </a:rPr>
            <a:t>Цели и задачи выпускной квалификационной работы</a:t>
          </a:r>
        </a:p>
      </dsp:txBody>
      <dsp:txXfrm>
        <a:off x="1243" y="0"/>
        <a:ext cx="11786212" cy="852406"/>
      </dsp:txXfrm>
    </dsp:sp>
    <dsp:sp modelId="{9F5C6265-53CB-4DCC-8DA2-23A6A2126ABB}">
      <dsp:nvSpPr>
        <dsp:cNvPr id="0" name=""/>
        <dsp:cNvSpPr/>
      </dsp:nvSpPr>
      <dsp:spPr>
        <a:xfrm>
          <a:off x="9596824" y="0"/>
          <a:ext cx="2444115" cy="852406"/>
        </a:xfrm>
        <a:prstGeom prst="chevron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117348" rIns="58674" bIns="11734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400" kern="1200" dirty="0"/>
            <a:t> </a:t>
          </a:r>
        </a:p>
      </dsp:txBody>
      <dsp:txXfrm>
        <a:off x="10023027" y="0"/>
        <a:ext cx="1591709" cy="85240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82B76-4A1B-4043-A722-B53657DB0DAA}">
      <dsp:nvSpPr>
        <dsp:cNvPr id="0" name=""/>
        <dsp:cNvSpPr/>
      </dsp:nvSpPr>
      <dsp:spPr>
        <a:xfrm>
          <a:off x="17" y="0"/>
          <a:ext cx="11999313" cy="2133600"/>
        </a:xfrm>
        <a:prstGeom prst="homePlate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85344" rIns="42672" bIns="85344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>
              <a:solidFill>
                <a:schemeClr val="bg1"/>
              </a:solidFill>
            </a:rPr>
            <a:t>  </a:t>
          </a:r>
          <a:r>
            <a:rPr lang="ru-RU" sz="5400" kern="1200" dirty="0">
              <a:solidFill>
                <a:schemeClr val="bg1"/>
              </a:solidFill>
            </a:rPr>
            <a:t>Благодарю за внимание</a:t>
          </a:r>
        </a:p>
      </dsp:txBody>
      <dsp:txXfrm>
        <a:off x="17" y="0"/>
        <a:ext cx="11465913" cy="2133600"/>
      </dsp:txXfrm>
    </dsp:sp>
    <dsp:sp modelId="{9F5C6265-53CB-4DCC-8DA2-23A6A2126ABB}">
      <dsp:nvSpPr>
        <dsp:cNvPr id="0" name=""/>
        <dsp:cNvSpPr/>
      </dsp:nvSpPr>
      <dsp:spPr>
        <a:xfrm>
          <a:off x="9596824" y="0"/>
          <a:ext cx="2444115" cy="2133600"/>
        </a:xfrm>
        <a:prstGeom prst="chevron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70688" rIns="85344" bIns="170688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6400" kern="1200" dirty="0"/>
            <a:t> </a:t>
          </a:r>
        </a:p>
      </dsp:txBody>
      <dsp:txXfrm>
        <a:off x="10663624" y="0"/>
        <a:ext cx="310515" cy="21336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82B76-4A1B-4043-A722-B53657DB0DAA}">
      <dsp:nvSpPr>
        <dsp:cNvPr id="0" name=""/>
        <dsp:cNvSpPr/>
      </dsp:nvSpPr>
      <dsp:spPr>
        <a:xfrm>
          <a:off x="1243" y="0"/>
          <a:ext cx="11999313" cy="852406"/>
        </a:xfrm>
        <a:prstGeom prst="homePlate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85344" rIns="42672" bIns="85344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bg1"/>
              </a:solidFill>
            </a:rPr>
            <a:t> </a:t>
          </a:r>
          <a:r>
            <a:rPr lang="ru-RU" sz="3200" kern="1200" dirty="0">
              <a:solidFill>
                <a:schemeClr val="bg1"/>
              </a:solidFill>
            </a:rPr>
            <a:t>Цели и задачи выпускной квалификационной работы</a:t>
          </a:r>
        </a:p>
      </dsp:txBody>
      <dsp:txXfrm>
        <a:off x="1243" y="0"/>
        <a:ext cx="11786212" cy="852406"/>
      </dsp:txXfrm>
    </dsp:sp>
    <dsp:sp modelId="{9F5C6265-53CB-4DCC-8DA2-23A6A2126ABB}">
      <dsp:nvSpPr>
        <dsp:cNvPr id="0" name=""/>
        <dsp:cNvSpPr/>
      </dsp:nvSpPr>
      <dsp:spPr>
        <a:xfrm>
          <a:off x="9596824" y="0"/>
          <a:ext cx="2444115" cy="852406"/>
        </a:xfrm>
        <a:prstGeom prst="chevron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117348" rIns="58674" bIns="11734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400" kern="1200" dirty="0"/>
            <a:t> </a:t>
          </a:r>
        </a:p>
      </dsp:txBody>
      <dsp:txXfrm>
        <a:off x="10023027" y="0"/>
        <a:ext cx="1591709" cy="8524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82B76-4A1B-4043-A722-B53657DB0DAA}">
      <dsp:nvSpPr>
        <dsp:cNvPr id="0" name=""/>
        <dsp:cNvSpPr/>
      </dsp:nvSpPr>
      <dsp:spPr>
        <a:xfrm>
          <a:off x="1243" y="0"/>
          <a:ext cx="11999313" cy="852406"/>
        </a:xfrm>
        <a:prstGeom prst="homePlate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85344" rIns="42672" bIns="85344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bg1"/>
              </a:solidFill>
            </a:rPr>
            <a:t> </a:t>
          </a:r>
          <a:r>
            <a:rPr lang="ru-RU" sz="3200" kern="1200" dirty="0">
              <a:solidFill>
                <a:schemeClr val="bg1"/>
              </a:solidFill>
            </a:rPr>
            <a:t>Цели и задачи выпускной квалификационной работы</a:t>
          </a:r>
        </a:p>
      </dsp:txBody>
      <dsp:txXfrm>
        <a:off x="1243" y="0"/>
        <a:ext cx="11786212" cy="852406"/>
      </dsp:txXfrm>
    </dsp:sp>
    <dsp:sp modelId="{9F5C6265-53CB-4DCC-8DA2-23A6A2126ABB}">
      <dsp:nvSpPr>
        <dsp:cNvPr id="0" name=""/>
        <dsp:cNvSpPr/>
      </dsp:nvSpPr>
      <dsp:spPr>
        <a:xfrm>
          <a:off x="9596824" y="0"/>
          <a:ext cx="2444115" cy="852406"/>
        </a:xfrm>
        <a:prstGeom prst="chevron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117348" rIns="58674" bIns="11734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400" kern="1200" dirty="0"/>
            <a:t> </a:t>
          </a:r>
        </a:p>
      </dsp:txBody>
      <dsp:txXfrm>
        <a:off x="10023027" y="0"/>
        <a:ext cx="1591709" cy="8524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82B76-4A1B-4043-A722-B53657DB0DAA}">
      <dsp:nvSpPr>
        <dsp:cNvPr id="0" name=""/>
        <dsp:cNvSpPr/>
      </dsp:nvSpPr>
      <dsp:spPr>
        <a:xfrm>
          <a:off x="1243" y="0"/>
          <a:ext cx="11999313" cy="852406"/>
        </a:xfrm>
        <a:prstGeom prst="homePlate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85344" rIns="42672" bIns="85344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bg1"/>
              </a:solidFill>
            </a:rPr>
            <a:t> </a:t>
          </a:r>
          <a:r>
            <a:rPr lang="ru-RU" sz="3200" kern="1200" dirty="0">
              <a:solidFill>
                <a:schemeClr val="bg1"/>
              </a:solidFill>
            </a:rPr>
            <a:t>Цели и задачи выпускной квалификационной работы</a:t>
          </a:r>
        </a:p>
      </dsp:txBody>
      <dsp:txXfrm>
        <a:off x="1243" y="0"/>
        <a:ext cx="11786212" cy="852406"/>
      </dsp:txXfrm>
    </dsp:sp>
    <dsp:sp modelId="{9F5C6265-53CB-4DCC-8DA2-23A6A2126ABB}">
      <dsp:nvSpPr>
        <dsp:cNvPr id="0" name=""/>
        <dsp:cNvSpPr/>
      </dsp:nvSpPr>
      <dsp:spPr>
        <a:xfrm>
          <a:off x="9596824" y="0"/>
          <a:ext cx="2444115" cy="852406"/>
        </a:xfrm>
        <a:prstGeom prst="chevron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117348" rIns="58674" bIns="11734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400" kern="1200" dirty="0"/>
            <a:t> </a:t>
          </a:r>
        </a:p>
      </dsp:txBody>
      <dsp:txXfrm>
        <a:off x="10023027" y="0"/>
        <a:ext cx="1591709" cy="8524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82B76-4A1B-4043-A722-B53657DB0DAA}">
      <dsp:nvSpPr>
        <dsp:cNvPr id="0" name=""/>
        <dsp:cNvSpPr/>
      </dsp:nvSpPr>
      <dsp:spPr>
        <a:xfrm>
          <a:off x="1243" y="0"/>
          <a:ext cx="11999313" cy="852406"/>
        </a:xfrm>
        <a:prstGeom prst="homePlate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85344" rIns="42672" bIns="85344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bg1"/>
              </a:solidFill>
            </a:rPr>
            <a:t> </a:t>
          </a:r>
          <a:r>
            <a:rPr lang="ru-RU" sz="3200" kern="1200" dirty="0">
              <a:solidFill>
                <a:schemeClr val="bg1"/>
              </a:solidFill>
            </a:rPr>
            <a:t>Цели и задачи выпускной квалификационной работы</a:t>
          </a:r>
        </a:p>
      </dsp:txBody>
      <dsp:txXfrm>
        <a:off x="1243" y="0"/>
        <a:ext cx="11786212" cy="852406"/>
      </dsp:txXfrm>
    </dsp:sp>
    <dsp:sp modelId="{9F5C6265-53CB-4DCC-8DA2-23A6A2126ABB}">
      <dsp:nvSpPr>
        <dsp:cNvPr id="0" name=""/>
        <dsp:cNvSpPr/>
      </dsp:nvSpPr>
      <dsp:spPr>
        <a:xfrm>
          <a:off x="9596824" y="0"/>
          <a:ext cx="2444115" cy="852406"/>
        </a:xfrm>
        <a:prstGeom prst="chevron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117348" rIns="58674" bIns="11734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400" kern="1200" dirty="0"/>
            <a:t> </a:t>
          </a:r>
        </a:p>
      </dsp:txBody>
      <dsp:txXfrm>
        <a:off x="10023027" y="0"/>
        <a:ext cx="1591709" cy="85240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82B76-4A1B-4043-A722-B53657DB0DAA}">
      <dsp:nvSpPr>
        <dsp:cNvPr id="0" name=""/>
        <dsp:cNvSpPr/>
      </dsp:nvSpPr>
      <dsp:spPr>
        <a:xfrm>
          <a:off x="1243" y="0"/>
          <a:ext cx="11999313" cy="852406"/>
        </a:xfrm>
        <a:prstGeom prst="homePlate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85344" rIns="42672" bIns="85344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bg1"/>
              </a:solidFill>
            </a:rPr>
            <a:t> </a:t>
          </a:r>
          <a:r>
            <a:rPr lang="ru-RU" sz="3200" kern="1200" dirty="0">
              <a:solidFill>
                <a:schemeClr val="bg1"/>
              </a:solidFill>
            </a:rPr>
            <a:t>Цели и задачи выпускной квалификационной работы</a:t>
          </a:r>
        </a:p>
      </dsp:txBody>
      <dsp:txXfrm>
        <a:off x="1243" y="0"/>
        <a:ext cx="11786212" cy="852406"/>
      </dsp:txXfrm>
    </dsp:sp>
    <dsp:sp modelId="{9F5C6265-53CB-4DCC-8DA2-23A6A2126ABB}">
      <dsp:nvSpPr>
        <dsp:cNvPr id="0" name=""/>
        <dsp:cNvSpPr/>
      </dsp:nvSpPr>
      <dsp:spPr>
        <a:xfrm>
          <a:off x="9596824" y="0"/>
          <a:ext cx="2444115" cy="852406"/>
        </a:xfrm>
        <a:prstGeom prst="chevron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117348" rIns="58674" bIns="11734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400" kern="1200" dirty="0"/>
            <a:t> </a:t>
          </a:r>
        </a:p>
      </dsp:txBody>
      <dsp:txXfrm>
        <a:off x="10023027" y="0"/>
        <a:ext cx="1591709" cy="85240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82B76-4A1B-4043-A722-B53657DB0DAA}">
      <dsp:nvSpPr>
        <dsp:cNvPr id="0" name=""/>
        <dsp:cNvSpPr/>
      </dsp:nvSpPr>
      <dsp:spPr>
        <a:xfrm>
          <a:off x="1243" y="0"/>
          <a:ext cx="11999313" cy="852406"/>
        </a:xfrm>
        <a:prstGeom prst="homePlate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85344" rIns="42672" bIns="85344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bg1"/>
              </a:solidFill>
            </a:rPr>
            <a:t> </a:t>
          </a:r>
          <a:r>
            <a:rPr lang="ru-RU" sz="3200" kern="1200" dirty="0">
              <a:solidFill>
                <a:schemeClr val="bg1"/>
              </a:solidFill>
            </a:rPr>
            <a:t>Цели и задачи выпускной квалификационной работы</a:t>
          </a:r>
        </a:p>
      </dsp:txBody>
      <dsp:txXfrm>
        <a:off x="1243" y="0"/>
        <a:ext cx="11786212" cy="852406"/>
      </dsp:txXfrm>
    </dsp:sp>
    <dsp:sp modelId="{9F5C6265-53CB-4DCC-8DA2-23A6A2126ABB}">
      <dsp:nvSpPr>
        <dsp:cNvPr id="0" name=""/>
        <dsp:cNvSpPr/>
      </dsp:nvSpPr>
      <dsp:spPr>
        <a:xfrm>
          <a:off x="9596824" y="0"/>
          <a:ext cx="2444115" cy="852406"/>
        </a:xfrm>
        <a:prstGeom prst="chevron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117348" rIns="58674" bIns="11734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400" kern="1200" dirty="0"/>
            <a:t> </a:t>
          </a:r>
        </a:p>
      </dsp:txBody>
      <dsp:txXfrm>
        <a:off x="10023027" y="0"/>
        <a:ext cx="1591709" cy="85240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82B76-4A1B-4043-A722-B53657DB0DAA}">
      <dsp:nvSpPr>
        <dsp:cNvPr id="0" name=""/>
        <dsp:cNvSpPr/>
      </dsp:nvSpPr>
      <dsp:spPr>
        <a:xfrm>
          <a:off x="1243" y="0"/>
          <a:ext cx="11999313" cy="852406"/>
        </a:xfrm>
        <a:prstGeom prst="homePlate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85344" rIns="42672" bIns="85344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bg1"/>
              </a:solidFill>
            </a:rPr>
            <a:t> </a:t>
          </a:r>
          <a:r>
            <a:rPr lang="ru-RU" sz="3200" kern="1200" dirty="0">
              <a:solidFill>
                <a:schemeClr val="bg1"/>
              </a:solidFill>
            </a:rPr>
            <a:t>Цели и задачи выпускной квалификационной работы</a:t>
          </a:r>
        </a:p>
      </dsp:txBody>
      <dsp:txXfrm>
        <a:off x="1243" y="0"/>
        <a:ext cx="11786212" cy="852406"/>
      </dsp:txXfrm>
    </dsp:sp>
    <dsp:sp modelId="{9F5C6265-53CB-4DCC-8DA2-23A6A2126ABB}">
      <dsp:nvSpPr>
        <dsp:cNvPr id="0" name=""/>
        <dsp:cNvSpPr/>
      </dsp:nvSpPr>
      <dsp:spPr>
        <a:xfrm>
          <a:off x="9596824" y="0"/>
          <a:ext cx="2444115" cy="852406"/>
        </a:xfrm>
        <a:prstGeom prst="chevron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117348" rIns="58674" bIns="11734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400" kern="1200" dirty="0"/>
            <a:t> </a:t>
          </a:r>
        </a:p>
      </dsp:txBody>
      <dsp:txXfrm>
        <a:off x="10023027" y="0"/>
        <a:ext cx="1591709" cy="85240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82B76-4A1B-4043-A722-B53657DB0DAA}">
      <dsp:nvSpPr>
        <dsp:cNvPr id="0" name=""/>
        <dsp:cNvSpPr/>
      </dsp:nvSpPr>
      <dsp:spPr>
        <a:xfrm>
          <a:off x="1243" y="0"/>
          <a:ext cx="11999313" cy="852406"/>
        </a:xfrm>
        <a:prstGeom prst="homePlate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85344" rIns="42672" bIns="85344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bg1"/>
              </a:solidFill>
            </a:rPr>
            <a:t> </a:t>
          </a:r>
          <a:r>
            <a:rPr lang="ru-RU" sz="3200" kern="1200" dirty="0">
              <a:solidFill>
                <a:schemeClr val="bg1"/>
              </a:solidFill>
            </a:rPr>
            <a:t>Цели и задачи выпускной квалификационной работы</a:t>
          </a:r>
        </a:p>
      </dsp:txBody>
      <dsp:txXfrm>
        <a:off x="1243" y="0"/>
        <a:ext cx="11786212" cy="852406"/>
      </dsp:txXfrm>
    </dsp:sp>
    <dsp:sp modelId="{9F5C6265-53CB-4DCC-8DA2-23A6A2126ABB}">
      <dsp:nvSpPr>
        <dsp:cNvPr id="0" name=""/>
        <dsp:cNvSpPr/>
      </dsp:nvSpPr>
      <dsp:spPr>
        <a:xfrm>
          <a:off x="9596824" y="0"/>
          <a:ext cx="2444115" cy="852406"/>
        </a:xfrm>
        <a:prstGeom prst="chevron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117348" rIns="58674" bIns="11734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400" kern="1200" dirty="0"/>
            <a:t> </a:t>
          </a:r>
        </a:p>
      </dsp:txBody>
      <dsp:txXfrm>
        <a:off x="10023027" y="0"/>
        <a:ext cx="1591709" cy="8524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6610-B2B8-4C80-B377-E3C2418411DD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D79D-FB21-4F77-8F93-7EF3A41C9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8614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6610-B2B8-4C80-B377-E3C2418411DD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D79D-FB21-4F77-8F93-7EF3A41C9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913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6610-B2B8-4C80-B377-E3C2418411DD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D79D-FB21-4F77-8F93-7EF3A41C9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7779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6610-B2B8-4C80-B377-E3C2418411DD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D79D-FB21-4F77-8F93-7EF3A41C9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8434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6610-B2B8-4C80-B377-E3C2418411DD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D79D-FB21-4F77-8F93-7EF3A41C9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748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6610-B2B8-4C80-B377-E3C2418411DD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D79D-FB21-4F77-8F93-7EF3A41C9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293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6610-B2B8-4C80-B377-E3C2418411DD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D79D-FB21-4F77-8F93-7EF3A41C9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8042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6610-B2B8-4C80-B377-E3C2418411DD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D79D-FB21-4F77-8F93-7EF3A41C9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059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6610-B2B8-4C80-B377-E3C2418411DD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D79D-FB21-4F77-8F93-7EF3A41C9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27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6610-B2B8-4C80-B377-E3C2418411DD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D79D-FB21-4F77-8F93-7EF3A41C9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3420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6610-B2B8-4C80-B377-E3C2418411DD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D79D-FB21-4F77-8F93-7EF3A41C9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2447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56610-B2B8-4C80-B377-E3C2418411DD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3D79D-FB21-4F77-8F93-7EF3A41C9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3964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4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54" y="351405"/>
            <a:ext cx="2171551" cy="24006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59063" y="351405"/>
            <a:ext cx="7481151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ru-RU" cap="all" dirty="0">
                <a:cs typeface="Times New Roman" panose="02020603050405020304" pitchFamily="18" charset="0"/>
              </a:rPr>
              <a:t>МИНОБРНАУКИ РОССИИ</a:t>
            </a:r>
            <a:endParaRPr lang="ru-RU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dirty="0">
                <a:cs typeface="Times New Roman" panose="02020603050405020304" pitchFamily="18" charset="0"/>
              </a:rPr>
              <a:t>Федеральное государственное бюджетное образовательное учреждение </a:t>
            </a:r>
            <a:endParaRPr lang="en-US" dirty="0"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dirty="0">
                <a:cs typeface="Times New Roman" panose="02020603050405020304" pitchFamily="18" charset="0"/>
              </a:rPr>
              <a:t>высшего образования</a:t>
            </a:r>
          </a:p>
          <a:p>
            <a:pPr algn="ctr">
              <a:spcAft>
                <a:spcPts val="0"/>
              </a:spcAft>
            </a:pPr>
            <a:r>
              <a:rPr lang="ru-RU" dirty="0">
                <a:cs typeface="Times New Roman" panose="02020603050405020304" pitchFamily="18" charset="0"/>
              </a:rPr>
              <a:t>«МИРЭА – Российский технологический университет»</a:t>
            </a:r>
          </a:p>
          <a:p>
            <a:pPr algn="ctr">
              <a:spcAft>
                <a:spcPts val="0"/>
              </a:spcAft>
            </a:pPr>
            <a:endParaRPr lang="en-US" dirty="0"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sz="2000" b="1" dirty="0">
                <a:cs typeface="Times New Roman" panose="02020603050405020304" pitchFamily="18" charset="0"/>
              </a:rPr>
              <a:t>РТУ МИРЭА</a:t>
            </a:r>
          </a:p>
          <a:p>
            <a:pPr algn="ctr">
              <a:spcAft>
                <a:spcPts val="0"/>
              </a:spcAft>
            </a:pPr>
            <a:r>
              <a:rPr lang="ru-RU" sz="20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Институт информационных технологий </a:t>
            </a:r>
          </a:p>
          <a:p>
            <a:pPr algn="ctr">
              <a:spcAft>
                <a:spcPts val="0"/>
              </a:spcAft>
            </a:pPr>
            <a:r>
              <a:rPr lang="ru-RU" sz="20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Кафедра корпоративных информационных систем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96658" y="3017123"/>
            <a:ext cx="9605963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>
                <a:cs typeface="Times New Roman" panose="02020603050405020304" pitchFamily="18" charset="0"/>
              </a:rPr>
              <a:t>Выпускная квалификационная работа на тему:</a:t>
            </a:r>
          </a:p>
          <a:p>
            <a:pPr algn="ctr"/>
            <a:r>
              <a:rPr lang="ru-RU" sz="3600" b="1" dirty="0">
                <a:solidFill>
                  <a:srgbClr val="0A5283"/>
                </a:solidFill>
                <a:cs typeface="Times New Roman" panose="02020603050405020304" pitchFamily="18" charset="0"/>
              </a:rPr>
              <a:t>«Тема выпускной квалификационной работы»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87900" y="5155312"/>
            <a:ext cx="67241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800" dirty="0">
                <a:cs typeface="Times New Roman" panose="02020603050405020304" pitchFamily="18" charset="0"/>
              </a:rPr>
              <a:t>Студент группы ИКБО-09-18 </a:t>
            </a:r>
            <a:r>
              <a:rPr lang="ru-RU" sz="2800" b="1" dirty="0">
                <a:cs typeface="Times New Roman" panose="02020603050405020304" pitchFamily="18" charset="0"/>
              </a:rPr>
              <a:t>Лебедев О.А.</a:t>
            </a:r>
            <a:endParaRPr lang="en-US" sz="2800" b="1" dirty="0">
              <a:cs typeface="Times New Roman" panose="02020603050405020304" pitchFamily="18" charset="0"/>
            </a:endParaRPr>
          </a:p>
          <a:p>
            <a:pPr algn="r"/>
            <a:r>
              <a:rPr lang="ru-RU" sz="2800" dirty="0">
                <a:cs typeface="Times New Roman" panose="02020603050405020304" pitchFamily="18" charset="0"/>
              </a:rPr>
              <a:t>Руководитель </a:t>
            </a:r>
            <a:r>
              <a:rPr lang="ru-RU" sz="2800" b="1" dirty="0">
                <a:cs typeface="Times New Roman" panose="02020603050405020304" pitchFamily="18" charset="0"/>
              </a:rPr>
              <a:t>Жигалов К.Ю.</a:t>
            </a:r>
          </a:p>
          <a:p>
            <a:pPr algn="r"/>
            <a:r>
              <a:rPr lang="ru-RU" sz="2800" dirty="0">
                <a:cs typeface="Times New Roman" panose="02020603050405020304" pitchFamily="18" charset="0"/>
              </a:rPr>
              <a:t>Консультант </a:t>
            </a:r>
            <a:r>
              <a:rPr lang="ru-RU" sz="2800" b="1" dirty="0" err="1">
                <a:cs typeface="Times New Roman" panose="02020603050405020304" pitchFamily="18" charset="0"/>
              </a:rPr>
              <a:t>Чижанькова</a:t>
            </a:r>
            <a:r>
              <a:rPr lang="ru-RU" sz="2800" b="1" dirty="0">
                <a:cs typeface="Times New Roman" panose="02020603050405020304" pitchFamily="18" charset="0"/>
              </a:rPr>
              <a:t> П.П.</a:t>
            </a:r>
          </a:p>
          <a:p>
            <a:pPr algn="r"/>
            <a:endParaRPr lang="ru-RU" sz="3200" b="1" dirty="0"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8A7C807-4ACF-31AF-9F29-460634D04B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87675"/>
            <a:ext cx="2274266" cy="227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365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/>
        </p:nvGraphicFramePr>
        <p:xfrm>
          <a:off x="0" y="278971"/>
          <a:ext cx="12042183" cy="852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Ромб 5">
            <a:extLst>
              <a:ext uri="{FF2B5EF4-FFF2-40B4-BE49-F238E27FC236}">
                <a16:creationId xmlns:a16="http://schemas.microsoft.com/office/drawing/2014/main" id="{AFA48F3F-E9C2-4CED-8ED0-C1C13197BA94}"/>
              </a:ext>
            </a:extLst>
          </p:cNvPr>
          <p:cNvSpPr/>
          <p:nvPr/>
        </p:nvSpPr>
        <p:spPr>
          <a:xfrm>
            <a:off x="227892" y="5542187"/>
            <a:ext cx="1193368" cy="1134463"/>
          </a:xfrm>
          <a:prstGeom prst="diamond">
            <a:avLst/>
          </a:prstGeom>
          <a:solidFill>
            <a:srgbClr val="0A5283"/>
          </a:solidFill>
          <a:ln>
            <a:solidFill>
              <a:srgbClr val="5D0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65656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/>
        </p:nvGraphicFramePr>
        <p:xfrm>
          <a:off x="0" y="278971"/>
          <a:ext cx="12042183" cy="852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Ромб 5">
            <a:extLst>
              <a:ext uri="{FF2B5EF4-FFF2-40B4-BE49-F238E27FC236}">
                <a16:creationId xmlns:a16="http://schemas.microsoft.com/office/drawing/2014/main" id="{AFA48F3F-E9C2-4CED-8ED0-C1C13197BA94}"/>
              </a:ext>
            </a:extLst>
          </p:cNvPr>
          <p:cNvSpPr/>
          <p:nvPr/>
        </p:nvSpPr>
        <p:spPr>
          <a:xfrm>
            <a:off x="227892" y="5542187"/>
            <a:ext cx="1193368" cy="1134463"/>
          </a:xfrm>
          <a:prstGeom prst="diamond">
            <a:avLst/>
          </a:prstGeom>
          <a:solidFill>
            <a:srgbClr val="0A5283"/>
          </a:solidFill>
          <a:ln>
            <a:solidFill>
              <a:srgbClr val="5D0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13026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/>
        </p:nvGraphicFramePr>
        <p:xfrm>
          <a:off x="0" y="278971"/>
          <a:ext cx="12042183" cy="852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Ромб 5">
            <a:extLst>
              <a:ext uri="{FF2B5EF4-FFF2-40B4-BE49-F238E27FC236}">
                <a16:creationId xmlns:a16="http://schemas.microsoft.com/office/drawing/2014/main" id="{AFA48F3F-E9C2-4CED-8ED0-C1C13197BA94}"/>
              </a:ext>
            </a:extLst>
          </p:cNvPr>
          <p:cNvSpPr/>
          <p:nvPr/>
        </p:nvSpPr>
        <p:spPr>
          <a:xfrm>
            <a:off x="227892" y="5542187"/>
            <a:ext cx="1193368" cy="1134463"/>
          </a:xfrm>
          <a:prstGeom prst="diamond">
            <a:avLst/>
          </a:prstGeom>
          <a:solidFill>
            <a:srgbClr val="0A5283"/>
          </a:solidFill>
          <a:ln>
            <a:solidFill>
              <a:srgbClr val="5D0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90836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CF46FD-C609-47AF-9EF9-149FA36B3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986" y="462678"/>
            <a:ext cx="10515600" cy="5932644"/>
          </a:xfrm>
        </p:spPr>
        <p:txBody>
          <a:bodyPr>
            <a:normAutofit fontScale="90000"/>
          </a:bodyPr>
          <a:lstStyle/>
          <a:p>
            <a:r>
              <a:rPr lang="ru-RU" dirty="0"/>
              <a:t>- Цветовая гамма любая</a:t>
            </a:r>
            <a:br>
              <a:rPr lang="ru-RU" dirty="0"/>
            </a:br>
            <a:r>
              <a:rPr lang="ru-RU" dirty="0"/>
              <a:t>- Неяркий фон, контрастный к фону цвет текста</a:t>
            </a:r>
            <a:br>
              <a:rPr lang="ru-RU" dirty="0"/>
            </a:br>
            <a:r>
              <a:rPr lang="ru-RU" dirty="0"/>
              <a:t>- Нумерация страниц</a:t>
            </a:r>
            <a:br>
              <a:rPr lang="ru-RU" dirty="0"/>
            </a:br>
            <a:r>
              <a:rPr lang="ru-RU" dirty="0"/>
              <a:t>- Наверху заголовок слайда</a:t>
            </a:r>
            <a:br>
              <a:rPr lang="ru-RU" dirty="0"/>
            </a:br>
            <a:r>
              <a:rPr lang="ru-RU" dirty="0"/>
              <a:t>- Небольшое количества текста</a:t>
            </a:r>
            <a:br>
              <a:rPr lang="ru-RU" dirty="0"/>
            </a:br>
            <a:r>
              <a:rPr lang="ru-RU" dirty="0"/>
              <a:t>- Крупный шрифт и картинки </a:t>
            </a:r>
            <a:br>
              <a:rPr lang="ru-RU" dirty="0"/>
            </a:br>
            <a:r>
              <a:rPr lang="ru-RU" dirty="0"/>
              <a:t>- Без переходов, анимации и видео</a:t>
            </a:r>
            <a:br>
              <a:rPr lang="ru-RU" dirty="0"/>
            </a:br>
            <a:r>
              <a:rPr lang="ru-RU" dirty="0"/>
              <a:t>- Начать с целей и задач ВКР</a:t>
            </a:r>
            <a:br>
              <a:rPr lang="ru-RU" dirty="0"/>
            </a:br>
            <a:r>
              <a:rPr lang="ru-RU" dirty="0"/>
              <a:t>- Последний слайд – Благодарю за внимание</a:t>
            </a:r>
            <a:br>
              <a:rPr lang="ru-RU" dirty="0"/>
            </a:br>
            <a:r>
              <a:rPr lang="ru-RU" dirty="0"/>
              <a:t>- Не больше 10-12 слайдов</a:t>
            </a:r>
          </a:p>
        </p:txBody>
      </p:sp>
    </p:spTree>
    <p:extLst>
      <p:ext uri="{BB962C8B-B14F-4D97-AF65-F5344CB8AC3E}">
        <p14:creationId xmlns:p14="http://schemas.microsoft.com/office/powerpoint/2010/main" val="3014723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2976356286"/>
              </p:ext>
            </p:extLst>
          </p:nvPr>
        </p:nvGraphicFramePr>
        <p:xfrm>
          <a:off x="0" y="1998133"/>
          <a:ext cx="12042183" cy="213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7179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250723053"/>
              </p:ext>
            </p:extLst>
          </p:nvPr>
        </p:nvGraphicFramePr>
        <p:xfrm>
          <a:off x="0" y="278971"/>
          <a:ext cx="12042183" cy="852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Ромб 5">
            <a:extLst>
              <a:ext uri="{FF2B5EF4-FFF2-40B4-BE49-F238E27FC236}">
                <a16:creationId xmlns:a16="http://schemas.microsoft.com/office/drawing/2014/main" id="{AFA48F3F-E9C2-4CED-8ED0-C1C13197BA94}"/>
              </a:ext>
            </a:extLst>
          </p:cNvPr>
          <p:cNvSpPr/>
          <p:nvPr/>
        </p:nvSpPr>
        <p:spPr>
          <a:xfrm>
            <a:off x="227892" y="5542187"/>
            <a:ext cx="1193368" cy="1134463"/>
          </a:xfrm>
          <a:prstGeom prst="diamond">
            <a:avLst/>
          </a:prstGeom>
          <a:solidFill>
            <a:srgbClr val="0A5283"/>
          </a:solidFill>
          <a:ln>
            <a:solidFill>
              <a:srgbClr val="5D0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8F9FB9-DA43-B275-C95D-D08731C76201}"/>
              </a:ext>
            </a:extLst>
          </p:cNvPr>
          <p:cNvSpPr txBox="1"/>
          <p:nvPr/>
        </p:nvSpPr>
        <p:spPr>
          <a:xfrm>
            <a:off x="824576" y="1327874"/>
            <a:ext cx="10794176" cy="2254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Цель работы: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разработка веб-сервиса определения местонахождения звукового оборудования для сетевой арендной организации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Задачи работы: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анализ бизнеса по аренде движимого оборудования с точки зрения учета его местонахождения; анализ и сравнение имеющихся на рынке средств автоматизации системы хранения; выявление основных требований к функционалу разрабатываемого решения; проектирование алгоритмов работы; проектирование бизнес-процессов; экономические параметры разработки и внедрения разрабатываемого решения; разработка программного продукта 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298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/>
        </p:nvGraphicFramePr>
        <p:xfrm>
          <a:off x="0" y="278971"/>
          <a:ext cx="12042183" cy="852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Ромб 5">
            <a:extLst>
              <a:ext uri="{FF2B5EF4-FFF2-40B4-BE49-F238E27FC236}">
                <a16:creationId xmlns:a16="http://schemas.microsoft.com/office/drawing/2014/main" id="{AFA48F3F-E9C2-4CED-8ED0-C1C13197BA94}"/>
              </a:ext>
            </a:extLst>
          </p:cNvPr>
          <p:cNvSpPr/>
          <p:nvPr/>
        </p:nvSpPr>
        <p:spPr>
          <a:xfrm>
            <a:off x="227892" y="5542187"/>
            <a:ext cx="1193368" cy="1134463"/>
          </a:xfrm>
          <a:prstGeom prst="diamond">
            <a:avLst/>
          </a:prstGeom>
          <a:solidFill>
            <a:srgbClr val="0A5283"/>
          </a:solidFill>
          <a:ln>
            <a:solidFill>
              <a:srgbClr val="5D0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3C996C-D2DB-6BC9-0A64-A174D359107E}"/>
              </a:ext>
            </a:extLst>
          </p:cNvPr>
          <p:cNvSpPr txBox="1"/>
          <p:nvPr/>
        </p:nvSpPr>
        <p:spPr>
          <a:xfrm>
            <a:off x="1266737" y="1131377"/>
            <a:ext cx="8328171" cy="4960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Функции незарегистрированных пользователей: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просмотр спецоборудования; – поиск спецоборудования;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формирование заявки; – отправка заявки;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возможность регистрации;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Функционал зарегистрированных пользователей: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просмотр спецоборудования; – поиск спецоборудования;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формирование заявки; – отправка заявки;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авторизация;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Функции администратора: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просмотр заявок; – добавление нового спецоборудования;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добавление технических характеристик спецоборудования;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составление отчетов о прибыли и количестве продаж;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055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/>
        </p:nvGraphicFramePr>
        <p:xfrm>
          <a:off x="0" y="278971"/>
          <a:ext cx="12042183" cy="852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Ромб 5">
            <a:extLst>
              <a:ext uri="{FF2B5EF4-FFF2-40B4-BE49-F238E27FC236}">
                <a16:creationId xmlns:a16="http://schemas.microsoft.com/office/drawing/2014/main" id="{AFA48F3F-E9C2-4CED-8ED0-C1C13197BA94}"/>
              </a:ext>
            </a:extLst>
          </p:cNvPr>
          <p:cNvSpPr/>
          <p:nvPr/>
        </p:nvSpPr>
        <p:spPr>
          <a:xfrm>
            <a:off x="227892" y="5542187"/>
            <a:ext cx="1193368" cy="1134463"/>
          </a:xfrm>
          <a:prstGeom prst="diamond">
            <a:avLst/>
          </a:prstGeom>
          <a:solidFill>
            <a:srgbClr val="0A5283"/>
          </a:solidFill>
          <a:ln>
            <a:solidFill>
              <a:srgbClr val="5D0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F542177-C38E-C568-A1E2-D841817789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56003" y="1243464"/>
            <a:ext cx="6641462" cy="490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826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/>
        </p:nvGraphicFramePr>
        <p:xfrm>
          <a:off x="0" y="278971"/>
          <a:ext cx="12042183" cy="852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Ромб 5">
            <a:extLst>
              <a:ext uri="{FF2B5EF4-FFF2-40B4-BE49-F238E27FC236}">
                <a16:creationId xmlns:a16="http://schemas.microsoft.com/office/drawing/2014/main" id="{AFA48F3F-E9C2-4CED-8ED0-C1C13197BA94}"/>
              </a:ext>
            </a:extLst>
          </p:cNvPr>
          <p:cNvSpPr/>
          <p:nvPr/>
        </p:nvSpPr>
        <p:spPr>
          <a:xfrm>
            <a:off x="227892" y="5542187"/>
            <a:ext cx="1193368" cy="1134463"/>
          </a:xfrm>
          <a:prstGeom prst="diamond">
            <a:avLst/>
          </a:prstGeom>
          <a:solidFill>
            <a:srgbClr val="0A5283"/>
          </a:solidFill>
          <a:ln>
            <a:solidFill>
              <a:srgbClr val="5D0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17845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/>
        </p:nvGraphicFramePr>
        <p:xfrm>
          <a:off x="0" y="278971"/>
          <a:ext cx="12042183" cy="852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Ромб 5">
            <a:extLst>
              <a:ext uri="{FF2B5EF4-FFF2-40B4-BE49-F238E27FC236}">
                <a16:creationId xmlns:a16="http://schemas.microsoft.com/office/drawing/2014/main" id="{AFA48F3F-E9C2-4CED-8ED0-C1C13197BA94}"/>
              </a:ext>
            </a:extLst>
          </p:cNvPr>
          <p:cNvSpPr/>
          <p:nvPr/>
        </p:nvSpPr>
        <p:spPr>
          <a:xfrm>
            <a:off x="227892" y="5542187"/>
            <a:ext cx="1193368" cy="1134463"/>
          </a:xfrm>
          <a:prstGeom prst="diamond">
            <a:avLst/>
          </a:prstGeom>
          <a:solidFill>
            <a:srgbClr val="0A5283"/>
          </a:solidFill>
          <a:ln>
            <a:solidFill>
              <a:srgbClr val="5D0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66818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/>
        </p:nvGraphicFramePr>
        <p:xfrm>
          <a:off x="0" y="278971"/>
          <a:ext cx="12042183" cy="852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Ромб 5">
            <a:extLst>
              <a:ext uri="{FF2B5EF4-FFF2-40B4-BE49-F238E27FC236}">
                <a16:creationId xmlns:a16="http://schemas.microsoft.com/office/drawing/2014/main" id="{AFA48F3F-E9C2-4CED-8ED0-C1C13197BA94}"/>
              </a:ext>
            </a:extLst>
          </p:cNvPr>
          <p:cNvSpPr/>
          <p:nvPr/>
        </p:nvSpPr>
        <p:spPr>
          <a:xfrm>
            <a:off x="227892" y="5542187"/>
            <a:ext cx="1193368" cy="1134463"/>
          </a:xfrm>
          <a:prstGeom prst="diamond">
            <a:avLst/>
          </a:prstGeom>
          <a:solidFill>
            <a:srgbClr val="0A5283"/>
          </a:solidFill>
          <a:ln>
            <a:solidFill>
              <a:srgbClr val="5D0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314C7AE-8592-EB31-B88B-D929CA7D05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576" y="1536382"/>
            <a:ext cx="5932805" cy="3785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54167C5-BD38-A7A8-8FA7-7B24A4FCC1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091" y="1451291"/>
            <a:ext cx="5932805" cy="39554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8044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/>
        </p:nvGraphicFramePr>
        <p:xfrm>
          <a:off x="0" y="278971"/>
          <a:ext cx="12042183" cy="852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Ромб 5">
            <a:extLst>
              <a:ext uri="{FF2B5EF4-FFF2-40B4-BE49-F238E27FC236}">
                <a16:creationId xmlns:a16="http://schemas.microsoft.com/office/drawing/2014/main" id="{AFA48F3F-E9C2-4CED-8ED0-C1C13197BA94}"/>
              </a:ext>
            </a:extLst>
          </p:cNvPr>
          <p:cNvSpPr/>
          <p:nvPr/>
        </p:nvSpPr>
        <p:spPr>
          <a:xfrm>
            <a:off x="227892" y="5542187"/>
            <a:ext cx="1193368" cy="1134463"/>
          </a:xfrm>
          <a:prstGeom prst="diamond">
            <a:avLst/>
          </a:prstGeom>
          <a:solidFill>
            <a:srgbClr val="0A5283"/>
          </a:solidFill>
          <a:ln>
            <a:solidFill>
              <a:srgbClr val="5D0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43098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/>
        </p:nvGraphicFramePr>
        <p:xfrm>
          <a:off x="0" y="278971"/>
          <a:ext cx="12042183" cy="852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Ромб 5">
            <a:extLst>
              <a:ext uri="{FF2B5EF4-FFF2-40B4-BE49-F238E27FC236}">
                <a16:creationId xmlns:a16="http://schemas.microsoft.com/office/drawing/2014/main" id="{AFA48F3F-E9C2-4CED-8ED0-C1C13197BA94}"/>
              </a:ext>
            </a:extLst>
          </p:cNvPr>
          <p:cNvSpPr/>
          <p:nvPr/>
        </p:nvSpPr>
        <p:spPr>
          <a:xfrm>
            <a:off x="227892" y="5542187"/>
            <a:ext cx="1193368" cy="1134463"/>
          </a:xfrm>
          <a:prstGeom prst="diamond">
            <a:avLst/>
          </a:prstGeom>
          <a:solidFill>
            <a:srgbClr val="0A5283"/>
          </a:solidFill>
          <a:ln>
            <a:solidFill>
              <a:srgbClr val="5D0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5851175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2201</TotalTime>
  <Words>365</Words>
  <Application>Microsoft Office PowerPoint</Application>
  <PresentationFormat>Широкоэкранный</PresentationFormat>
  <Paragraphs>63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- Цветовая гамма любая - Неяркий фон, контрастный к фону цвет текста - Нумерация страниц - Наверху заголовок слайда - Небольшое количества текста - Крупный шрифт и картинки  - Без переходов, анимации и видео - Начать с целей и задач ВКР - Последний слайд – Благодарю за внимание - Не больше 10-12 слайдов</vt:lpstr>
      <vt:lpstr>Презентация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Ike G</dc:creator>
  <cp:lastModifiedBy>Tilta men</cp:lastModifiedBy>
  <cp:revision>40</cp:revision>
  <cp:lastPrinted>2019-06-24T13:14:18Z</cp:lastPrinted>
  <dcterms:created xsi:type="dcterms:W3CDTF">2019-06-16T20:12:36Z</dcterms:created>
  <dcterms:modified xsi:type="dcterms:W3CDTF">2022-05-30T10:41:48Z</dcterms:modified>
</cp:coreProperties>
</file>