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354BBA6-C0A7-4D77-A116-33449A28463A}">
          <p14:sldIdLst>
            <p14:sldId id="256"/>
            <p14:sldId id="257"/>
            <p14:sldId id="271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ла Грибанов" userId="2098489059e49e8e" providerId="LiveId" clId="{E6FB12FF-FFB7-4244-BF7C-C6DECA3BDB15}"/>
    <pc:docChg chg="undo custSel addSld delSld modSld addSection delSection modSection">
      <pc:chgData name="Данила Грибанов" userId="2098489059e49e8e" providerId="LiveId" clId="{E6FB12FF-FFB7-4244-BF7C-C6DECA3BDB15}" dt="2022-11-12T19:47:36.804" v="1803" actId="20577"/>
      <pc:docMkLst>
        <pc:docMk/>
      </pc:docMkLst>
      <pc:sldChg chg="modSp new add setBg">
        <pc:chgData name="Данила Грибанов" userId="2098489059e49e8e" providerId="LiveId" clId="{E6FB12FF-FFB7-4244-BF7C-C6DECA3BDB15}" dt="2022-11-12T18:24:13.283" v="100" actId="20577"/>
        <pc:sldMkLst>
          <pc:docMk/>
          <pc:sldMk cId="4046176852" sldId="256"/>
        </pc:sldMkLst>
        <pc:spChg chg="mod">
          <ac:chgData name="Данила Грибанов" userId="2098489059e49e8e" providerId="LiveId" clId="{E6FB12FF-FFB7-4244-BF7C-C6DECA3BDB15}" dt="2022-11-12T18:23:20.562" v="53" actId="1076"/>
          <ac:spMkLst>
            <pc:docMk/>
            <pc:sldMk cId="4046176852" sldId="256"/>
            <ac:spMk id="2" creationId="{B478590D-A73D-4D73-ACCD-B8C8CA2C4EDB}"/>
          </ac:spMkLst>
        </pc:spChg>
        <pc:spChg chg="mod">
          <ac:chgData name="Данила Грибанов" userId="2098489059e49e8e" providerId="LiveId" clId="{E6FB12FF-FFB7-4244-BF7C-C6DECA3BDB15}" dt="2022-11-12T18:24:13.283" v="100" actId="20577"/>
          <ac:spMkLst>
            <pc:docMk/>
            <pc:sldMk cId="4046176852" sldId="256"/>
            <ac:spMk id="3" creationId="{C4152CE0-7C97-45A1-B2A9-3B178F611AAC}"/>
          </ac:spMkLst>
        </pc:spChg>
      </pc:sldChg>
      <pc:sldChg chg="addSp delSp modSp new add setBg">
        <pc:chgData name="Данила Грибанов" userId="2098489059e49e8e" providerId="LiveId" clId="{E6FB12FF-FFB7-4244-BF7C-C6DECA3BDB15}" dt="2022-11-12T18:50:06.537" v="476"/>
        <pc:sldMkLst>
          <pc:docMk/>
          <pc:sldMk cId="3459921511" sldId="257"/>
        </pc:sldMkLst>
        <pc:spChg chg="mod">
          <ac:chgData name="Данила Грибанов" userId="2098489059e49e8e" providerId="LiveId" clId="{E6FB12FF-FFB7-4244-BF7C-C6DECA3BDB15}" dt="2022-11-12T18:28:04.047" v="140" actId="27636"/>
          <ac:spMkLst>
            <pc:docMk/>
            <pc:sldMk cId="3459921511" sldId="257"/>
            <ac:spMk id="2" creationId="{F856BD72-6CFD-47B7-84C5-7864E059BBCE}"/>
          </ac:spMkLst>
        </pc:spChg>
        <pc:spChg chg="add del mod ord">
          <ac:chgData name="Данила Грибанов" userId="2098489059e49e8e" providerId="LiveId" clId="{E6FB12FF-FFB7-4244-BF7C-C6DECA3BDB15}" dt="2022-11-12T18:44:42.500" v="254" actId="20577"/>
          <ac:spMkLst>
            <pc:docMk/>
            <pc:sldMk cId="3459921511" sldId="257"/>
            <ac:spMk id="3" creationId="{B34FAB0B-55EA-4744-A1AF-DC9F46E99BA0}"/>
          </ac:spMkLst>
        </pc:spChg>
        <pc:spChg chg="add del mod">
          <ac:chgData name="Данила Грибанов" userId="2098489059e49e8e" providerId="LiveId" clId="{E6FB12FF-FFB7-4244-BF7C-C6DECA3BDB15}" dt="2022-11-12T18:33:26.921" v="160" actId="478"/>
          <ac:spMkLst>
            <pc:docMk/>
            <pc:sldMk cId="3459921511" sldId="257"/>
            <ac:spMk id="5" creationId="{14276E5A-EA1D-4CCA-9CBF-DE2EDBBF85CC}"/>
          </ac:spMkLst>
        </pc:spChg>
        <pc:picChg chg="add del mod ord modCrop">
          <ac:chgData name="Данила Грибанов" userId="2098489059e49e8e" providerId="LiveId" clId="{E6FB12FF-FFB7-4244-BF7C-C6DECA3BDB15}" dt="2022-11-12T18:44:05.967" v="181" actId="14100"/>
          <ac:picMkLst>
            <pc:docMk/>
            <pc:sldMk cId="3459921511" sldId="257"/>
            <ac:picMk id="1026" creationId="{A85C966A-A8F5-4E2D-93C4-E59465EA4638}"/>
          </ac:picMkLst>
        </pc:picChg>
      </pc:sldChg>
      <pc:sldChg chg="addSp delSp modSp add">
        <pc:chgData name="Данила Грибанов" userId="2098489059e49e8e" providerId="LiveId" clId="{E6FB12FF-FFB7-4244-BF7C-C6DECA3BDB15}" dt="2022-11-12T19:47:36.804" v="1803" actId="20577"/>
        <pc:sldMkLst>
          <pc:docMk/>
          <pc:sldMk cId="4237588965" sldId="267"/>
        </pc:sldMkLst>
        <pc:spChg chg="del mod">
          <ac:chgData name="Данила Грибанов" userId="2098489059e49e8e" providerId="LiveId" clId="{E6FB12FF-FFB7-4244-BF7C-C6DECA3BDB15}" dt="2022-11-12T19:39:37.086" v="1745" actId="21"/>
          <ac:spMkLst>
            <pc:docMk/>
            <pc:sldMk cId="4237588965" sldId="267"/>
            <ac:spMk id="2" creationId="{09B39770-DF1D-40D2-8278-78CE486E1546}"/>
          </ac:spMkLst>
        </pc:spChg>
        <pc:spChg chg="del">
          <ac:chgData name="Данила Грибанов" userId="2098489059e49e8e" providerId="LiveId" clId="{E6FB12FF-FFB7-4244-BF7C-C6DECA3BDB15}" dt="2022-11-12T19:45:09.405" v="1756" actId="21"/>
          <ac:spMkLst>
            <pc:docMk/>
            <pc:sldMk cId="4237588965" sldId="267"/>
            <ac:spMk id="3" creationId="{62E337A9-1CF0-48C0-A0AE-FB8D9D0A0DCF}"/>
          </ac:spMkLst>
        </pc:spChg>
        <pc:spChg chg="add mod">
          <ac:chgData name="Данила Грибанов" userId="2098489059e49e8e" providerId="LiveId" clId="{E6FB12FF-FFB7-4244-BF7C-C6DECA3BDB15}" dt="2022-11-12T19:47:36.804" v="1803" actId="20577"/>
          <ac:spMkLst>
            <pc:docMk/>
            <pc:sldMk cId="4237588965" sldId="267"/>
            <ac:spMk id="5" creationId="{A8F13C2D-8E04-4CF6-9A1A-9B4F6EEAB638}"/>
          </ac:spMkLst>
        </pc:spChg>
        <pc:spChg chg="add del mod">
          <ac:chgData name="Данила Грибанов" userId="2098489059e49e8e" providerId="LiveId" clId="{E6FB12FF-FFB7-4244-BF7C-C6DECA3BDB15}" dt="2022-11-12T19:46:53.294" v="1768" actId="21"/>
          <ac:spMkLst>
            <pc:docMk/>
            <pc:sldMk cId="4237588965" sldId="267"/>
            <ac:spMk id="6" creationId="{7BF46F04-5DB2-45DB-8109-69EB3986A709}"/>
          </ac:spMkLst>
        </pc:spChg>
        <pc:picChg chg="add mod modCrop">
          <ac:chgData name="Данила Грибанов" userId="2098489059e49e8e" providerId="LiveId" clId="{E6FB12FF-FFB7-4244-BF7C-C6DECA3BDB15}" dt="2022-11-12T19:46:38.254" v="1766" actId="732"/>
          <ac:picMkLst>
            <pc:docMk/>
            <pc:sldMk cId="4237588965" sldId="267"/>
            <ac:picMk id="4" creationId="{CA3F7045-D1C4-4B1A-BA34-09D84D211C82}"/>
          </ac:picMkLst>
        </pc:picChg>
      </pc:sldChg>
    </pc:docChg>
  </pc:docChgLst>
  <pc:docChgLst>
    <pc:chgData name="Данила Грибанов" userId="2098489059e49e8e" providerId="LiveId" clId="{738ECC3D-2595-4EE3-9DB5-97EF85922D2C}"/>
    <pc:docChg chg="undo custSel addSld delSld modSld sldOrd modSection">
      <pc:chgData name="Данила Грибанов" userId="2098489059e49e8e" providerId="LiveId" clId="{738ECC3D-2595-4EE3-9DB5-97EF85922D2C}" dt="2023-01-17T11:32:13.696" v="1335" actId="14100"/>
      <pc:docMkLst>
        <pc:docMk/>
      </pc:docMkLst>
      <pc:sldChg chg="modSp setBg">
        <pc:chgData name="Данила Грибанов" userId="2098489059e49e8e" providerId="LiveId" clId="{738ECC3D-2595-4EE3-9DB5-97EF85922D2C}" dt="2023-01-17T11:06:46.843" v="20" actId="20577"/>
        <pc:sldMkLst>
          <pc:docMk/>
          <pc:sldMk cId="4046176852" sldId="256"/>
        </pc:sldMkLst>
        <pc:spChg chg="mod">
          <ac:chgData name="Данила Грибанов" userId="2098489059e49e8e" providerId="LiveId" clId="{738ECC3D-2595-4EE3-9DB5-97EF85922D2C}" dt="2023-01-17T11:06:46.843" v="20" actId="20577"/>
          <ac:spMkLst>
            <pc:docMk/>
            <pc:sldMk cId="4046176852" sldId="256"/>
            <ac:spMk id="2" creationId="{B478590D-A73D-4D73-ACCD-B8C8CA2C4EDB}"/>
          </ac:spMkLst>
        </pc:spChg>
      </pc:sldChg>
      <pc:sldChg chg="addSp delSp modSp setBg">
        <pc:chgData name="Данила Грибанов" userId="2098489059e49e8e" providerId="LiveId" clId="{738ECC3D-2595-4EE3-9DB5-97EF85922D2C}" dt="2023-01-17T11:32:13.696" v="1335" actId="14100"/>
        <pc:sldMkLst>
          <pc:docMk/>
          <pc:sldMk cId="3459921511" sldId="257"/>
        </pc:sldMkLst>
        <pc:spChg chg="mod">
          <ac:chgData name="Данила Грибанов" userId="2098489059e49e8e" providerId="LiveId" clId="{738ECC3D-2595-4EE3-9DB5-97EF85922D2C}" dt="2023-01-17T11:11:14.167" v="235" actId="207"/>
          <ac:spMkLst>
            <pc:docMk/>
            <pc:sldMk cId="3459921511" sldId="257"/>
            <ac:spMk id="2" creationId="{F856BD72-6CFD-47B7-84C5-7864E059BBCE}"/>
          </ac:spMkLst>
        </pc:spChg>
        <pc:spChg chg="add del mod">
          <ac:chgData name="Данила Грибанов" userId="2098489059e49e8e" providerId="LiveId" clId="{738ECC3D-2595-4EE3-9DB5-97EF85922D2C}" dt="2023-01-17T11:32:05.842" v="1331" actId="14100"/>
          <ac:spMkLst>
            <pc:docMk/>
            <pc:sldMk cId="3459921511" sldId="257"/>
            <ac:spMk id="3" creationId="{B34FAB0B-55EA-4744-A1AF-DC9F46E99BA0}"/>
          </ac:spMkLst>
        </pc:spChg>
        <pc:spChg chg="add del mod">
          <ac:chgData name="Данила Грибанов" userId="2098489059e49e8e" providerId="LiveId" clId="{738ECC3D-2595-4EE3-9DB5-97EF85922D2C}" dt="2023-01-17T11:32:04.862" v="1330" actId="478"/>
          <ac:spMkLst>
            <pc:docMk/>
            <pc:sldMk cId="3459921511" sldId="257"/>
            <ac:spMk id="5" creationId="{DF1DC1CA-4511-417E-B39E-98C0E2BB0B2A}"/>
          </ac:spMkLst>
        </pc:spChg>
        <pc:picChg chg="del">
          <ac:chgData name="Данила Грибанов" userId="2098489059e49e8e" providerId="LiveId" clId="{738ECC3D-2595-4EE3-9DB5-97EF85922D2C}" dt="2023-01-17T11:09:29.655" v="208" actId="478"/>
          <ac:picMkLst>
            <pc:docMk/>
            <pc:sldMk cId="3459921511" sldId="257"/>
            <ac:picMk id="1026" creationId="{A85C966A-A8F5-4E2D-93C4-E59465EA4638}"/>
          </ac:picMkLst>
        </pc:picChg>
        <pc:picChg chg="add del mod">
          <ac:chgData name="Данила Грибанов" userId="2098489059e49e8e" providerId="LiveId" clId="{738ECC3D-2595-4EE3-9DB5-97EF85922D2C}" dt="2023-01-17T11:32:05.862" v="1332"/>
          <ac:picMkLst>
            <pc:docMk/>
            <pc:sldMk cId="3459921511" sldId="257"/>
            <ac:picMk id="2050" creationId="{C5728EA7-22CF-41E6-8390-90A566F93A74}"/>
          </ac:picMkLst>
        </pc:picChg>
        <pc:picChg chg="add mod">
          <ac:chgData name="Данила Грибанов" userId="2098489059e49e8e" providerId="LiveId" clId="{738ECC3D-2595-4EE3-9DB5-97EF85922D2C}" dt="2023-01-17T11:32:13.696" v="1335" actId="14100"/>
          <ac:picMkLst>
            <pc:docMk/>
            <pc:sldMk cId="3459921511" sldId="257"/>
            <ac:picMk id="2052" creationId="{3B82C8B3-2485-4F9F-9DD6-9F550D87AF05}"/>
          </ac:picMkLst>
        </pc:picChg>
      </pc:sldChg>
      <pc:sldChg chg="modSp setBg">
        <pc:chgData name="Данила Грибанов" userId="2098489059e49e8e" providerId="LiveId" clId="{738ECC3D-2595-4EE3-9DB5-97EF85922D2C}" dt="2023-01-17T11:15:19.151" v="394" actId="207"/>
        <pc:sldMkLst>
          <pc:docMk/>
          <pc:sldMk cId="4237588965" sldId="267"/>
        </pc:sldMkLst>
        <pc:spChg chg="mod">
          <ac:chgData name="Данила Грибанов" userId="2098489059e49e8e" providerId="LiveId" clId="{738ECC3D-2595-4EE3-9DB5-97EF85922D2C}" dt="2023-01-17T11:15:19.151" v="394" actId="207"/>
          <ac:spMkLst>
            <pc:docMk/>
            <pc:sldMk cId="4237588965" sldId="267"/>
            <ac:spMk id="5" creationId="{A8F13C2D-8E04-4CF6-9A1A-9B4F6EEAB638}"/>
          </ac:spMkLst>
        </pc:spChg>
      </pc:sldChg>
      <pc:sldChg chg="addSp delSp modSp new add ord setBg">
        <pc:chgData name="Данила Грибанов" userId="2098489059e49e8e" providerId="LiveId" clId="{738ECC3D-2595-4EE3-9DB5-97EF85922D2C}" dt="2023-01-17T11:24:11.495" v="939" actId="14100"/>
        <pc:sldMkLst>
          <pc:docMk/>
          <pc:sldMk cId="3759254683" sldId="268"/>
        </pc:sldMkLst>
        <pc:spChg chg="del">
          <ac:chgData name="Данила Грибанов" userId="2098489059e49e8e" providerId="LiveId" clId="{738ECC3D-2595-4EE3-9DB5-97EF85922D2C}" dt="2023-01-17T11:16:21.407" v="404" actId="21"/>
          <ac:spMkLst>
            <pc:docMk/>
            <pc:sldMk cId="3759254683" sldId="268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23:31.596" v="929" actId="20577"/>
          <ac:spMkLst>
            <pc:docMk/>
            <pc:sldMk cId="3759254683" sldId="268"/>
            <ac:spMk id="3" creationId="{CAA8A281-1969-4D57-80E8-AF6F92B5598D}"/>
          </ac:spMkLst>
        </pc:spChg>
        <pc:picChg chg="add mod">
          <ac:chgData name="Данила Грибанов" userId="2098489059e49e8e" providerId="LiveId" clId="{738ECC3D-2595-4EE3-9DB5-97EF85922D2C}" dt="2023-01-17T11:17:40.991" v="528" actId="14100"/>
          <ac:picMkLst>
            <pc:docMk/>
            <pc:sldMk cId="3759254683" sldId="268"/>
            <ac:picMk id="4" creationId="{95B530E5-C9AC-4D59-AA38-3808E74B7146}"/>
          </ac:picMkLst>
        </pc:picChg>
        <pc:picChg chg="add mod">
          <ac:chgData name="Данила Грибанов" userId="2098489059e49e8e" providerId="LiveId" clId="{738ECC3D-2595-4EE3-9DB5-97EF85922D2C}" dt="2023-01-17T11:24:08.255" v="938" actId="14100"/>
          <ac:picMkLst>
            <pc:docMk/>
            <pc:sldMk cId="3759254683" sldId="268"/>
            <ac:picMk id="5" creationId="{36F45E29-D24A-4C44-B69F-1A7D49244AFB}"/>
          </ac:picMkLst>
        </pc:picChg>
        <pc:picChg chg="add mod">
          <ac:chgData name="Данила Грибанов" userId="2098489059e49e8e" providerId="LiveId" clId="{738ECC3D-2595-4EE3-9DB5-97EF85922D2C}" dt="2023-01-17T11:24:11.495" v="939" actId="14100"/>
          <ac:picMkLst>
            <pc:docMk/>
            <pc:sldMk cId="3759254683" sldId="268"/>
            <ac:picMk id="6" creationId="{1029C9A0-6EFD-4086-A972-970294B238C8}"/>
          </ac:picMkLst>
        </pc:picChg>
      </pc:sldChg>
      <pc:sldChg chg="addSp delSp modSp add ord">
        <pc:chgData name="Данила Грибанов" userId="2098489059e49e8e" providerId="LiveId" clId="{738ECC3D-2595-4EE3-9DB5-97EF85922D2C}" dt="2023-01-17T11:31:05.775" v="1318" actId="1076"/>
        <pc:sldMkLst>
          <pc:docMk/>
          <pc:sldMk cId="1398268907" sldId="269"/>
        </pc:sldMkLst>
        <pc:spChg chg="del mod">
          <ac:chgData name="Данила Грибанов" userId="2098489059e49e8e" providerId="LiveId" clId="{738ECC3D-2595-4EE3-9DB5-97EF85922D2C}" dt="2023-01-17T11:24:35.768" v="942" actId="21"/>
          <ac:spMkLst>
            <pc:docMk/>
            <pc:sldMk cId="1398268907" sldId="269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27:33.149" v="1095" actId="20577"/>
          <ac:spMkLst>
            <pc:docMk/>
            <pc:sldMk cId="1398268907" sldId="269"/>
            <ac:spMk id="3" creationId="{CAA8A281-1969-4D57-80E8-AF6F92B5598D}"/>
          </ac:spMkLst>
        </pc:spChg>
        <pc:spChg chg="add del mod">
          <ac:chgData name="Данила Грибанов" userId="2098489059e49e8e" providerId="LiveId" clId="{738ECC3D-2595-4EE3-9DB5-97EF85922D2C}" dt="2023-01-17T11:24:39.180" v="943" actId="21"/>
          <ac:spMkLst>
            <pc:docMk/>
            <pc:sldMk cId="1398268907" sldId="269"/>
            <ac:spMk id="5" creationId="{18F784A2-13B5-474F-95F7-8EFBD3BF5F49}"/>
          </ac:spMkLst>
        </pc:spChg>
        <pc:picChg chg="add mod">
          <ac:chgData name="Данила Грибанов" userId="2098489059e49e8e" providerId="LiveId" clId="{738ECC3D-2595-4EE3-9DB5-97EF85922D2C}" dt="2023-01-17T11:31:05.775" v="1318" actId="1076"/>
          <ac:picMkLst>
            <pc:docMk/>
            <pc:sldMk cId="1398268907" sldId="269"/>
            <ac:picMk id="6" creationId="{717E4636-176B-4332-98AE-734F9414A9C1}"/>
          </ac:picMkLst>
        </pc:picChg>
      </pc:sldChg>
      <pc:sldChg chg="addSp delSp modSp add">
        <pc:chgData name="Данила Грибанов" userId="2098489059e49e8e" providerId="LiveId" clId="{738ECC3D-2595-4EE3-9DB5-97EF85922D2C}" dt="2023-01-17T11:30:58.503" v="1317" actId="1076"/>
        <pc:sldMkLst>
          <pc:docMk/>
          <pc:sldMk cId="677918882" sldId="270"/>
        </pc:sldMkLst>
        <pc:spChg chg="del">
          <ac:chgData name="Данила Грибанов" userId="2098489059e49e8e" providerId="LiveId" clId="{738ECC3D-2595-4EE3-9DB5-97EF85922D2C}" dt="2023-01-17T11:27:47.432" v="1098" actId="21"/>
          <ac:spMkLst>
            <pc:docMk/>
            <pc:sldMk cId="677918882" sldId="270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30:55.663" v="1315" actId="14100"/>
          <ac:spMkLst>
            <pc:docMk/>
            <pc:sldMk cId="677918882" sldId="270"/>
            <ac:spMk id="3" creationId="{CAA8A281-1969-4D57-80E8-AF6F92B5598D}"/>
          </ac:spMkLst>
        </pc:spChg>
        <pc:picChg chg="add mod">
          <ac:chgData name="Данила Грибанов" userId="2098489059e49e8e" providerId="LiveId" clId="{738ECC3D-2595-4EE3-9DB5-97EF85922D2C}" dt="2023-01-17T11:30:58.503" v="1317" actId="1076"/>
          <ac:picMkLst>
            <pc:docMk/>
            <pc:sldMk cId="677918882" sldId="270"/>
            <ac:picMk id="1026" creationId="{7F0E8B7E-2811-4D37-B108-03C0C25FB28F}"/>
          </ac:picMkLst>
        </pc:picChg>
      </pc:sldChg>
      <pc:sldChg chg="addSp delSp modSp add ord">
        <pc:chgData name="Данила Грибанов" userId="2098489059e49e8e" providerId="LiveId" clId="{738ECC3D-2595-4EE3-9DB5-97EF85922D2C}" dt="2023-01-17T11:22:21.303" v="844" actId="1076"/>
        <pc:sldMkLst>
          <pc:docMk/>
          <pc:sldMk cId="1076448871" sldId="271"/>
        </pc:sldMkLst>
        <pc:spChg chg="del">
          <ac:chgData name="Данила Грибанов" userId="2098489059e49e8e" providerId="LiveId" clId="{738ECC3D-2595-4EE3-9DB5-97EF85922D2C}" dt="2023-01-17T11:19:12.828" v="659" actId="21"/>
          <ac:spMkLst>
            <pc:docMk/>
            <pc:sldMk cId="1076448871" sldId="271"/>
            <ac:spMk id="2" creationId="{73EDD159-146A-4612-BFE1-8491ADBBE435}"/>
          </ac:spMkLst>
        </pc:spChg>
        <pc:spChg chg="mod">
          <ac:chgData name="Данила Грибанов" userId="2098489059e49e8e" providerId="LiveId" clId="{738ECC3D-2595-4EE3-9DB5-97EF85922D2C}" dt="2023-01-17T11:22:15.428" v="841" actId="20577"/>
          <ac:spMkLst>
            <pc:docMk/>
            <pc:sldMk cId="1076448871" sldId="271"/>
            <ac:spMk id="3" creationId="{CAA8A281-1969-4D57-80E8-AF6F92B5598D}"/>
          </ac:spMkLst>
        </pc:spChg>
        <pc:picChg chg="add mod">
          <ac:chgData name="Данила Грибанов" userId="2098489059e49e8e" providerId="LiveId" clId="{738ECC3D-2595-4EE3-9DB5-97EF85922D2C}" dt="2023-01-17T11:20:14.599" v="733" actId="14100"/>
          <ac:picMkLst>
            <pc:docMk/>
            <pc:sldMk cId="1076448871" sldId="271"/>
            <ac:picMk id="4" creationId="{D9FA9603-128C-44C6-8EE4-E2820677E4FB}"/>
          </ac:picMkLst>
        </pc:picChg>
        <pc:picChg chg="add mod">
          <ac:chgData name="Данила Грибанов" userId="2098489059e49e8e" providerId="LiveId" clId="{738ECC3D-2595-4EE3-9DB5-97EF85922D2C}" dt="2023-01-17T11:20:34.471" v="745" actId="1076"/>
          <ac:picMkLst>
            <pc:docMk/>
            <pc:sldMk cId="1076448871" sldId="271"/>
            <ac:picMk id="5" creationId="{2E43D602-2008-434C-9AC3-187044BB66E4}"/>
          </ac:picMkLst>
        </pc:picChg>
        <pc:picChg chg="add mod">
          <ac:chgData name="Данила Грибанов" userId="2098489059e49e8e" providerId="LiveId" clId="{738ECC3D-2595-4EE3-9DB5-97EF85922D2C}" dt="2023-01-17T11:20:50.639" v="748" actId="1076"/>
          <ac:picMkLst>
            <pc:docMk/>
            <pc:sldMk cId="1076448871" sldId="271"/>
            <ac:picMk id="6" creationId="{C54061CF-0067-4A71-A21D-ECACE78EE91F}"/>
          </ac:picMkLst>
        </pc:picChg>
        <pc:picChg chg="add mod">
          <ac:chgData name="Данила Грибанов" userId="2098489059e49e8e" providerId="LiveId" clId="{738ECC3D-2595-4EE3-9DB5-97EF85922D2C}" dt="2023-01-17T11:21:15.527" v="774" actId="1076"/>
          <ac:picMkLst>
            <pc:docMk/>
            <pc:sldMk cId="1076448871" sldId="271"/>
            <ac:picMk id="7" creationId="{869CA6C8-8267-4C66-AFAC-676D115AD38E}"/>
          </ac:picMkLst>
        </pc:picChg>
        <pc:picChg chg="add mod">
          <ac:chgData name="Данила Грибанов" userId="2098489059e49e8e" providerId="LiveId" clId="{738ECC3D-2595-4EE3-9DB5-97EF85922D2C}" dt="2023-01-17T11:22:21.303" v="844" actId="1076"/>
          <ac:picMkLst>
            <pc:docMk/>
            <pc:sldMk cId="1076448871" sldId="271"/>
            <ac:picMk id="8" creationId="{050FD1EF-4922-49F9-8998-2705858807CC}"/>
          </ac:picMkLst>
        </pc:picChg>
      </pc:sldChg>
    </pc:docChg>
  </pc:docChgLst>
  <pc:docChgLst>
    <pc:chgData name="Данила Грибанов" userId="2098489059e49e8e" providerId="LiveId" clId="{9C5FB003-E8DB-4C54-AD4E-39600B358B31}"/>
    <pc:docChg chg="modSld">
      <pc:chgData name="Данила Грибанов" userId="2098489059e49e8e" providerId="LiveId" clId="{9C5FB003-E8DB-4C54-AD4E-39600B358B31}" dt="2023-01-20T11:58:01.311" v="1" actId="20577"/>
      <pc:docMkLst>
        <pc:docMk/>
      </pc:docMkLst>
      <pc:sldChg chg="modSp">
        <pc:chgData name="Данила Грибанов" userId="2098489059e49e8e" providerId="LiveId" clId="{9C5FB003-E8DB-4C54-AD4E-39600B358B31}" dt="2023-01-20T11:58:01.311" v="1" actId="20577"/>
        <pc:sldMkLst>
          <pc:docMk/>
          <pc:sldMk cId="1398268907" sldId="269"/>
        </pc:sldMkLst>
        <pc:spChg chg="mod">
          <ac:chgData name="Данила Грибанов" userId="2098489059e49e8e" providerId="LiveId" clId="{9C5FB003-E8DB-4C54-AD4E-39600B358B31}" dt="2023-01-20T11:58:01.311" v="1" actId="20577"/>
          <ac:spMkLst>
            <pc:docMk/>
            <pc:sldMk cId="1398268907" sldId="269"/>
            <ac:spMk id="3" creationId="{CAA8A281-1969-4D57-80E8-AF6F92B559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8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6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7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35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9BB7-CDA2-423F-B9CF-3F09B053B9A3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F72D-C587-4EE1-82BA-D1F0600300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5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8590D-A73D-4D73-ACCD-B8C8CA2C4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" y="277537"/>
            <a:ext cx="4429539" cy="247967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 за биткоином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152CE0-7C97-45A1-B2A9-3B178F611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61" y="2826786"/>
            <a:ext cx="3763617" cy="1655762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Проект Яндекс Лицея</a:t>
            </a:r>
          </a:p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Выполнил Грибанов Данила</a:t>
            </a:r>
          </a:p>
        </p:txBody>
      </p:sp>
    </p:spTree>
    <p:extLst>
      <p:ext uri="{BB962C8B-B14F-4D97-AF65-F5344CB8AC3E}">
        <p14:creationId xmlns:p14="http://schemas.microsoft.com/office/powerpoint/2010/main" val="404617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6BD72-6CFD-47B7-84C5-7864E059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FAB0B-55EA-4744-A1AF-DC9F46E9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39" y="921855"/>
            <a:ext cx="10565131" cy="57870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 решил написать игру на питон, чтобы люди могли спокойно убивать время, не тратя на это много сил</a:t>
            </a:r>
            <a:br>
              <a:rPr lang="ru-RU" dirty="0"/>
            </a:b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В основе сюжета – араб летит по пустыне на ковре самолете, он собирает биткоины.  Также нужно уворачиваться от препятствий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Цель проекта: написать полноценную игру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2" name="Picture 4" descr="https://avatars.mds.yandex.net/i?id=2a594052b2a26bc287ee5054ef03b555fc9f1d63-7743892-images-thumbs&amp;n=13">
            <a:extLst>
              <a:ext uri="{FF2B5EF4-FFF2-40B4-BE49-F238E27FC236}">
                <a16:creationId xmlns:a16="http://schemas.microsoft.com/office/drawing/2014/main" id="{3B82C8B3-2485-4F9F-9DD6-9F550D87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797" y="3429000"/>
            <a:ext cx="36593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2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Первым делом я нарисовал спрайты, нужные для игры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– главный герой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      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       - Препятствие(светофор) и нефтяная вышка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A9603-128C-44C6-8EE4-E2820677E4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30" y="1367665"/>
            <a:ext cx="944218" cy="152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43D602-2008-434C-9AC3-187044BB66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72" y="1706734"/>
            <a:ext cx="1360501" cy="84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4061CF-0067-4A71-A21D-ECACE78EE91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41" y="1596833"/>
            <a:ext cx="1290927" cy="106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CA6C8-8267-4C66-AFAC-676D115AD38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3" y="3720713"/>
            <a:ext cx="976520" cy="292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0FD1EF-4922-49F9-8998-2705858807C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82" y="3437282"/>
            <a:ext cx="2535803" cy="2405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4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687"/>
            <a:ext cx="10515600" cy="579927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ходе написания кода были использованы 2 скромные библиотеки: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Никаких интересных конструкций в коде использовано не было…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Было реализовано 2 класса: персонаж и препятствия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530E5-C9AC-4D59-AA38-3808E74B71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8548" y="1015447"/>
            <a:ext cx="4017687" cy="13997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45E29-D24A-4C44-B69F-1A7D49244A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95167" y="3878952"/>
            <a:ext cx="6647416" cy="8342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9C9A0-6EFD-4086-A972-970294B238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95166" y="4869138"/>
            <a:ext cx="8297312" cy="8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91"/>
            <a:ext cx="10515600" cy="58489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итоге получилась довольно приятная игра: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Геймплей я покажу </a:t>
            </a:r>
            <a:r>
              <a:rPr lang="ru-RU">
                <a:solidFill>
                  <a:schemeClr val="bg1"/>
                </a:solidFill>
              </a:rPr>
              <a:t>после окончания </a:t>
            </a:r>
            <a:r>
              <a:rPr lang="ru-RU" dirty="0">
                <a:solidFill>
                  <a:schemeClr val="bg1"/>
                </a:solidFill>
              </a:rPr>
              <a:t>презентации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E4636-176B-4332-98AE-734F9414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30" y="1721747"/>
            <a:ext cx="4465336" cy="48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A8A281-1969-4D57-80E8-AF6F92B5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518"/>
            <a:ext cx="10515600" cy="544244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Невозможно не заметить, что игра получилась довольно хорошей.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Стоит признать, что графика не шедевр…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Но в остальном, цели и задачи проекта были достигнуты</a:t>
            </a:r>
          </a:p>
        </p:txBody>
      </p:sp>
      <p:pic>
        <p:nvPicPr>
          <p:cNvPr id="1026" name="Picture 2" descr="https://avatars.mds.yandex.net/i?id=ea6380c95cf85f68ce12c4c9b0d122f7b6a3936d-7011831-images-thumbs&amp;n=13">
            <a:extLst>
              <a:ext uri="{FF2B5EF4-FFF2-40B4-BE49-F238E27FC236}">
                <a16:creationId xmlns:a16="http://schemas.microsoft.com/office/drawing/2014/main" id="{7F0E8B7E-2811-4D37-B108-03C0C25FB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84" y="2670747"/>
            <a:ext cx="482683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3F7045-D1C4-4B1A-BA34-09D84D211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39" t="34996" r="17312" b="2315"/>
          <a:stretch/>
        </p:blipFill>
        <p:spPr>
          <a:xfrm>
            <a:off x="2643809" y="2385391"/>
            <a:ext cx="6271591" cy="3816626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8F13C2D-8E04-4CF6-9A1A-9B4F6EEA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8296"/>
            <a:ext cx="10548454" cy="1490869"/>
          </a:xfrm>
        </p:spPr>
        <p:txBody>
          <a:bodyPr/>
          <a:lstStyle/>
          <a:p>
            <a:r>
              <a:rPr lang="ru-RU" dirty="0"/>
              <a:t>        </a:t>
            </a:r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375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129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Полет за биткоином</vt:lpstr>
      <vt:lpstr>О проекте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Матрица Эйзенхауэра</dc:title>
  <dc:creator>Данила Грибанов</dc:creator>
  <cp:lastModifiedBy>Данила Грибанов</cp:lastModifiedBy>
  <cp:revision>10</cp:revision>
  <dcterms:created xsi:type="dcterms:W3CDTF">2022-11-12T18:19:01Z</dcterms:created>
  <dcterms:modified xsi:type="dcterms:W3CDTF">2023-01-20T11:58:03Z</dcterms:modified>
</cp:coreProperties>
</file>