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62" r:id="rId4"/>
    <p:sldId id="259" r:id="rId5"/>
    <p:sldId id="258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D3070F-523C-4919-8446-971072873FA1}" v="30" dt="2023-04-25T11:20:15.199"/>
    <p1510:client id="{581BA6D1-981A-43DD-BA9B-B03EAC999657}" v="654" dt="2023-04-25T11:47:28.911"/>
    <p1510:client id="{A136DB36-3370-4B5C-ABF6-8E48FFA785B7}" v="27" dt="2023-04-25T10:40:18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7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9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94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15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91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79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34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44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3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7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07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0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8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43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7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2668F1A4-6DBB-4F0B-A679-6EE548363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B8DBF1C0-B8F1-4AAC-8704-256BA0E9D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4" name="Picture 3" descr="Циферблат наручных часов">
            <a:extLst>
              <a:ext uri="{FF2B5EF4-FFF2-40B4-BE49-F238E27FC236}">
                <a16:creationId xmlns:a16="http://schemas.microsoft.com/office/drawing/2014/main" id="{5D8CA8D1-01DB-A2BA-D29E-9CA1DAACA4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593" r="-1" b="17664"/>
          <a:stretch/>
        </p:blipFill>
        <p:spPr>
          <a:xfrm>
            <a:off x="474133" y="474133"/>
            <a:ext cx="11243734" cy="590973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8827245" cy="267764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Бот-напоминалка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8827245" cy="8614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Сделал Грибанов Данила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ABC54-C4AB-ECA2-EBBD-39657686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ru-RU">
                <a:solidFill>
                  <a:schemeClr val="tx1"/>
                </a:solidFill>
              </a:rPr>
              <a:t>СУТЬ ПРОЕКТА</a:t>
            </a:r>
          </a:p>
        </p:txBody>
      </p:sp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7C78E8-021D-51BE-F12B-AC0E7B201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Franklin Gothic Medium"/>
              </a:rPr>
              <a:t>Чат бот в </a:t>
            </a:r>
            <a:r>
              <a:rPr lang="ru-RU" dirty="0" err="1">
                <a:solidFill>
                  <a:schemeClr val="tx1"/>
                </a:solidFill>
                <a:latin typeface="Franklin Gothic Medium"/>
              </a:rPr>
              <a:t>телеграме</a:t>
            </a:r>
            <a:r>
              <a:rPr lang="ru-RU" dirty="0">
                <a:solidFill>
                  <a:schemeClr val="tx1"/>
                </a:solidFill>
                <a:latin typeface="Franklin Gothic Medium"/>
              </a:rPr>
              <a:t>, который бы смог принимать от пользователя список задач, а потом отправлять в указанное время напоминание о этих задачах.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Franklin Gothic Medium"/>
              </a:rPr>
              <a:t>      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Franklin Gothic Medium"/>
              </a:rPr>
              <a:t>Такой бы чат-бот смог бы помочь пользователям сэкономить кучу времени!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179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17975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0041"/>
            <a:ext cx="12192000" cy="5077959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2A2039-50D4-4D49-A79F-C82A1D913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C7165-8A3A-44EB-88D0-4EFA36A00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16" name="Freeform 5">
              <a:extLst>
                <a:ext uri="{FF2B5EF4-FFF2-40B4-BE49-F238E27FC236}">
                  <a16:creationId xmlns:a16="http://schemas.microsoft.com/office/drawing/2014/main" id="{A1081473-BB93-49A4-B605-4E2053739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725642-A1E6-A641-11E0-07A1CB81F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838200"/>
            <a:ext cx="8825659" cy="977902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EBEBEB"/>
                </a:solidFill>
              </a:rPr>
              <a:t>Цели: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FC3C15-BEFB-943D-FFAD-9159E1351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solidFill>
                  <a:srgbClr val="404040"/>
                </a:solidFill>
              </a:rPr>
              <a:t>Написать полезный чат бот в </a:t>
            </a:r>
            <a:r>
              <a:rPr lang="ru-RU" sz="2000" dirty="0" err="1">
                <a:solidFill>
                  <a:srgbClr val="404040"/>
                </a:solidFill>
              </a:rPr>
              <a:t>телеграм</a:t>
            </a:r>
            <a:endParaRPr lang="ru-RU" sz="2000" dirty="0">
              <a:solidFill>
                <a:srgbClr val="404040"/>
              </a:solidFill>
            </a:endParaRPr>
          </a:p>
          <a:p>
            <a:r>
              <a:rPr lang="ru-RU" sz="2000" dirty="0">
                <a:solidFill>
                  <a:srgbClr val="404040"/>
                </a:solidFill>
              </a:rPr>
              <a:t>Реализовать все необходимые функции</a:t>
            </a:r>
          </a:p>
          <a:p>
            <a:r>
              <a:rPr lang="ru-RU" sz="2000" dirty="0">
                <a:solidFill>
                  <a:srgbClr val="404040"/>
                </a:solidFill>
              </a:rPr>
              <a:t>Вспомнить всё что я изучил за 2 год обучения в Яндекс Лицее</a:t>
            </a:r>
          </a:p>
        </p:txBody>
      </p:sp>
    </p:spTree>
    <p:extLst>
      <p:ext uri="{BB962C8B-B14F-4D97-AF65-F5344CB8AC3E}">
        <p14:creationId xmlns:p14="http://schemas.microsoft.com/office/powerpoint/2010/main" val="107450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79E68-927F-66EC-4A42-9B1CD033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F20CB7-C764-54BE-8331-63AB5618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Для начала, я создал чат-бота в </a:t>
            </a:r>
            <a:r>
              <a:rPr lang="ru-RU" dirty="0" err="1"/>
              <a:t>телеграм</a:t>
            </a:r>
          </a:p>
          <a:p>
            <a:r>
              <a:rPr lang="ru-RU" dirty="0"/>
              <a:t>Изображение для </a:t>
            </a:r>
            <a:r>
              <a:rPr lang="ru-RU" dirty="0" err="1"/>
              <a:t>аватарки</a:t>
            </a:r>
            <a:r>
              <a:rPr lang="ru-RU" dirty="0"/>
              <a:t> сгенерировал ИИ</a:t>
            </a:r>
          </a:p>
          <a:p>
            <a:r>
              <a:rPr lang="ru-RU" dirty="0"/>
              <a:t>В качестве названия я выбрал "</a:t>
            </a:r>
            <a:r>
              <a:rPr lang="ru-RU" dirty="0" err="1"/>
              <a:t>Хрономастер</a:t>
            </a:r>
            <a:r>
              <a:rPr lang="ru-RU" dirty="0"/>
              <a:t>"</a:t>
            </a:r>
          </a:p>
        </p:txBody>
      </p:sp>
      <p:pic>
        <p:nvPicPr>
          <p:cNvPr id="5" name="Рисунок 5" descr="Изображение выглядит как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65237F95-A460-0D58-C630-5A6945C88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091" y="1605064"/>
            <a:ext cx="3741312" cy="496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8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BA24A-7612-A287-3E40-B5548BFC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FF3C01-EA9B-6636-E0B6-4F6818F1F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31782"/>
            <a:ext cx="8825659" cy="35880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Чтобы написать проект я использовал следующие библиотеки: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558D387-CC76-976C-0918-998614B0C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893" y="2979129"/>
            <a:ext cx="4825283" cy="225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7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08041-47E6-6737-E024-83BF94BD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5A2794-7708-B187-CB65-FE2954872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636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В ходе написания кода, я реализовал следующие команды для чат-бота: 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 итоге у меня всё получилось</a:t>
            </a: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AA6B652-B959-D016-8AB4-221112DA7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020" y="3381141"/>
            <a:ext cx="7658636" cy="242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2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8E9E31-4E1C-4F1B-097F-BD71E96F8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6BB015-22A1-EAF0-6556-3EB0FBC8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Я реализовал полезный чат бот.</a:t>
            </a:r>
          </a:p>
          <a:p>
            <a:r>
              <a:rPr lang="ru-RU" dirty="0"/>
              <a:t>Чат-бот не идеален, его можно продолжать развивать</a:t>
            </a:r>
          </a:p>
          <a:p>
            <a:r>
              <a:rPr lang="ru-RU" dirty="0"/>
              <a:t>Несмотря на многочисленные трудности, все поставленные цели и задачи были достигнуты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556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7AEDB-48F9-ECC7-BE31-84DDCC059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5116504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Спасибо за внимание!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Рисунок 4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4A5058CF-6E07-005A-BE83-86A6FA7E1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658364"/>
            <a:ext cx="7615706" cy="429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49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Ion Boardroom</vt:lpstr>
      <vt:lpstr>Бот-напоминалка</vt:lpstr>
      <vt:lpstr>СУТЬ ПРОЕКТА</vt:lpstr>
      <vt:lpstr>Цели:</vt:lpstr>
      <vt:lpstr>Начало</vt:lpstr>
      <vt:lpstr>Реализация</vt:lpstr>
      <vt:lpstr>Команды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173</cp:revision>
  <dcterms:created xsi:type="dcterms:W3CDTF">2023-04-25T10:36:19Z</dcterms:created>
  <dcterms:modified xsi:type="dcterms:W3CDTF">2023-04-25T11:47:43Z</dcterms:modified>
</cp:coreProperties>
</file>