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58" r:id="rId3"/>
    <p:sldId id="260" r:id="rId4"/>
    <p:sldId id="263" r:id="rId5"/>
    <p:sldId id="312" r:id="rId6"/>
    <p:sldId id="272" r:id="rId7"/>
    <p:sldId id="286" r:id="rId8"/>
    <p:sldId id="313" r:id="rId9"/>
    <p:sldId id="274" r:id="rId10"/>
    <p:sldId id="278" r:id="rId11"/>
    <p:sldId id="290" r:id="rId12"/>
  </p:sldIdLst>
  <p:sldSz cx="9144000" cy="5143500" type="screen16x9"/>
  <p:notesSz cx="6858000" cy="9144000"/>
  <p:embeddedFontLst>
    <p:embeddedFont>
      <p:font typeface="Barlow" pitchFamily="2" charset="77"/>
      <p:regular r:id="rId14"/>
      <p:bold r:id="rId15"/>
      <p:italic r:id="rId16"/>
      <p:boldItalic r:id="rId17"/>
    </p:embeddedFont>
    <p:embeddedFont>
      <p:font typeface="Barlow Semi Condensed" panose="020F0502020204030204" pitchFamily="34" charset="0"/>
      <p:regular r:id="rId18"/>
      <p:bold r:id="rId19"/>
      <p:italic r:id="rId20"/>
      <p:boldItalic r:id="rId21"/>
    </p:embeddedFont>
    <p:embeddedFont>
      <p:font typeface="Bebas Neue" panose="020B0606020202050201" pitchFamily="34" charset="77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Playfair Displ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60458-4E2D-444F-AB05-04F658B962B3}" v="118" dt="2024-10-28T21:43:04.348"/>
    <p1510:client id="{F98A1792-938D-4900-9FBD-3DBB5B3B805E}" v="2521" dt="2024-10-28T21:02:01.913"/>
  </p1510:revLst>
</p1510:revInfo>
</file>

<file path=ppt/tableStyles.xml><?xml version="1.0" encoding="utf-8"?>
<a:tblStyleLst xmlns:a="http://schemas.openxmlformats.org/drawingml/2006/main" def="{1901B12E-C8A7-4868-921D-603108327837}">
  <a:tblStyle styleId="{1901B12E-C8A7-4868-921D-603108327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FCCAF1-015C-426E-A024-5ADD6067BD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41" d="100"/>
          <a:sy n="14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g295ee9aebcb_0_2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8" name="Google Shape;3398;g295ee9aebcb_0_2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295ee9aebcb_0_3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g295ee9aebcb_0_3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295ee9aeb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295ee9aeb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295ee9aebcb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295ee9aebcb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>
          <a:extLst>
            <a:ext uri="{FF2B5EF4-FFF2-40B4-BE49-F238E27FC236}">
              <a16:creationId xmlns:a16="http://schemas.microsoft.com/office/drawing/2014/main" id="{95EAC131-7E19-7B0D-A32B-5027AD613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295ee9aebcb_0_477:notes">
            <a:extLst>
              <a:ext uri="{FF2B5EF4-FFF2-40B4-BE49-F238E27FC236}">
                <a16:creationId xmlns:a16="http://schemas.microsoft.com/office/drawing/2014/main" id="{7713731E-9B35-40C0-2CED-0CA2B9ADE4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295ee9aebcb_0_477:notes">
            <a:extLst>
              <a:ext uri="{FF2B5EF4-FFF2-40B4-BE49-F238E27FC236}">
                <a16:creationId xmlns:a16="http://schemas.microsoft.com/office/drawing/2014/main" id="{F4DD64C7-85B5-8A4B-8AB4-F1A5DBA7B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/>
              <a:t>Contributing significantly to urban carbon emissions.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/>
              <a:t>This waste contributes to pollution impacting local ecosystems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3308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295ee9aebcb_0_1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295ee9aebcb_0_1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g295ee9aebcb_0_4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2" name="Google Shape;3692;g295ee9aebcb_0_4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Google Shape;3035;g295ee9aebcb_0_1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6" name="Google Shape;3036;g295ee9aebcb_0_1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24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Google Shape;3035;g295ee9aebcb_0_1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6" name="Google Shape;3036;g295ee9aebcb_0_1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049072">
            <a:off x="-1000561" y="2400153"/>
            <a:ext cx="3427576" cy="3290454"/>
          </a:xfrm>
          <a:custGeom>
            <a:avLst/>
            <a:gdLst/>
            <a:ahLst/>
            <a:cxnLst/>
            <a:rect l="l" t="t" r="r" b="b"/>
            <a:pathLst>
              <a:path w="7149" h="6863" extrusionOk="0">
                <a:moveTo>
                  <a:pt x="545" y="6863"/>
                </a:moveTo>
                <a:cubicBezTo>
                  <a:pt x="1000" y="6857"/>
                  <a:pt x="1499" y="6836"/>
                  <a:pt x="1833" y="6563"/>
                </a:cubicBezTo>
                <a:cubicBezTo>
                  <a:pt x="2075" y="6365"/>
                  <a:pt x="2182" y="6068"/>
                  <a:pt x="2218" y="5778"/>
                </a:cubicBezTo>
                <a:cubicBezTo>
                  <a:pt x="2252" y="5488"/>
                  <a:pt x="2225" y="5195"/>
                  <a:pt x="2245" y="4904"/>
                </a:cubicBezTo>
                <a:cubicBezTo>
                  <a:pt x="2275" y="4485"/>
                  <a:pt x="2406" y="4071"/>
                  <a:pt x="2628" y="3699"/>
                </a:cubicBezTo>
                <a:cubicBezTo>
                  <a:pt x="2788" y="3430"/>
                  <a:pt x="3001" y="3178"/>
                  <a:pt x="3290" y="3013"/>
                </a:cubicBezTo>
                <a:cubicBezTo>
                  <a:pt x="3784" y="2730"/>
                  <a:pt x="4413" y="2742"/>
                  <a:pt x="5001" y="2723"/>
                </a:cubicBezTo>
                <a:cubicBezTo>
                  <a:pt x="5444" y="2709"/>
                  <a:pt x="5894" y="2670"/>
                  <a:pt x="6301" y="2517"/>
                </a:cubicBezTo>
                <a:cubicBezTo>
                  <a:pt x="6512" y="2438"/>
                  <a:pt x="6711" y="2327"/>
                  <a:pt x="6858" y="2171"/>
                </a:cubicBezTo>
                <a:cubicBezTo>
                  <a:pt x="7012" y="2008"/>
                  <a:pt x="7101" y="1801"/>
                  <a:pt x="7135" y="1591"/>
                </a:cubicBezTo>
                <a:cubicBezTo>
                  <a:pt x="7246" y="902"/>
                  <a:pt x="6705" y="179"/>
                  <a:pt x="5947" y="0"/>
                </a:cubicBezTo>
                <a:lnTo>
                  <a:pt x="0" y="0"/>
                </a:lnTo>
                <a:lnTo>
                  <a:pt x="545" y="6863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 rot="-5400000">
            <a:off x="5839304" y="-2273598"/>
            <a:ext cx="3718095" cy="4355602"/>
          </a:xfrm>
          <a:custGeom>
            <a:avLst/>
            <a:gdLst/>
            <a:ahLst/>
            <a:cxnLst/>
            <a:rect l="l" t="t" r="r" b="b"/>
            <a:pathLst>
              <a:path w="4596" h="5384" extrusionOk="0">
                <a:moveTo>
                  <a:pt x="2451" y="12"/>
                </a:moveTo>
                <a:cubicBezTo>
                  <a:pt x="2291" y="-8"/>
                  <a:pt x="2115" y="-22"/>
                  <a:pt x="1985" y="116"/>
                </a:cubicBezTo>
                <a:cubicBezTo>
                  <a:pt x="1883" y="225"/>
                  <a:pt x="1831" y="412"/>
                  <a:pt x="1827" y="594"/>
                </a:cubicBezTo>
                <a:cubicBezTo>
                  <a:pt x="1823" y="776"/>
                  <a:pt x="1863" y="954"/>
                  <a:pt x="1914" y="1120"/>
                </a:cubicBezTo>
                <a:cubicBezTo>
                  <a:pt x="1970" y="1300"/>
                  <a:pt x="2042" y="1489"/>
                  <a:pt x="2013" y="1683"/>
                </a:cubicBezTo>
                <a:cubicBezTo>
                  <a:pt x="2000" y="1773"/>
                  <a:pt x="1966" y="1854"/>
                  <a:pt x="1924" y="1924"/>
                </a:cubicBezTo>
                <a:cubicBezTo>
                  <a:pt x="1866" y="2022"/>
                  <a:pt x="1792" y="2101"/>
                  <a:pt x="1710" y="2152"/>
                </a:cubicBezTo>
                <a:cubicBezTo>
                  <a:pt x="1611" y="2213"/>
                  <a:pt x="1501" y="2236"/>
                  <a:pt x="1406" y="2311"/>
                </a:cubicBezTo>
                <a:cubicBezTo>
                  <a:pt x="1240" y="2443"/>
                  <a:pt x="1148" y="2746"/>
                  <a:pt x="1194" y="3009"/>
                </a:cubicBezTo>
                <a:cubicBezTo>
                  <a:pt x="1214" y="3122"/>
                  <a:pt x="1256" y="3226"/>
                  <a:pt x="1274" y="3340"/>
                </a:cubicBezTo>
                <a:cubicBezTo>
                  <a:pt x="1314" y="3598"/>
                  <a:pt x="1204" y="3889"/>
                  <a:pt x="1031" y="3984"/>
                </a:cubicBezTo>
                <a:cubicBezTo>
                  <a:pt x="849" y="4085"/>
                  <a:pt x="644" y="3979"/>
                  <a:pt x="452" y="4024"/>
                </a:cubicBezTo>
                <a:cubicBezTo>
                  <a:pt x="259" y="4069"/>
                  <a:pt x="89" y="4277"/>
                  <a:pt x="27" y="4543"/>
                </a:cubicBezTo>
                <a:cubicBezTo>
                  <a:pt x="-35" y="4809"/>
                  <a:pt x="14" y="5120"/>
                  <a:pt x="149" y="5319"/>
                </a:cubicBezTo>
                <a:lnTo>
                  <a:pt x="4578" y="5384"/>
                </a:lnTo>
                <a:lnTo>
                  <a:pt x="4596" y="119"/>
                </a:lnTo>
                <a:lnTo>
                  <a:pt x="2451" y="12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7060813" y="184050"/>
            <a:ext cx="1963440" cy="1153800"/>
            <a:chOff x="9557438" y="3893475"/>
            <a:chExt cx="1963440" cy="11538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0227758" y="3893475"/>
              <a:ext cx="197640" cy="173160"/>
              <a:chOff x="6962058" y="3650900"/>
              <a:chExt cx="197640" cy="17316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>
              <a:off x="11211998" y="4436355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236478" y="4449315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272118" y="4539675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251598" y="4497195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248718" y="4475235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67357" y="3913635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182838" y="3939915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186078" y="3977355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1176717" y="3953235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177798" y="3941355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74438" y="5000835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0" y="29"/>
                  </a:moveTo>
                  <a:cubicBezTo>
                    <a:pt x="-9" y="59"/>
                    <a:pt x="-1" y="99"/>
                    <a:pt x="28" y="119"/>
                  </a:cubicBezTo>
                  <a:cubicBezTo>
                    <a:pt x="59" y="138"/>
                    <a:pt x="99" y="130"/>
                    <a:pt x="119" y="100"/>
                  </a:cubicBezTo>
                  <a:cubicBezTo>
                    <a:pt x="138" y="70"/>
                    <a:pt x="130" y="30"/>
                    <a:pt x="100" y="10"/>
                  </a:cubicBezTo>
                  <a:cubicBezTo>
                    <a:pt x="70" y="-9"/>
                    <a:pt x="30" y="-1"/>
                    <a:pt x="10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636358" y="4334835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979078" y="3989235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" y="11"/>
                  </a:moveTo>
                  <a:cubicBezTo>
                    <a:pt x="-4" y="23"/>
                    <a:pt x="0" y="39"/>
                    <a:pt x="12" y="47"/>
                  </a:cubicBezTo>
                  <a:cubicBezTo>
                    <a:pt x="23" y="54"/>
                    <a:pt x="39" y="51"/>
                    <a:pt x="47" y="39"/>
                  </a:cubicBezTo>
                  <a:cubicBezTo>
                    <a:pt x="54" y="28"/>
                    <a:pt x="51" y="12"/>
                    <a:pt x="40" y="4"/>
                  </a:cubicBezTo>
                  <a:cubicBezTo>
                    <a:pt x="28" y="-3"/>
                    <a:pt x="12" y="0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080238" y="465703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57438" y="393775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309807" y="4537760"/>
            <a:ext cx="89280" cy="132480"/>
            <a:chOff x="6178633" y="4864710"/>
            <a:chExt cx="89280" cy="132480"/>
          </a:xfrm>
        </p:grpSpPr>
        <p:sp>
          <p:nvSpPr>
            <p:cNvPr id="34" name="Google Shape;34;p2"/>
            <p:cNvSpPr/>
            <p:nvPr/>
          </p:nvSpPr>
          <p:spPr>
            <a:xfrm>
              <a:off x="6178633" y="4864710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94113" y="4890990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197353" y="4928430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187993" y="4904310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189073" y="4892430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713225" y="1175700"/>
            <a:ext cx="4349100" cy="23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713225" y="3563350"/>
            <a:ext cx="43524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27"/>
          <p:cNvSpPr/>
          <p:nvPr/>
        </p:nvSpPr>
        <p:spPr>
          <a:xfrm rot="-5400000">
            <a:off x="5839304" y="-2273598"/>
            <a:ext cx="3718095" cy="4355602"/>
          </a:xfrm>
          <a:custGeom>
            <a:avLst/>
            <a:gdLst/>
            <a:ahLst/>
            <a:cxnLst/>
            <a:rect l="l" t="t" r="r" b="b"/>
            <a:pathLst>
              <a:path w="4596" h="5384" extrusionOk="0">
                <a:moveTo>
                  <a:pt x="2451" y="12"/>
                </a:moveTo>
                <a:cubicBezTo>
                  <a:pt x="2291" y="-8"/>
                  <a:pt x="2115" y="-22"/>
                  <a:pt x="1985" y="116"/>
                </a:cubicBezTo>
                <a:cubicBezTo>
                  <a:pt x="1883" y="225"/>
                  <a:pt x="1831" y="412"/>
                  <a:pt x="1827" y="594"/>
                </a:cubicBezTo>
                <a:cubicBezTo>
                  <a:pt x="1823" y="776"/>
                  <a:pt x="1863" y="954"/>
                  <a:pt x="1914" y="1120"/>
                </a:cubicBezTo>
                <a:cubicBezTo>
                  <a:pt x="1970" y="1300"/>
                  <a:pt x="2042" y="1489"/>
                  <a:pt x="2013" y="1683"/>
                </a:cubicBezTo>
                <a:cubicBezTo>
                  <a:pt x="2000" y="1773"/>
                  <a:pt x="1966" y="1854"/>
                  <a:pt x="1924" y="1924"/>
                </a:cubicBezTo>
                <a:cubicBezTo>
                  <a:pt x="1866" y="2022"/>
                  <a:pt x="1792" y="2101"/>
                  <a:pt x="1710" y="2152"/>
                </a:cubicBezTo>
                <a:cubicBezTo>
                  <a:pt x="1611" y="2213"/>
                  <a:pt x="1501" y="2236"/>
                  <a:pt x="1406" y="2311"/>
                </a:cubicBezTo>
                <a:cubicBezTo>
                  <a:pt x="1240" y="2443"/>
                  <a:pt x="1148" y="2746"/>
                  <a:pt x="1194" y="3009"/>
                </a:cubicBezTo>
                <a:cubicBezTo>
                  <a:pt x="1214" y="3122"/>
                  <a:pt x="1256" y="3226"/>
                  <a:pt x="1274" y="3340"/>
                </a:cubicBezTo>
                <a:cubicBezTo>
                  <a:pt x="1314" y="3598"/>
                  <a:pt x="1204" y="3889"/>
                  <a:pt x="1031" y="3984"/>
                </a:cubicBezTo>
                <a:cubicBezTo>
                  <a:pt x="849" y="4085"/>
                  <a:pt x="644" y="3979"/>
                  <a:pt x="452" y="4024"/>
                </a:cubicBezTo>
                <a:cubicBezTo>
                  <a:pt x="259" y="4069"/>
                  <a:pt x="89" y="4277"/>
                  <a:pt x="27" y="4543"/>
                </a:cubicBezTo>
                <a:cubicBezTo>
                  <a:pt x="-35" y="4809"/>
                  <a:pt x="14" y="5120"/>
                  <a:pt x="149" y="5319"/>
                </a:cubicBezTo>
                <a:lnTo>
                  <a:pt x="4578" y="5384"/>
                </a:lnTo>
                <a:lnTo>
                  <a:pt x="4596" y="119"/>
                </a:lnTo>
                <a:lnTo>
                  <a:pt x="2451" y="12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8" name="Google Shape;1348;p27"/>
          <p:cNvGrpSpPr/>
          <p:nvPr/>
        </p:nvGrpSpPr>
        <p:grpSpPr>
          <a:xfrm rot="10800000">
            <a:off x="-8" y="3907313"/>
            <a:ext cx="679680" cy="1290960"/>
            <a:chOff x="8474080" y="-81537"/>
            <a:chExt cx="679680" cy="1290960"/>
          </a:xfrm>
        </p:grpSpPr>
        <p:grpSp>
          <p:nvGrpSpPr>
            <p:cNvPr id="1349" name="Google Shape;1349;p27"/>
            <p:cNvGrpSpPr/>
            <p:nvPr/>
          </p:nvGrpSpPr>
          <p:grpSpPr>
            <a:xfrm rot="10800000" flipH="1">
              <a:off x="8688280" y="-52377"/>
              <a:ext cx="465480" cy="1261800"/>
              <a:chOff x="6211280" y="172838"/>
              <a:chExt cx="465480" cy="1261800"/>
            </a:xfrm>
          </p:grpSpPr>
          <p:sp>
            <p:nvSpPr>
              <p:cNvPr id="1350" name="Google Shape;1350;p27"/>
              <p:cNvSpPr/>
              <p:nvPr/>
            </p:nvSpPr>
            <p:spPr>
              <a:xfrm>
                <a:off x="6354560" y="432397"/>
                <a:ext cx="106560" cy="100224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84" extrusionOk="0">
                    <a:moveTo>
                      <a:pt x="214" y="2784"/>
                    </a:moveTo>
                    <a:cubicBezTo>
                      <a:pt x="25" y="2282"/>
                      <a:pt x="-39" y="1817"/>
                      <a:pt x="22" y="1402"/>
                    </a:cubicBezTo>
                    <a:cubicBezTo>
                      <a:pt x="45" y="1243"/>
                      <a:pt x="89" y="1086"/>
                      <a:pt x="130" y="933"/>
                    </a:cubicBezTo>
                    <a:cubicBezTo>
                      <a:pt x="153" y="850"/>
                      <a:pt x="176" y="764"/>
                      <a:pt x="196" y="679"/>
                    </a:cubicBezTo>
                    <a:cubicBezTo>
                      <a:pt x="254" y="432"/>
                      <a:pt x="290" y="239"/>
                      <a:pt x="230" y="9"/>
                    </a:cubicBezTo>
                    <a:lnTo>
                      <a:pt x="264" y="0"/>
                    </a:lnTo>
                    <a:cubicBezTo>
                      <a:pt x="327" y="238"/>
                      <a:pt x="290" y="435"/>
                      <a:pt x="230" y="687"/>
                    </a:cubicBezTo>
                    <a:cubicBezTo>
                      <a:pt x="210" y="773"/>
                      <a:pt x="187" y="859"/>
                      <a:pt x="164" y="942"/>
                    </a:cubicBezTo>
                    <a:cubicBezTo>
                      <a:pt x="123" y="1094"/>
                      <a:pt x="80" y="1250"/>
                      <a:pt x="57" y="1408"/>
                    </a:cubicBezTo>
                    <a:cubicBezTo>
                      <a:pt x="-3" y="1817"/>
                      <a:pt x="61" y="2275"/>
                      <a:pt x="247" y="2771"/>
                    </a:cubicBezTo>
                    <a:lnTo>
                      <a:pt x="214" y="27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6455000" y="231157"/>
                <a:ext cx="172440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50" extrusionOk="0">
                    <a:moveTo>
                      <a:pt x="264" y="360"/>
                    </a:moveTo>
                    <a:cubicBezTo>
                      <a:pt x="348" y="288"/>
                      <a:pt x="425" y="200"/>
                      <a:pt x="465" y="103"/>
                    </a:cubicBezTo>
                    <a:cubicBezTo>
                      <a:pt x="475" y="79"/>
                      <a:pt x="483" y="52"/>
                      <a:pt x="477" y="31"/>
                    </a:cubicBezTo>
                    <a:cubicBezTo>
                      <a:pt x="469" y="6"/>
                      <a:pt x="440" y="-4"/>
                      <a:pt x="411" y="1"/>
                    </a:cubicBezTo>
                    <a:cubicBezTo>
                      <a:pt x="381" y="6"/>
                      <a:pt x="350" y="24"/>
                      <a:pt x="323" y="46"/>
                    </a:cubicBezTo>
                    <a:cubicBezTo>
                      <a:pt x="239" y="110"/>
                      <a:pt x="183" y="204"/>
                      <a:pt x="130" y="292"/>
                    </a:cubicBezTo>
                    <a:cubicBezTo>
                      <a:pt x="106" y="333"/>
                      <a:pt x="0" y="550"/>
                      <a:pt x="0" y="550"/>
                    </a:cubicBezTo>
                    <a:cubicBezTo>
                      <a:pt x="0" y="550"/>
                      <a:pt x="216" y="400"/>
                      <a:pt x="264" y="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7"/>
              <p:cNvSpPr/>
              <p:nvPr/>
            </p:nvSpPr>
            <p:spPr>
              <a:xfrm>
                <a:off x="6250880" y="241238"/>
                <a:ext cx="186480" cy="19512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42" extrusionOk="0">
                    <a:moveTo>
                      <a:pt x="385" y="241"/>
                    </a:moveTo>
                    <a:cubicBezTo>
                      <a:pt x="329" y="145"/>
                      <a:pt x="249" y="59"/>
                      <a:pt x="147" y="14"/>
                    </a:cubicBezTo>
                    <a:cubicBezTo>
                      <a:pt x="104" y="-4"/>
                      <a:pt x="52" y="-15"/>
                      <a:pt x="15" y="41"/>
                    </a:cubicBezTo>
                    <a:cubicBezTo>
                      <a:pt x="-11" y="87"/>
                      <a:pt x="1" y="138"/>
                      <a:pt x="23" y="181"/>
                    </a:cubicBezTo>
                    <a:cubicBezTo>
                      <a:pt x="71" y="276"/>
                      <a:pt x="164" y="339"/>
                      <a:pt x="253" y="397"/>
                    </a:cubicBezTo>
                    <a:cubicBezTo>
                      <a:pt x="293" y="424"/>
                      <a:pt x="518" y="542"/>
                      <a:pt x="518" y="542"/>
                    </a:cubicBezTo>
                    <a:cubicBezTo>
                      <a:pt x="518" y="542"/>
                      <a:pt x="416" y="295"/>
                      <a:pt x="385" y="2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27"/>
              <p:cNvSpPr/>
              <p:nvPr/>
            </p:nvSpPr>
            <p:spPr>
              <a:xfrm>
                <a:off x="6409640" y="172838"/>
                <a:ext cx="90720" cy="2563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712" extrusionOk="0">
                    <a:moveTo>
                      <a:pt x="225" y="408"/>
                    </a:moveTo>
                    <a:cubicBezTo>
                      <a:pt x="256" y="301"/>
                      <a:pt x="264" y="184"/>
                      <a:pt x="226" y="80"/>
                    </a:cubicBezTo>
                    <a:cubicBezTo>
                      <a:pt x="216" y="53"/>
                      <a:pt x="202" y="25"/>
                      <a:pt x="177" y="10"/>
                    </a:cubicBezTo>
                    <a:cubicBezTo>
                      <a:pt x="147" y="-7"/>
                      <a:pt x="107" y="-1"/>
                      <a:pt x="78" y="20"/>
                    </a:cubicBezTo>
                    <a:cubicBezTo>
                      <a:pt x="50" y="40"/>
                      <a:pt x="32" y="72"/>
                      <a:pt x="20" y="104"/>
                    </a:cubicBezTo>
                    <a:cubicBezTo>
                      <a:pt x="-16" y="204"/>
                      <a:pt x="3" y="315"/>
                      <a:pt x="21" y="419"/>
                    </a:cubicBezTo>
                    <a:cubicBezTo>
                      <a:pt x="30" y="467"/>
                      <a:pt x="99" y="712"/>
                      <a:pt x="99" y="712"/>
                    </a:cubicBezTo>
                    <a:cubicBezTo>
                      <a:pt x="99" y="712"/>
                      <a:pt x="208" y="468"/>
                      <a:pt x="225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6440600" y="182918"/>
                <a:ext cx="123480" cy="25416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06" extrusionOk="0">
                    <a:moveTo>
                      <a:pt x="342" y="129"/>
                    </a:moveTo>
                    <a:cubicBezTo>
                      <a:pt x="345" y="84"/>
                      <a:pt x="340" y="31"/>
                      <a:pt x="301" y="8"/>
                    </a:cubicBezTo>
                    <a:cubicBezTo>
                      <a:pt x="271" y="-9"/>
                      <a:pt x="231" y="1"/>
                      <a:pt x="204" y="23"/>
                    </a:cubicBezTo>
                    <a:cubicBezTo>
                      <a:pt x="177" y="45"/>
                      <a:pt x="161" y="77"/>
                      <a:pt x="146" y="109"/>
                    </a:cubicBezTo>
                    <a:cubicBezTo>
                      <a:pt x="72" y="260"/>
                      <a:pt x="0" y="706"/>
                      <a:pt x="0" y="706"/>
                    </a:cubicBezTo>
                    <a:cubicBezTo>
                      <a:pt x="0" y="706"/>
                      <a:pt x="107" y="616"/>
                      <a:pt x="141" y="580"/>
                    </a:cubicBezTo>
                    <a:cubicBezTo>
                      <a:pt x="195" y="523"/>
                      <a:pt x="240" y="456"/>
                      <a:pt x="274" y="385"/>
                    </a:cubicBezTo>
                    <a:cubicBezTo>
                      <a:pt x="312" y="304"/>
                      <a:pt x="335" y="217"/>
                      <a:pt x="342" y="1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326840" y="195878"/>
                <a:ext cx="11448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74" extrusionOk="0">
                    <a:moveTo>
                      <a:pt x="311" y="345"/>
                    </a:moveTo>
                    <a:cubicBezTo>
                      <a:pt x="297" y="234"/>
                      <a:pt x="256" y="124"/>
                      <a:pt x="179" y="44"/>
                    </a:cubicBezTo>
                    <a:cubicBezTo>
                      <a:pt x="159" y="23"/>
                      <a:pt x="135" y="3"/>
                      <a:pt x="106" y="0"/>
                    </a:cubicBezTo>
                    <a:cubicBezTo>
                      <a:pt x="72" y="-4"/>
                      <a:pt x="38" y="18"/>
                      <a:pt x="20" y="48"/>
                    </a:cubicBezTo>
                    <a:cubicBezTo>
                      <a:pt x="2" y="78"/>
                      <a:pt x="-2" y="114"/>
                      <a:pt x="1" y="149"/>
                    </a:cubicBezTo>
                    <a:cubicBezTo>
                      <a:pt x="8" y="255"/>
                      <a:pt x="69" y="349"/>
                      <a:pt x="129" y="437"/>
                    </a:cubicBezTo>
                    <a:cubicBezTo>
                      <a:pt x="156" y="478"/>
                      <a:pt x="317" y="674"/>
                      <a:pt x="317" y="674"/>
                    </a:cubicBezTo>
                    <a:cubicBezTo>
                      <a:pt x="317" y="674"/>
                      <a:pt x="319" y="407"/>
                      <a:pt x="311" y="3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6440600" y="287318"/>
                <a:ext cx="216720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16" extrusionOk="0">
                    <a:moveTo>
                      <a:pt x="307" y="306"/>
                    </a:moveTo>
                    <a:cubicBezTo>
                      <a:pt x="408" y="260"/>
                      <a:pt x="505" y="195"/>
                      <a:pt x="570" y="114"/>
                    </a:cubicBezTo>
                    <a:cubicBezTo>
                      <a:pt x="587" y="93"/>
                      <a:pt x="603" y="70"/>
                      <a:pt x="602" y="48"/>
                    </a:cubicBezTo>
                    <a:cubicBezTo>
                      <a:pt x="601" y="22"/>
                      <a:pt x="576" y="4"/>
                      <a:pt x="546" y="1"/>
                    </a:cubicBezTo>
                    <a:cubicBezTo>
                      <a:pt x="516" y="-3"/>
                      <a:pt x="482" y="7"/>
                      <a:pt x="450" y="20"/>
                    </a:cubicBezTo>
                    <a:cubicBezTo>
                      <a:pt x="352" y="59"/>
                      <a:pt x="272" y="133"/>
                      <a:pt x="197" y="204"/>
                    </a:cubicBezTo>
                    <a:cubicBezTo>
                      <a:pt x="163" y="236"/>
                      <a:pt x="0" y="416"/>
                      <a:pt x="0" y="416"/>
                    </a:cubicBezTo>
                    <a:cubicBezTo>
                      <a:pt x="0" y="416"/>
                      <a:pt x="250" y="331"/>
                      <a:pt x="307" y="3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6211280" y="310718"/>
                <a:ext cx="229680" cy="1278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55" extrusionOk="0">
                    <a:moveTo>
                      <a:pt x="322" y="279"/>
                    </a:moveTo>
                    <a:cubicBezTo>
                      <a:pt x="216" y="245"/>
                      <a:pt x="112" y="191"/>
                      <a:pt x="39" y="118"/>
                    </a:cubicBezTo>
                    <a:cubicBezTo>
                      <a:pt x="20" y="99"/>
                      <a:pt x="2" y="77"/>
                      <a:pt x="0" y="55"/>
                    </a:cubicBezTo>
                    <a:cubicBezTo>
                      <a:pt x="-2" y="29"/>
                      <a:pt x="20" y="9"/>
                      <a:pt x="50" y="3"/>
                    </a:cubicBezTo>
                    <a:cubicBezTo>
                      <a:pt x="80" y="-4"/>
                      <a:pt x="115" y="1"/>
                      <a:pt x="148" y="10"/>
                    </a:cubicBezTo>
                    <a:cubicBezTo>
                      <a:pt x="250" y="39"/>
                      <a:pt x="337" y="104"/>
                      <a:pt x="420" y="166"/>
                    </a:cubicBezTo>
                    <a:cubicBezTo>
                      <a:pt x="457" y="194"/>
                      <a:pt x="638" y="355"/>
                      <a:pt x="638" y="355"/>
                    </a:cubicBezTo>
                    <a:cubicBezTo>
                      <a:pt x="638" y="355"/>
                      <a:pt x="382" y="298"/>
                      <a:pt x="322" y="2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6272840" y="352838"/>
                <a:ext cx="171720" cy="9108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253" extrusionOk="0">
                    <a:moveTo>
                      <a:pt x="477" y="253"/>
                    </a:moveTo>
                    <a:cubicBezTo>
                      <a:pt x="436" y="233"/>
                      <a:pt x="397" y="210"/>
                      <a:pt x="358" y="187"/>
                    </a:cubicBezTo>
                    <a:cubicBezTo>
                      <a:pt x="338" y="176"/>
                      <a:pt x="319" y="164"/>
                      <a:pt x="300" y="152"/>
                    </a:cubicBezTo>
                    <a:cubicBezTo>
                      <a:pt x="290" y="146"/>
                      <a:pt x="281" y="141"/>
                      <a:pt x="271" y="134"/>
                    </a:cubicBezTo>
                    <a:lnTo>
                      <a:pt x="242" y="118"/>
                    </a:lnTo>
                    <a:cubicBezTo>
                      <a:pt x="203" y="95"/>
                      <a:pt x="165" y="73"/>
                      <a:pt x="124" y="54"/>
                    </a:cubicBezTo>
                    <a:cubicBezTo>
                      <a:pt x="84" y="34"/>
                      <a:pt x="43" y="16"/>
                      <a:pt x="0" y="0"/>
                    </a:cubicBezTo>
                    <a:cubicBezTo>
                      <a:pt x="46" y="2"/>
                      <a:pt x="91" y="13"/>
                      <a:pt x="135" y="28"/>
                    </a:cubicBezTo>
                    <a:cubicBezTo>
                      <a:pt x="178" y="44"/>
                      <a:pt x="220" y="64"/>
                      <a:pt x="260" y="87"/>
                    </a:cubicBezTo>
                    <a:cubicBezTo>
                      <a:pt x="279" y="99"/>
                      <a:pt x="299" y="111"/>
                      <a:pt x="318" y="124"/>
                    </a:cubicBezTo>
                    <a:cubicBezTo>
                      <a:pt x="336" y="137"/>
                      <a:pt x="356" y="150"/>
                      <a:pt x="373" y="164"/>
                    </a:cubicBezTo>
                    <a:cubicBezTo>
                      <a:pt x="410" y="192"/>
                      <a:pt x="444" y="221"/>
                      <a:pt x="477" y="2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6440960" y="248797"/>
                <a:ext cx="8568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527" extrusionOk="0">
                    <a:moveTo>
                      <a:pt x="238" y="0"/>
                    </a:moveTo>
                    <a:cubicBezTo>
                      <a:pt x="222" y="46"/>
                      <a:pt x="205" y="91"/>
                      <a:pt x="188" y="136"/>
                    </a:cubicBezTo>
                    <a:cubicBezTo>
                      <a:pt x="180" y="158"/>
                      <a:pt x="171" y="181"/>
                      <a:pt x="162" y="203"/>
                    </a:cubicBezTo>
                    <a:lnTo>
                      <a:pt x="134" y="269"/>
                    </a:lnTo>
                    <a:cubicBezTo>
                      <a:pt x="115" y="314"/>
                      <a:pt x="95" y="358"/>
                      <a:pt x="74" y="401"/>
                    </a:cubicBezTo>
                    <a:cubicBezTo>
                      <a:pt x="52" y="444"/>
                      <a:pt x="28" y="487"/>
                      <a:pt x="0" y="527"/>
                    </a:cubicBezTo>
                    <a:cubicBezTo>
                      <a:pt x="15" y="480"/>
                      <a:pt x="31" y="435"/>
                      <a:pt x="48" y="390"/>
                    </a:cubicBezTo>
                    <a:cubicBezTo>
                      <a:pt x="65" y="345"/>
                      <a:pt x="83" y="300"/>
                      <a:pt x="101" y="256"/>
                    </a:cubicBezTo>
                    <a:cubicBezTo>
                      <a:pt x="111" y="234"/>
                      <a:pt x="121" y="212"/>
                      <a:pt x="131" y="190"/>
                    </a:cubicBezTo>
                    <a:cubicBezTo>
                      <a:pt x="141" y="168"/>
                      <a:pt x="151" y="146"/>
                      <a:pt x="163" y="124"/>
                    </a:cubicBezTo>
                    <a:cubicBezTo>
                      <a:pt x="185" y="81"/>
                      <a:pt x="209" y="39"/>
                      <a:pt x="2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371120" y="258518"/>
                <a:ext cx="71280" cy="18612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17" extrusionOk="0">
                    <a:moveTo>
                      <a:pt x="198" y="517"/>
                    </a:moveTo>
                    <a:cubicBezTo>
                      <a:pt x="180" y="473"/>
                      <a:pt x="165" y="430"/>
                      <a:pt x="150" y="386"/>
                    </a:cubicBezTo>
                    <a:lnTo>
                      <a:pt x="127" y="321"/>
                    </a:lnTo>
                    <a:cubicBezTo>
                      <a:pt x="119" y="299"/>
                      <a:pt x="112" y="278"/>
                      <a:pt x="104" y="256"/>
                    </a:cubicBezTo>
                    <a:cubicBezTo>
                      <a:pt x="88" y="213"/>
                      <a:pt x="72" y="170"/>
                      <a:pt x="54" y="128"/>
                    </a:cubicBezTo>
                    <a:cubicBezTo>
                      <a:pt x="37" y="85"/>
                      <a:pt x="19" y="43"/>
                      <a:pt x="0" y="0"/>
                    </a:cubicBezTo>
                    <a:cubicBezTo>
                      <a:pt x="32" y="35"/>
                      <a:pt x="57" y="74"/>
                      <a:pt x="80" y="116"/>
                    </a:cubicBezTo>
                    <a:cubicBezTo>
                      <a:pt x="102" y="157"/>
                      <a:pt x="121" y="200"/>
                      <a:pt x="137" y="244"/>
                    </a:cubicBezTo>
                    <a:cubicBezTo>
                      <a:pt x="144" y="266"/>
                      <a:pt x="152" y="288"/>
                      <a:pt x="159" y="311"/>
                    </a:cubicBezTo>
                    <a:cubicBezTo>
                      <a:pt x="165" y="333"/>
                      <a:pt x="171" y="356"/>
                      <a:pt x="176" y="378"/>
                    </a:cubicBezTo>
                    <a:cubicBezTo>
                      <a:pt x="187" y="424"/>
                      <a:pt x="194" y="470"/>
                      <a:pt x="198" y="5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446720" y="324038"/>
                <a:ext cx="163440" cy="11304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14" extrusionOk="0">
                    <a:moveTo>
                      <a:pt x="454" y="0"/>
                    </a:moveTo>
                    <a:cubicBezTo>
                      <a:pt x="416" y="26"/>
                      <a:pt x="380" y="55"/>
                      <a:pt x="344" y="82"/>
                    </a:cubicBezTo>
                    <a:lnTo>
                      <a:pt x="289" y="124"/>
                    </a:lnTo>
                    <a:lnTo>
                      <a:pt x="233" y="165"/>
                    </a:lnTo>
                    <a:cubicBezTo>
                      <a:pt x="196" y="192"/>
                      <a:pt x="159" y="218"/>
                      <a:pt x="120" y="244"/>
                    </a:cubicBezTo>
                    <a:cubicBezTo>
                      <a:pt x="82" y="269"/>
                      <a:pt x="42" y="294"/>
                      <a:pt x="0" y="314"/>
                    </a:cubicBezTo>
                    <a:cubicBezTo>
                      <a:pt x="34" y="282"/>
                      <a:pt x="68" y="251"/>
                      <a:pt x="104" y="222"/>
                    </a:cubicBezTo>
                    <a:cubicBezTo>
                      <a:pt x="139" y="192"/>
                      <a:pt x="175" y="164"/>
                      <a:pt x="213" y="136"/>
                    </a:cubicBezTo>
                    <a:cubicBezTo>
                      <a:pt x="250" y="110"/>
                      <a:pt x="288" y="83"/>
                      <a:pt x="328" y="60"/>
                    </a:cubicBezTo>
                    <a:cubicBezTo>
                      <a:pt x="368" y="36"/>
                      <a:pt x="409" y="13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422240" y="419438"/>
                <a:ext cx="4896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82" extrusionOk="0">
                    <a:moveTo>
                      <a:pt x="113" y="148"/>
                    </a:moveTo>
                    <a:cubicBezTo>
                      <a:pt x="105" y="164"/>
                      <a:pt x="93" y="180"/>
                      <a:pt x="75" y="182"/>
                    </a:cubicBezTo>
                    <a:cubicBezTo>
                      <a:pt x="55" y="184"/>
                      <a:pt x="39" y="165"/>
                      <a:pt x="29" y="147"/>
                    </a:cubicBezTo>
                    <a:cubicBezTo>
                      <a:pt x="12" y="114"/>
                      <a:pt x="2" y="78"/>
                      <a:pt x="0" y="41"/>
                    </a:cubicBezTo>
                    <a:cubicBezTo>
                      <a:pt x="0" y="38"/>
                      <a:pt x="0" y="35"/>
                      <a:pt x="1" y="32"/>
                    </a:cubicBezTo>
                    <a:cubicBezTo>
                      <a:pt x="2" y="30"/>
                      <a:pt x="5" y="27"/>
                      <a:pt x="8" y="26"/>
                    </a:cubicBezTo>
                    <a:cubicBezTo>
                      <a:pt x="33" y="7"/>
                      <a:pt x="108" y="-18"/>
                      <a:pt x="130" y="18"/>
                    </a:cubicBezTo>
                    <a:cubicBezTo>
                      <a:pt x="139" y="33"/>
                      <a:pt x="135" y="59"/>
                      <a:pt x="133" y="76"/>
                    </a:cubicBezTo>
                    <a:cubicBezTo>
                      <a:pt x="130" y="101"/>
                      <a:pt x="123" y="125"/>
                      <a:pt x="113" y="1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0500" rIns="90000" bIns="20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268520" y="440677"/>
                <a:ext cx="151560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614" extrusionOk="0">
                    <a:moveTo>
                      <a:pt x="0" y="0"/>
                    </a:moveTo>
                    <a:cubicBezTo>
                      <a:pt x="44" y="87"/>
                      <a:pt x="130" y="144"/>
                      <a:pt x="201" y="212"/>
                    </a:cubicBezTo>
                    <a:cubicBezTo>
                      <a:pt x="312" y="319"/>
                      <a:pt x="390" y="460"/>
                      <a:pt x="421" y="611"/>
                    </a:cubicBezTo>
                    <a:cubicBezTo>
                      <a:pt x="374" y="621"/>
                      <a:pt x="328" y="599"/>
                      <a:pt x="287" y="574"/>
                    </a:cubicBezTo>
                    <a:cubicBezTo>
                      <a:pt x="173" y="504"/>
                      <a:pt x="88" y="390"/>
                      <a:pt x="49" y="262"/>
                    </a:cubicBezTo>
                    <a:cubicBezTo>
                      <a:pt x="22" y="177"/>
                      <a:pt x="7" y="8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6294440" y="489278"/>
                <a:ext cx="126720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5" extrusionOk="0">
                    <a:moveTo>
                      <a:pt x="0" y="0"/>
                    </a:moveTo>
                    <a:cubicBezTo>
                      <a:pt x="34" y="36"/>
                      <a:pt x="68" y="72"/>
                      <a:pt x="101" y="108"/>
                    </a:cubicBezTo>
                    <a:cubicBezTo>
                      <a:pt x="118" y="126"/>
                      <a:pt x="134" y="145"/>
                      <a:pt x="151" y="163"/>
                    </a:cubicBezTo>
                    <a:cubicBezTo>
                      <a:pt x="167" y="182"/>
                      <a:pt x="183" y="201"/>
                      <a:pt x="199" y="219"/>
                    </a:cubicBezTo>
                    <a:cubicBezTo>
                      <a:pt x="231" y="258"/>
                      <a:pt x="260" y="298"/>
                      <a:pt x="287" y="340"/>
                    </a:cubicBezTo>
                    <a:cubicBezTo>
                      <a:pt x="313" y="383"/>
                      <a:pt x="337" y="428"/>
                      <a:pt x="352" y="475"/>
                    </a:cubicBezTo>
                    <a:cubicBezTo>
                      <a:pt x="323" y="434"/>
                      <a:pt x="295" y="395"/>
                      <a:pt x="264" y="356"/>
                    </a:cubicBezTo>
                    <a:cubicBezTo>
                      <a:pt x="234" y="318"/>
                      <a:pt x="203" y="280"/>
                      <a:pt x="172" y="242"/>
                    </a:cubicBezTo>
                    <a:lnTo>
                      <a:pt x="125" y="185"/>
                    </a:lnTo>
                    <a:cubicBezTo>
                      <a:pt x="110" y="165"/>
                      <a:pt x="94" y="146"/>
                      <a:pt x="80" y="126"/>
                    </a:cubicBezTo>
                    <a:cubicBezTo>
                      <a:pt x="50" y="86"/>
                      <a:pt x="22" y="4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463280" y="407198"/>
                <a:ext cx="213480" cy="16704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64" extrusionOk="0">
                    <a:moveTo>
                      <a:pt x="593" y="0"/>
                    </a:moveTo>
                    <a:cubicBezTo>
                      <a:pt x="523" y="70"/>
                      <a:pt x="424" y="97"/>
                      <a:pt x="335" y="138"/>
                    </a:cubicBezTo>
                    <a:cubicBezTo>
                      <a:pt x="196" y="205"/>
                      <a:pt x="77" y="314"/>
                      <a:pt x="0" y="448"/>
                    </a:cubicBezTo>
                    <a:cubicBezTo>
                      <a:pt x="42" y="472"/>
                      <a:pt x="92" y="466"/>
                      <a:pt x="139" y="455"/>
                    </a:cubicBezTo>
                    <a:cubicBezTo>
                      <a:pt x="269" y="425"/>
                      <a:pt x="386" y="343"/>
                      <a:pt x="464" y="234"/>
                    </a:cubicBezTo>
                    <a:cubicBezTo>
                      <a:pt x="516" y="162"/>
                      <a:pt x="558" y="82"/>
                      <a:pt x="5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6462560" y="445358"/>
                <a:ext cx="174240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340" extrusionOk="0">
                    <a:moveTo>
                      <a:pt x="484" y="0"/>
                    </a:moveTo>
                    <a:cubicBezTo>
                      <a:pt x="448" y="35"/>
                      <a:pt x="409" y="66"/>
                      <a:pt x="368" y="95"/>
                    </a:cubicBezTo>
                    <a:cubicBezTo>
                      <a:pt x="348" y="109"/>
                      <a:pt x="327" y="123"/>
                      <a:pt x="307" y="136"/>
                    </a:cubicBezTo>
                    <a:lnTo>
                      <a:pt x="244" y="176"/>
                    </a:lnTo>
                    <a:cubicBezTo>
                      <a:pt x="202" y="202"/>
                      <a:pt x="161" y="227"/>
                      <a:pt x="120" y="255"/>
                    </a:cubicBezTo>
                    <a:cubicBezTo>
                      <a:pt x="79" y="282"/>
                      <a:pt x="39" y="310"/>
                      <a:pt x="0" y="340"/>
                    </a:cubicBezTo>
                    <a:cubicBezTo>
                      <a:pt x="29" y="300"/>
                      <a:pt x="65" y="264"/>
                      <a:pt x="104" y="233"/>
                    </a:cubicBezTo>
                    <a:cubicBezTo>
                      <a:pt x="142" y="200"/>
                      <a:pt x="183" y="172"/>
                      <a:pt x="225" y="146"/>
                    </a:cubicBezTo>
                    <a:cubicBezTo>
                      <a:pt x="246" y="133"/>
                      <a:pt x="268" y="120"/>
                      <a:pt x="289" y="108"/>
                    </a:cubicBezTo>
                    <a:cubicBezTo>
                      <a:pt x="310" y="96"/>
                      <a:pt x="332" y="83"/>
                      <a:pt x="354" y="71"/>
                    </a:cubicBezTo>
                    <a:cubicBezTo>
                      <a:pt x="397" y="47"/>
                      <a:pt x="440" y="24"/>
                      <a:pt x="4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7" name="Google Shape;1367;p27"/>
            <p:cNvGrpSpPr/>
            <p:nvPr/>
          </p:nvGrpSpPr>
          <p:grpSpPr>
            <a:xfrm rot="10800000" flipH="1">
              <a:off x="8474080" y="-81538"/>
              <a:ext cx="434160" cy="784080"/>
              <a:chOff x="5997080" y="679718"/>
              <a:chExt cx="434160" cy="784080"/>
            </a:xfrm>
          </p:grpSpPr>
          <p:sp>
            <p:nvSpPr>
              <p:cNvPr id="1368" name="Google Shape;1368;p27"/>
              <p:cNvSpPr/>
              <p:nvPr/>
            </p:nvSpPr>
            <p:spPr>
              <a:xfrm>
                <a:off x="6182480" y="875198"/>
                <a:ext cx="248760" cy="5886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635" extrusionOk="0">
                    <a:moveTo>
                      <a:pt x="658" y="1635"/>
                    </a:moveTo>
                    <a:cubicBezTo>
                      <a:pt x="601" y="1495"/>
                      <a:pt x="561" y="1346"/>
                      <a:pt x="523" y="1203"/>
                    </a:cubicBezTo>
                    <a:cubicBezTo>
                      <a:pt x="504" y="1132"/>
                      <a:pt x="484" y="1059"/>
                      <a:pt x="463" y="989"/>
                    </a:cubicBezTo>
                    <a:cubicBezTo>
                      <a:pt x="346" y="599"/>
                      <a:pt x="212" y="319"/>
                      <a:pt x="0" y="21"/>
                    </a:cubicBezTo>
                    <a:lnTo>
                      <a:pt x="29" y="0"/>
                    </a:lnTo>
                    <a:cubicBezTo>
                      <a:pt x="240" y="298"/>
                      <a:pt x="380" y="591"/>
                      <a:pt x="497" y="978"/>
                    </a:cubicBezTo>
                    <a:cubicBezTo>
                      <a:pt x="518" y="1050"/>
                      <a:pt x="538" y="1123"/>
                      <a:pt x="557" y="1193"/>
                    </a:cubicBezTo>
                    <a:cubicBezTo>
                      <a:pt x="595" y="1336"/>
                      <a:pt x="634" y="1483"/>
                      <a:pt x="691" y="1622"/>
                    </a:cubicBezTo>
                    <a:lnTo>
                      <a:pt x="658" y="16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7"/>
              <p:cNvSpPr/>
              <p:nvPr/>
            </p:nvSpPr>
            <p:spPr>
              <a:xfrm>
                <a:off x="6002120" y="988238"/>
                <a:ext cx="26640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" extrusionOk="0">
                    <a:moveTo>
                      <a:pt x="0" y="35"/>
                    </a:moveTo>
                    <a:cubicBezTo>
                      <a:pt x="96" y="55"/>
                      <a:pt x="194" y="22"/>
                      <a:pt x="291" y="8"/>
                    </a:cubicBezTo>
                    <a:cubicBezTo>
                      <a:pt x="443" y="-14"/>
                      <a:pt x="603" y="12"/>
                      <a:pt x="740" y="81"/>
                    </a:cubicBezTo>
                    <a:cubicBezTo>
                      <a:pt x="719" y="124"/>
                      <a:pt x="674" y="147"/>
                      <a:pt x="628" y="164"/>
                    </a:cubicBezTo>
                    <a:cubicBezTo>
                      <a:pt x="503" y="210"/>
                      <a:pt x="361" y="206"/>
                      <a:pt x="236" y="159"/>
                    </a:cubicBezTo>
                    <a:cubicBezTo>
                      <a:pt x="153" y="127"/>
                      <a:pt x="74" y="84"/>
                      <a:pt x="0" y="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7"/>
              <p:cNvSpPr/>
              <p:nvPr/>
            </p:nvSpPr>
            <p:spPr>
              <a:xfrm>
                <a:off x="6056120" y="1002638"/>
                <a:ext cx="21312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9" extrusionOk="0">
                    <a:moveTo>
                      <a:pt x="0" y="22"/>
                    </a:moveTo>
                    <a:cubicBezTo>
                      <a:pt x="50" y="17"/>
                      <a:pt x="99" y="13"/>
                      <a:pt x="148" y="9"/>
                    </a:cubicBezTo>
                    <a:cubicBezTo>
                      <a:pt x="172" y="7"/>
                      <a:pt x="197" y="6"/>
                      <a:pt x="222" y="4"/>
                    </a:cubicBezTo>
                    <a:cubicBezTo>
                      <a:pt x="246" y="2"/>
                      <a:pt x="271" y="2"/>
                      <a:pt x="296" y="1"/>
                    </a:cubicBezTo>
                    <a:cubicBezTo>
                      <a:pt x="346" y="-1"/>
                      <a:pt x="396" y="1"/>
                      <a:pt x="446" y="6"/>
                    </a:cubicBezTo>
                    <a:cubicBezTo>
                      <a:pt x="495" y="11"/>
                      <a:pt x="545" y="21"/>
                      <a:pt x="592" y="39"/>
                    </a:cubicBezTo>
                    <a:cubicBezTo>
                      <a:pt x="542" y="35"/>
                      <a:pt x="493" y="34"/>
                      <a:pt x="444" y="33"/>
                    </a:cubicBezTo>
                    <a:cubicBezTo>
                      <a:pt x="395" y="33"/>
                      <a:pt x="346" y="35"/>
                      <a:pt x="297" y="36"/>
                    </a:cubicBezTo>
                    <a:lnTo>
                      <a:pt x="223" y="37"/>
                    </a:lnTo>
                    <a:cubicBezTo>
                      <a:pt x="198" y="37"/>
                      <a:pt x="174" y="38"/>
                      <a:pt x="148" y="36"/>
                    </a:cubicBezTo>
                    <a:cubicBezTo>
                      <a:pt x="99" y="35"/>
                      <a:pt x="49" y="32"/>
                      <a:pt x="0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6185000" y="683318"/>
                <a:ext cx="5184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16" extrusionOk="0">
                    <a:moveTo>
                      <a:pt x="110" y="296"/>
                    </a:moveTo>
                    <a:cubicBezTo>
                      <a:pt x="136" y="219"/>
                      <a:pt x="151" y="134"/>
                      <a:pt x="140" y="58"/>
                    </a:cubicBezTo>
                    <a:cubicBezTo>
                      <a:pt x="137" y="39"/>
                      <a:pt x="132" y="19"/>
                      <a:pt x="120" y="8"/>
                    </a:cubicBezTo>
                    <a:cubicBezTo>
                      <a:pt x="106" y="-5"/>
                      <a:pt x="84" y="-1"/>
                      <a:pt x="67" y="14"/>
                    </a:cubicBezTo>
                    <a:cubicBezTo>
                      <a:pt x="50" y="29"/>
                      <a:pt x="37" y="52"/>
                      <a:pt x="28" y="75"/>
                    </a:cubicBezTo>
                    <a:cubicBezTo>
                      <a:pt x="0" y="148"/>
                      <a:pt x="-1" y="228"/>
                      <a:pt x="0" y="304"/>
                    </a:cubicBezTo>
                    <a:cubicBezTo>
                      <a:pt x="0" y="338"/>
                      <a:pt x="15" y="516"/>
                      <a:pt x="15" y="516"/>
                    </a:cubicBezTo>
                    <a:cubicBezTo>
                      <a:pt x="15" y="516"/>
                      <a:pt x="95" y="340"/>
                      <a:pt x="110" y="2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5999240" y="810038"/>
                <a:ext cx="18288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204" extrusionOk="0">
                    <a:moveTo>
                      <a:pt x="310" y="55"/>
                    </a:moveTo>
                    <a:cubicBezTo>
                      <a:pt x="238" y="16"/>
                      <a:pt x="155" y="-9"/>
                      <a:pt x="73" y="2"/>
                    </a:cubicBezTo>
                    <a:cubicBezTo>
                      <a:pt x="39" y="6"/>
                      <a:pt x="3" y="19"/>
                      <a:pt x="0" y="68"/>
                    </a:cubicBezTo>
                    <a:cubicBezTo>
                      <a:pt x="1" y="107"/>
                      <a:pt x="28" y="135"/>
                      <a:pt x="58" y="154"/>
                    </a:cubicBezTo>
                    <a:cubicBezTo>
                      <a:pt x="125" y="196"/>
                      <a:pt x="207" y="200"/>
                      <a:pt x="285" y="204"/>
                    </a:cubicBezTo>
                    <a:cubicBezTo>
                      <a:pt x="320" y="205"/>
                      <a:pt x="508" y="195"/>
                      <a:pt x="508" y="195"/>
                    </a:cubicBezTo>
                    <a:cubicBezTo>
                      <a:pt x="508" y="195"/>
                      <a:pt x="350" y="77"/>
                      <a:pt x="310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6082400" y="702398"/>
                <a:ext cx="10188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73" extrusionOk="0">
                    <a:moveTo>
                      <a:pt x="248" y="233"/>
                    </a:moveTo>
                    <a:cubicBezTo>
                      <a:pt x="227" y="154"/>
                      <a:pt x="188" y="77"/>
                      <a:pt x="124" y="26"/>
                    </a:cubicBezTo>
                    <a:cubicBezTo>
                      <a:pt x="108" y="12"/>
                      <a:pt x="88" y="0"/>
                      <a:pt x="67" y="0"/>
                    </a:cubicBezTo>
                    <a:cubicBezTo>
                      <a:pt x="41" y="1"/>
                      <a:pt x="18" y="20"/>
                      <a:pt x="8" y="43"/>
                    </a:cubicBezTo>
                    <a:cubicBezTo>
                      <a:pt x="-2" y="67"/>
                      <a:pt x="-2" y="94"/>
                      <a:pt x="3" y="119"/>
                    </a:cubicBezTo>
                    <a:cubicBezTo>
                      <a:pt x="18" y="196"/>
                      <a:pt x="72" y="259"/>
                      <a:pt x="123" y="318"/>
                    </a:cubicBezTo>
                    <a:cubicBezTo>
                      <a:pt x="146" y="345"/>
                      <a:pt x="283" y="473"/>
                      <a:pt x="283" y="473"/>
                    </a:cubicBezTo>
                    <a:cubicBezTo>
                      <a:pt x="283" y="473"/>
                      <a:pt x="259" y="278"/>
                      <a:pt x="248" y="2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6135320" y="679718"/>
                <a:ext cx="6876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555" extrusionOk="0">
                    <a:moveTo>
                      <a:pt x="134" y="61"/>
                    </a:moveTo>
                    <a:cubicBezTo>
                      <a:pt x="119" y="32"/>
                      <a:pt x="96" y="0"/>
                      <a:pt x="63" y="0"/>
                    </a:cubicBezTo>
                    <a:cubicBezTo>
                      <a:pt x="37" y="1"/>
                      <a:pt x="16" y="22"/>
                      <a:pt x="7" y="46"/>
                    </a:cubicBezTo>
                    <a:cubicBezTo>
                      <a:pt x="-1" y="70"/>
                      <a:pt x="0" y="97"/>
                      <a:pt x="2" y="122"/>
                    </a:cubicBezTo>
                    <a:cubicBezTo>
                      <a:pt x="13" y="246"/>
                      <a:pt x="136" y="555"/>
                      <a:pt x="136" y="555"/>
                    </a:cubicBezTo>
                    <a:cubicBezTo>
                      <a:pt x="136" y="555"/>
                      <a:pt x="170" y="458"/>
                      <a:pt x="177" y="422"/>
                    </a:cubicBezTo>
                    <a:cubicBezTo>
                      <a:pt x="190" y="365"/>
                      <a:pt x="194" y="307"/>
                      <a:pt x="188" y="249"/>
                    </a:cubicBezTo>
                    <a:cubicBezTo>
                      <a:pt x="181" y="184"/>
                      <a:pt x="164" y="120"/>
                      <a:pt x="134" y="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6032360" y="753518"/>
                <a:ext cx="15264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2" extrusionOk="0">
                    <a:moveTo>
                      <a:pt x="296" y="146"/>
                    </a:moveTo>
                    <a:cubicBezTo>
                      <a:pt x="245" y="82"/>
                      <a:pt x="178" y="28"/>
                      <a:pt x="99" y="6"/>
                    </a:cubicBezTo>
                    <a:cubicBezTo>
                      <a:pt x="78" y="0"/>
                      <a:pt x="56" y="-3"/>
                      <a:pt x="36" y="6"/>
                    </a:cubicBezTo>
                    <a:cubicBezTo>
                      <a:pt x="13" y="16"/>
                      <a:pt x="0" y="43"/>
                      <a:pt x="0" y="69"/>
                    </a:cubicBezTo>
                    <a:cubicBezTo>
                      <a:pt x="0" y="94"/>
                      <a:pt x="11" y="119"/>
                      <a:pt x="26" y="140"/>
                    </a:cubicBezTo>
                    <a:cubicBezTo>
                      <a:pt x="71" y="204"/>
                      <a:pt x="145" y="240"/>
                      <a:pt x="215" y="274"/>
                    </a:cubicBezTo>
                    <a:cubicBezTo>
                      <a:pt x="248" y="289"/>
                      <a:pt x="424" y="352"/>
                      <a:pt x="424" y="352"/>
                    </a:cubicBezTo>
                    <a:cubicBezTo>
                      <a:pt x="424" y="352"/>
                      <a:pt x="324" y="183"/>
                      <a:pt x="296" y="1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6184280" y="708878"/>
                <a:ext cx="89280" cy="17064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474" extrusionOk="0">
                    <a:moveTo>
                      <a:pt x="152" y="289"/>
                    </a:moveTo>
                    <a:cubicBezTo>
                      <a:pt x="199" y="221"/>
                      <a:pt x="236" y="144"/>
                      <a:pt x="246" y="68"/>
                    </a:cubicBezTo>
                    <a:cubicBezTo>
                      <a:pt x="249" y="48"/>
                      <a:pt x="250" y="28"/>
                      <a:pt x="241" y="14"/>
                    </a:cubicBezTo>
                    <a:cubicBezTo>
                      <a:pt x="231" y="-2"/>
                      <a:pt x="209" y="-4"/>
                      <a:pt x="189" y="5"/>
                    </a:cubicBezTo>
                    <a:cubicBezTo>
                      <a:pt x="168" y="15"/>
                      <a:pt x="150" y="33"/>
                      <a:pt x="134" y="54"/>
                    </a:cubicBezTo>
                    <a:cubicBezTo>
                      <a:pt x="87" y="116"/>
                      <a:pt x="65" y="192"/>
                      <a:pt x="44" y="266"/>
                    </a:cubicBezTo>
                    <a:cubicBezTo>
                      <a:pt x="35" y="299"/>
                      <a:pt x="0" y="474"/>
                      <a:pt x="0" y="474"/>
                    </a:cubicBezTo>
                    <a:cubicBezTo>
                      <a:pt x="0" y="474"/>
                      <a:pt x="125" y="326"/>
                      <a:pt x="152" y="2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5997080" y="863678"/>
                <a:ext cx="187920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4" extrusionOk="0">
                    <a:moveTo>
                      <a:pt x="293" y="118"/>
                    </a:moveTo>
                    <a:cubicBezTo>
                      <a:pt x="214" y="136"/>
                      <a:pt x="128" y="141"/>
                      <a:pt x="54" y="123"/>
                    </a:cubicBezTo>
                    <a:cubicBezTo>
                      <a:pt x="34" y="118"/>
                      <a:pt x="15" y="111"/>
                      <a:pt x="5" y="98"/>
                    </a:cubicBezTo>
                    <a:cubicBezTo>
                      <a:pt x="-6" y="82"/>
                      <a:pt x="1" y="61"/>
                      <a:pt x="17" y="46"/>
                    </a:cubicBezTo>
                    <a:cubicBezTo>
                      <a:pt x="34" y="30"/>
                      <a:pt x="57" y="20"/>
                      <a:pt x="82" y="13"/>
                    </a:cubicBezTo>
                    <a:cubicBezTo>
                      <a:pt x="157" y="-7"/>
                      <a:pt x="237" y="1"/>
                      <a:pt x="312" y="9"/>
                    </a:cubicBezTo>
                    <a:cubicBezTo>
                      <a:pt x="347" y="13"/>
                      <a:pt x="522" y="46"/>
                      <a:pt x="522" y="46"/>
                    </a:cubicBezTo>
                    <a:cubicBezTo>
                      <a:pt x="522" y="46"/>
                      <a:pt x="338" y="107"/>
                      <a:pt x="293" y="1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046400" y="872317"/>
                <a:ext cx="142920" cy="172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8" extrusionOk="0">
                    <a:moveTo>
                      <a:pt x="397" y="28"/>
                    </a:moveTo>
                    <a:cubicBezTo>
                      <a:pt x="364" y="33"/>
                      <a:pt x="330" y="34"/>
                      <a:pt x="296" y="35"/>
                    </a:cubicBezTo>
                    <a:cubicBezTo>
                      <a:pt x="263" y="35"/>
                      <a:pt x="230" y="35"/>
                      <a:pt x="197" y="36"/>
                    </a:cubicBezTo>
                    <a:cubicBezTo>
                      <a:pt x="165" y="36"/>
                      <a:pt x="132" y="37"/>
                      <a:pt x="99" y="39"/>
                    </a:cubicBezTo>
                    <a:cubicBezTo>
                      <a:pt x="66" y="41"/>
                      <a:pt x="34" y="44"/>
                      <a:pt x="0" y="48"/>
                    </a:cubicBezTo>
                    <a:cubicBezTo>
                      <a:pt x="29" y="30"/>
                      <a:pt x="62" y="18"/>
                      <a:pt x="95" y="11"/>
                    </a:cubicBezTo>
                    <a:cubicBezTo>
                      <a:pt x="129" y="4"/>
                      <a:pt x="163" y="1"/>
                      <a:pt x="197" y="0"/>
                    </a:cubicBezTo>
                    <a:cubicBezTo>
                      <a:pt x="231" y="0"/>
                      <a:pt x="265" y="3"/>
                      <a:pt x="298" y="7"/>
                    </a:cubicBezTo>
                    <a:cubicBezTo>
                      <a:pt x="331" y="12"/>
                      <a:pt x="364" y="18"/>
                      <a:pt x="397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65560" y="727957"/>
                <a:ext cx="20880" cy="1522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423" extrusionOk="0">
                    <a:moveTo>
                      <a:pt x="5" y="0"/>
                    </a:moveTo>
                    <a:cubicBezTo>
                      <a:pt x="15" y="35"/>
                      <a:pt x="22" y="70"/>
                      <a:pt x="29" y="104"/>
                    </a:cubicBezTo>
                    <a:cubicBezTo>
                      <a:pt x="36" y="139"/>
                      <a:pt x="41" y="174"/>
                      <a:pt x="46" y="209"/>
                    </a:cubicBezTo>
                    <a:cubicBezTo>
                      <a:pt x="51" y="245"/>
                      <a:pt x="55" y="280"/>
                      <a:pt x="56" y="315"/>
                    </a:cubicBezTo>
                    <a:cubicBezTo>
                      <a:pt x="58" y="351"/>
                      <a:pt x="59" y="387"/>
                      <a:pt x="54" y="423"/>
                    </a:cubicBezTo>
                    <a:cubicBezTo>
                      <a:pt x="44" y="388"/>
                      <a:pt x="36" y="354"/>
                      <a:pt x="29" y="319"/>
                    </a:cubicBezTo>
                    <a:cubicBezTo>
                      <a:pt x="22" y="284"/>
                      <a:pt x="16" y="249"/>
                      <a:pt x="11" y="214"/>
                    </a:cubicBezTo>
                    <a:cubicBezTo>
                      <a:pt x="6" y="179"/>
                      <a:pt x="2" y="144"/>
                      <a:pt x="1" y="108"/>
                    </a:cubicBezTo>
                    <a:cubicBezTo>
                      <a:pt x="0" y="72"/>
                      <a:pt x="0" y="36"/>
                      <a:pt x="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73040" y="792757"/>
                <a:ext cx="115200" cy="9072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52" extrusionOk="0">
                    <a:moveTo>
                      <a:pt x="320" y="252"/>
                    </a:moveTo>
                    <a:cubicBezTo>
                      <a:pt x="291" y="233"/>
                      <a:pt x="264" y="212"/>
                      <a:pt x="237" y="191"/>
                    </a:cubicBezTo>
                    <a:lnTo>
                      <a:pt x="159" y="127"/>
                    </a:lnTo>
                    <a:cubicBezTo>
                      <a:pt x="132" y="105"/>
                      <a:pt x="106" y="85"/>
                      <a:pt x="80" y="64"/>
                    </a:cubicBezTo>
                    <a:lnTo>
                      <a:pt x="0" y="0"/>
                    </a:lnTo>
                    <a:cubicBezTo>
                      <a:pt x="34" y="9"/>
                      <a:pt x="65" y="24"/>
                      <a:pt x="95" y="41"/>
                    </a:cubicBezTo>
                    <a:cubicBezTo>
                      <a:pt x="126" y="58"/>
                      <a:pt x="154" y="78"/>
                      <a:pt x="181" y="99"/>
                    </a:cubicBezTo>
                    <a:cubicBezTo>
                      <a:pt x="208" y="121"/>
                      <a:pt x="233" y="145"/>
                      <a:pt x="256" y="170"/>
                    </a:cubicBezTo>
                    <a:cubicBezTo>
                      <a:pt x="280" y="196"/>
                      <a:pt x="301" y="222"/>
                      <a:pt x="320" y="2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6188240" y="743798"/>
                <a:ext cx="60480" cy="13356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71" extrusionOk="0">
                    <a:moveTo>
                      <a:pt x="168" y="0"/>
                    </a:moveTo>
                    <a:lnTo>
                      <a:pt x="133" y="96"/>
                    </a:lnTo>
                    <a:cubicBezTo>
                      <a:pt x="121" y="127"/>
                      <a:pt x="108" y="159"/>
                      <a:pt x="95" y="190"/>
                    </a:cubicBezTo>
                    <a:cubicBezTo>
                      <a:pt x="82" y="221"/>
                      <a:pt x="68" y="252"/>
                      <a:pt x="53" y="282"/>
                    </a:cubicBezTo>
                    <a:cubicBezTo>
                      <a:pt x="37" y="313"/>
                      <a:pt x="20" y="343"/>
                      <a:pt x="0" y="371"/>
                    </a:cubicBezTo>
                    <a:cubicBezTo>
                      <a:pt x="7" y="337"/>
                      <a:pt x="17" y="304"/>
                      <a:pt x="27" y="272"/>
                    </a:cubicBezTo>
                    <a:cubicBezTo>
                      <a:pt x="37" y="240"/>
                      <a:pt x="49" y="207"/>
                      <a:pt x="63" y="176"/>
                    </a:cubicBezTo>
                    <a:cubicBezTo>
                      <a:pt x="76" y="145"/>
                      <a:pt x="91" y="114"/>
                      <a:pt x="107" y="84"/>
                    </a:cubicBezTo>
                    <a:cubicBezTo>
                      <a:pt x="124" y="55"/>
                      <a:pt x="143" y="25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170600" y="860798"/>
                <a:ext cx="41040" cy="4752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2" extrusionOk="0">
                    <a:moveTo>
                      <a:pt x="114" y="91"/>
                    </a:moveTo>
                    <a:cubicBezTo>
                      <a:pt x="115" y="104"/>
                      <a:pt x="114" y="119"/>
                      <a:pt x="103" y="127"/>
                    </a:cubicBezTo>
                    <a:cubicBezTo>
                      <a:pt x="91" y="136"/>
                      <a:pt x="74" y="130"/>
                      <a:pt x="61" y="122"/>
                    </a:cubicBezTo>
                    <a:cubicBezTo>
                      <a:pt x="38" y="108"/>
                      <a:pt x="18" y="89"/>
                      <a:pt x="2" y="67"/>
                    </a:cubicBezTo>
                    <a:cubicBezTo>
                      <a:pt x="2" y="65"/>
                      <a:pt x="0" y="63"/>
                      <a:pt x="0" y="60"/>
                    </a:cubicBezTo>
                    <a:cubicBezTo>
                      <a:pt x="0" y="58"/>
                      <a:pt x="1" y="56"/>
                      <a:pt x="2" y="54"/>
                    </a:cubicBezTo>
                    <a:cubicBezTo>
                      <a:pt x="11" y="32"/>
                      <a:pt x="49" y="-11"/>
                      <a:pt x="76" y="3"/>
                    </a:cubicBezTo>
                    <a:cubicBezTo>
                      <a:pt x="88" y="9"/>
                      <a:pt x="95" y="27"/>
                      <a:pt x="100" y="38"/>
                    </a:cubicBezTo>
                    <a:cubicBezTo>
                      <a:pt x="108" y="55"/>
                      <a:pt x="113" y="73"/>
                      <a:pt x="114" y="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00" rIns="90000" bIns="2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83" name="Google Shape;138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28"/>
          <p:cNvSpPr/>
          <p:nvPr/>
        </p:nvSpPr>
        <p:spPr>
          <a:xfrm rot="5400000" flipH="1">
            <a:off x="6639545" y="2574978"/>
            <a:ext cx="3427570" cy="3290448"/>
          </a:xfrm>
          <a:custGeom>
            <a:avLst/>
            <a:gdLst/>
            <a:ahLst/>
            <a:cxnLst/>
            <a:rect l="l" t="t" r="r" b="b"/>
            <a:pathLst>
              <a:path w="7149" h="6863" extrusionOk="0">
                <a:moveTo>
                  <a:pt x="545" y="6863"/>
                </a:moveTo>
                <a:cubicBezTo>
                  <a:pt x="1000" y="6857"/>
                  <a:pt x="1499" y="6836"/>
                  <a:pt x="1833" y="6563"/>
                </a:cubicBezTo>
                <a:cubicBezTo>
                  <a:pt x="2075" y="6365"/>
                  <a:pt x="2182" y="6068"/>
                  <a:pt x="2218" y="5778"/>
                </a:cubicBezTo>
                <a:cubicBezTo>
                  <a:pt x="2252" y="5488"/>
                  <a:pt x="2225" y="5195"/>
                  <a:pt x="2245" y="4904"/>
                </a:cubicBezTo>
                <a:cubicBezTo>
                  <a:pt x="2275" y="4485"/>
                  <a:pt x="2406" y="4071"/>
                  <a:pt x="2628" y="3699"/>
                </a:cubicBezTo>
                <a:cubicBezTo>
                  <a:pt x="2788" y="3430"/>
                  <a:pt x="3001" y="3178"/>
                  <a:pt x="3290" y="3013"/>
                </a:cubicBezTo>
                <a:cubicBezTo>
                  <a:pt x="3784" y="2730"/>
                  <a:pt x="4413" y="2742"/>
                  <a:pt x="5001" y="2723"/>
                </a:cubicBezTo>
                <a:cubicBezTo>
                  <a:pt x="5444" y="2709"/>
                  <a:pt x="5894" y="2670"/>
                  <a:pt x="6301" y="2517"/>
                </a:cubicBezTo>
                <a:cubicBezTo>
                  <a:pt x="6512" y="2438"/>
                  <a:pt x="6711" y="2327"/>
                  <a:pt x="6858" y="2171"/>
                </a:cubicBezTo>
                <a:cubicBezTo>
                  <a:pt x="7012" y="2008"/>
                  <a:pt x="7101" y="1801"/>
                  <a:pt x="7135" y="1591"/>
                </a:cubicBezTo>
                <a:cubicBezTo>
                  <a:pt x="7246" y="902"/>
                  <a:pt x="6705" y="179"/>
                  <a:pt x="5947" y="0"/>
                </a:cubicBezTo>
                <a:lnTo>
                  <a:pt x="0" y="0"/>
                </a:lnTo>
                <a:lnTo>
                  <a:pt x="545" y="6863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28"/>
          <p:cNvSpPr/>
          <p:nvPr/>
        </p:nvSpPr>
        <p:spPr>
          <a:xfrm rot="5400000">
            <a:off x="-138025" y="-557844"/>
            <a:ext cx="2532219" cy="2923975"/>
          </a:xfrm>
          <a:custGeom>
            <a:avLst/>
            <a:gdLst/>
            <a:ahLst/>
            <a:cxnLst/>
            <a:rect l="l" t="t" r="r" b="b"/>
            <a:pathLst>
              <a:path w="26676" h="30803" extrusionOk="0">
                <a:moveTo>
                  <a:pt x="0" y="685"/>
                </a:moveTo>
                <a:cubicBezTo>
                  <a:pt x="3203" y="-1015"/>
                  <a:pt x="7502" y="587"/>
                  <a:pt x="8807" y="3972"/>
                </a:cubicBezTo>
                <a:cubicBezTo>
                  <a:pt x="9137" y="4782"/>
                  <a:pt x="9318" y="5688"/>
                  <a:pt x="9905" y="6336"/>
                </a:cubicBezTo>
                <a:cubicBezTo>
                  <a:pt x="10956" y="7498"/>
                  <a:pt x="12779" y="7347"/>
                  <a:pt x="14290" y="7760"/>
                </a:cubicBezTo>
                <a:cubicBezTo>
                  <a:pt x="16630" y="8401"/>
                  <a:pt x="18392" y="10734"/>
                  <a:pt x="18370" y="13160"/>
                </a:cubicBezTo>
                <a:cubicBezTo>
                  <a:pt x="18159" y="15692"/>
                  <a:pt x="17005" y="19010"/>
                  <a:pt x="20181" y="20090"/>
                </a:cubicBezTo>
                <a:cubicBezTo>
                  <a:pt x="20952" y="20334"/>
                  <a:pt x="21785" y="20274"/>
                  <a:pt x="22578" y="20434"/>
                </a:cubicBezTo>
                <a:cubicBezTo>
                  <a:pt x="27079" y="21494"/>
                  <a:pt x="27524" y="27284"/>
                  <a:pt x="25593" y="30803"/>
                </a:cubicBezTo>
                <a:lnTo>
                  <a:pt x="0" y="30803"/>
                </a:lnTo>
                <a:lnTo>
                  <a:pt x="0" y="685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7" name="Google Shape;1387;p28"/>
          <p:cNvGrpSpPr/>
          <p:nvPr/>
        </p:nvGrpSpPr>
        <p:grpSpPr>
          <a:xfrm rot="-9389434">
            <a:off x="7917012" y="-37627"/>
            <a:ext cx="845757" cy="1155929"/>
            <a:chOff x="5727800" y="835238"/>
            <a:chExt cx="1149480" cy="1571040"/>
          </a:xfrm>
        </p:grpSpPr>
        <p:sp>
          <p:nvSpPr>
            <p:cNvPr id="1388" name="Google Shape;1388;p28"/>
            <p:cNvSpPr/>
            <p:nvPr/>
          </p:nvSpPr>
          <p:spPr>
            <a:xfrm>
              <a:off x="6744440" y="1916678"/>
              <a:ext cx="132840" cy="271800"/>
            </a:xfrm>
            <a:custGeom>
              <a:avLst/>
              <a:gdLst/>
              <a:ahLst/>
              <a:cxnLst/>
              <a:rect l="l" t="t" r="r" b="b"/>
              <a:pathLst>
                <a:path w="369" h="755" extrusionOk="0">
                  <a:moveTo>
                    <a:pt x="354" y="453"/>
                  </a:moveTo>
                  <a:cubicBezTo>
                    <a:pt x="406" y="240"/>
                    <a:pt x="315" y="174"/>
                    <a:pt x="234" y="0"/>
                  </a:cubicBezTo>
                  <a:cubicBezTo>
                    <a:pt x="175" y="80"/>
                    <a:pt x="37" y="137"/>
                    <a:pt x="0" y="414"/>
                  </a:cubicBezTo>
                  <a:cubicBezTo>
                    <a:pt x="-9" y="483"/>
                    <a:pt x="102" y="755"/>
                    <a:pt x="102" y="755"/>
                  </a:cubicBezTo>
                  <a:cubicBezTo>
                    <a:pt x="102" y="755"/>
                    <a:pt x="303" y="661"/>
                    <a:pt x="354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6520880" y="1697078"/>
              <a:ext cx="112320" cy="275040"/>
            </a:xfrm>
            <a:custGeom>
              <a:avLst/>
              <a:gdLst/>
              <a:ahLst/>
              <a:cxnLst/>
              <a:rect l="l" t="t" r="r" b="b"/>
              <a:pathLst>
                <a:path w="312" h="764" extrusionOk="0">
                  <a:moveTo>
                    <a:pt x="88" y="764"/>
                  </a:moveTo>
                  <a:cubicBezTo>
                    <a:pt x="406" y="576"/>
                    <a:pt x="315" y="301"/>
                    <a:pt x="240" y="0"/>
                  </a:cubicBezTo>
                  <a:cubicBezTo>
                    <a:pt x="65" y="215"/>
                    <a:pt x="-111" y="505"/>
                    <a:pt x="88" y="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6315320" y="1530397"/>
              <a:ext cx="78120" cy="264240"/>
            </a:xfrm>
            <a:custGeom>
              <a:avLst/>
              <a:gdLst/>
              <a:ahLst/>
              <a:cxnLst/>
              <a:rect l="l" t="t" r="r" b="b"/>
              <a:pathLst>
                <a:path w="217" h="734" extrusionOk="0">
                  <a:moveTo>
                    <a:pt x="74" y="734"/>
                  </a:moveTo>
                  <a:cubicBezTo>
                    <a:pt x="77" y="729"/>
                    <a:pt x="82" y="723"/>
                    <a:pt x="87" y="718"/>
                  </a:cubicBezTo>
                  <a:cubicBezTo>
                    <a:pt x="241" y="544"/>
                    <a:pt x="258" y="290"/>
                    <a:pt x="138" y="90"/>
                  </a:cubicBezTo>
                  <a:cubicBezTo>
                    <a:pt x="120" y="60"/>
                    <a:pt x="103" y="30"/>
                    <a:pt x="88" y="0"/>
                  </a:cubicBezTo>
                  <a:cubicBezTo>
                    <a:pt x="-5" y="225"/>
                    <a:pt x="-46" y="512"/>
                    <a:pt x="74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6119480" y="1327358"/>
              <a:ext cx="112320" cy="281880"/>
            </a:xfrm>
            <a:custGeom>
              <a:avLst/>
              <a:gdLst/>
              <a:ahLst/>
              <a:cxnLst/>
              <a:rect l="l" t="t" r="r" b="b"/>
              <a:pathLst>
                <a:path w="312" h="783" extrusionOk="0">
                  <a:moveTo>
                    <a:pt x="94" y="780"/>
                  </a:moveTo>
                  <a:cubicBezTo>
                    <a:pt x="180" y="687"/>
                    <a:pt x="268" y="589"/>
                    <a:pt x="299" y="467"/>
                  </a:cubicBezTo>
                  <a:cubicBezTo>
                    <a:pt x="339" y="311"/>
                    <a:pt x="279" y="150"/>
                    <a:pt x="221" y="0"/>
                  </a:cubicBezTo>
                  <a:cubicBezTo>
                    <a:pt x="118" y="103"/>
                    <a:pt x="58" y="222"/>
                    <a:pt x="20" y="362"/>
                  </a:cubicBezTo>
                  <a:cubicBezTo>
                    <a:pt x="-18" y="503"/>
                    <a:pt x="-4" y="661"/>
                    <a:pt x="74" y="783"/>
                  </a:cubicBezTo>
                  <a:cubicBezTo>
                    <a:pt x="70" y="777"/>
                    <a:pt x="99" y="787"/>
                    <a:pt x="94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5971160" y="1058077"/>
              <a:ext cx="131400" cy="269280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33" y="748"/>
                  </a:moveTo>
                  <a:cubicBezTo>
                    <a:pt x="257" y="545"/>
                    <a:pt x="445" y="319"/>
                    <a:pt x="331" y="0"/>
                  </a:cubicBezTo>
                  <a:cubicBezTo>
                    <a:pt x="62" y="162"/>
                    <a:pt x="-66" y="444"/>
                    <a:pt x="33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5806280" y="835238"/>
              <a:ext cx="114120" cy="303480"/>
            </a:xfrm>
            <a:custGeom>
              <a:avLst/>
              <a:gdLst/>
              <a:ahLst/>
              <a:cxnLst/>
              <a:rect l="l" t="t" r="r" b="b"/>
              <a:pathLst>
                <a:path w="317" h="843" extrusionOk="0">
                  <a:moveTo>
                    <a:pt x="252" y="843"/>
                  </a:moveTo>
                  <a:cubicBezTo>
                    <a:pt x="398" y="541"/>
                    <a:pt x="280" y="232"/>
                    <a:pt x="60" y="0"/>
                  </a:cubicBezTo>
                  <a:cubicBezTo>
                    <a:pt x="-57" y="283"/>
                    <a:pt x="-7" y="657"/>
                    <a:pt x="252" y="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6516560" y="2139518"/>
              <a:ext cx="264600" cy="109800"/>
            </a:xfrm>
            <a:custGeom>
              <a:avLst/>
              <a:gdLst/>
              <a:ahLst/>
              <a:cxnLst/>
              <a:rect l="l" t="t" r="r" b="b"/>
              <a:pathLst>
                <a:path w="735" h="305" extrusionOk="0">
                  <a:moveTo>
                    <a:pt x="0" y="233"/>
                  </a:moveTo>
                  <a:cubicBezTo>
                    <a:pt x="263" y="338"/>
                    <a:pt x="524" y="344"/>
                    <a:pt x="735" y="136"/>
                  </a:cubicBezTo>
                  <a:cubicBezTo>
                    <a:pt x="530" y="-43"/>
                    <a:pt x="89" y="-79"/>
                    <a:pt x="0" y="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6235400" y="1926038"/>
              <a:ext cx="329040" cy="106560"/>
            </a:xfrm>
            <a:custGeom>
              <a:avLst/>
              <a:gdLst/>
              <a:ahLst/>
              <a:cxnLst/>
              <a:rect l="l" t="t" r="r" b="b"/>
              <a:pathLst>
                <a:path w="914" h="296" extrusionOk="0">
                  <a:moveTo>
                    <a:pt x="0" y="202"/>
                  </a:moveTo>
                  <a:cubicBezTo>
                    <a:pt x="286" y="346"/>
                    <a:pt x="649" y="323"/>
                    <a:pt x="914" y="143"/>
                  </a:cubicBezTo>
                  <a:cubicBezTo>
                    <a:pt x="636" y="-30"/>
                    <a:pt x="222" y="-84"/>
                    <a:pt x="0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6006440" y="1719397"/>
              <a:ext cx="340200" cy="127440"/>
            </a:xfrm>
            <a:custGeom>
              <a:avLst/>
              <a:gdLst/>
              <a:ahLst/>
              <a:cxnLst/>
              <a:rect l="l" t="t" r="r" b="b"/>
              <a:pathLst>
                <a:path w="945" h="354" extrusionOk="0">
                  <a:moveTo>
                    <a:pt x="0" y="111"/>
                  </a:moveTo>
                  <a:cubicBezTo>
                    <a:pt x="137" y="12"/>
                    <a:pt x="316" y="-17"/>
                    <a:pt x="483" y="9"/>
                  </a:cubicBezTo>
                  <a:cubicBezTo>
                    <a:pt x="650" y="35"/>
                    <a:pt x="805" y="112"/>
                    <a:pt x="945" y="208"/>
                  </a:cubicBezTo>
                  <a:cubicBezTo>
                    <a:pt x="871" y="265"/>
                    <a:pt x="816" y="278"/>
                    <a:pt x="730" y="314"/>
                  </a:cubicBezTo>
                  <a:cubicBezTo>
                    <a:pt x="706" y="323"/>
                    <a:pt x="682" y="331"/>
                    <a:pt x="657" y="337"/>
                  </a:cubicBezTo>
                  <a:cubicBezTo>
                    <a:pt x="440" y="393"/>
                    <a:pt x="118" y="302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5883680" y="1537238"/>
              <a:ext cx="277200" cy="102960"/>
            </a:xfrm>
            <a:custGeom>
              <a:avLst/>
              <a:gdLst/>
              <a:ahLst/>
              <a:cxnLst/>
              <a:rect l="l" t="t" r="r" b="b"/>
              <a:pathLst>
                <a:path w="770" h="286" extrusionOk="0">
                  <a:moveTo>
                    <a:pt x="0" y="27"/>
                  </a:moveTo>
                  <a:cubicBezTo>
                    <a:pt x="265" y="-42"/>
                    <a:pt x="563" y="26"/>
                    <a:pt x="770" y="204"/>
                  </a:cubicBezTo>
                  <a:cubicBezTo>
                    <a:pt x="488" y="358"/>
                    <a:pt x="192" y="292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5727800" y="1212518"/>
              <a:ext cx="259560" cy="143640"/>
            </a:xfrm>
            <a:custGeom>
              <a:avLst/>
              <a:gdLst/>
              <a:ahLst/>
              <a:cxnLst/>
              <a:rect l="l" t="t" r="r" b="b"/>
              <a:pathLst>
                <a:path w="721" h="399" extrusionOk="0">
                  <a:moveTo>
                    <a:pt x="0" y="41"/>
                  </a:moveTo>
                  <a:cubicBezTo>
                    <a:pt x="272" y="-96"/>
                    <a:pt x="550" y="132"/>
                    <a:pt x="721" y="333"/>
                  </a:cubicBezTo>
                  <a:cubicBezTo>
                    <a:pt x="421" y="511"/>
                    <a:pt x="158" y="300"/>
                    <a:pt x="0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5827880" y="835238"/>
              <a:ext cx="1048320" cy="1571040"/>
            </a:xfrm>
            <a:custGeom>
              <a:avLst/>
              <a:gdLst/>
              <a:ahLst/>
              <a:cxnLst/>
              <a:rect l="l" t="t" r="r" b="b"/>
              <a:pathLst>
                <a:path w="2912" h="4364" extrusionOk="0">
                  <a:moveTo>
                    <a:pt x="2894" y="4360"/>
                  </a:moveTo>
                  <a:cubicBezTo>
                    <a:pt x="2900" y="4361"/>
                    <a:pt x="2906" y="4362"/>
                    <a:pt x="2912" y="4364"/>
                  </a:cubicBezTo>
                  <a:cubicBezTo>
                    <a:pt x="2836" y="4005"/>
                    <a:pt x="2606" y="3681"/>
                    <a:pt x="2346" y="3426"/>
                  </a:cubicBezTo>
                  <a:cubicBezTo>
                    <a:pt x="1831" y="2929"/>
                    <a:pt x="1181" y="2581"/>
                    <a:pt x="782" y="1973"/>
                  </a:cubicBezTo>
                  <a:cubicBezTo>
                    <a:pt x="646" y="1779"/>
                    <a:pt x="530" y="1570"/>
                    <a:pt x="428" y="1356"/>
                  </a:cubicBezTo>
                  <a:cubicBezTo>
                    <a:pt x="319" y="1144"/>
                    <a:pt x="226" y="925"/>
                    <a:pt x="160" y="696"/>
                  </a:cubicBezTo>
                  <a:cubicBezTo>
                    <a:pt x="90" y="468"/>
                    <a:pt x="29" y="237"/>
                    <a:pt x="0" y="0"/>
                  </a:cubicBezTo>
                  <a:cubicBezTo>
                    <a:pt x="42" y="356"/>
                    <a:pt x="142" y="702"/>
                    <a:pt x="262" y="1038"/>
                  </a:cubicBezTo>
                  <a:cubicBezTo>
                    <a:pt x="476" y="1595"/>
                    <a:pt x="786" y="2126"/>
                    <a:pt x="1229" y="2531"/>
                  </a:cubicBezTo>
                  <a:cubicBezTo>
                    <a:pt x="1750" y="3012"/>
                    <a:pt x="2416" y="3363"/>
                    <a:pt x="2754" y="4009"/>
                  </a:cubicBezTo>
                  <a:cubicBezTo>
                    <a:pt x="2812" y="4121"/>
                    <a:pt x="2862" y="4238"/>
                    <a:pt x="2894" y="4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5727800" y="1058078"/>
              <a:ext cx="362520" cy="276840"/>
            </a:xfrm>
            <a:custGeom>
              <a:avLst/>
              <a:gdLst/>
              <a:ahLst/>
              <a:cxnLst/>
              <a:rect l="l" t="t" r="r" b="b"/>
              <a:pathLst>
                <a:path w="1007" h="769" extrusionOk="0">
                  <a:moveTo>
                    <a:pt x="1007" y="0"/>
                  </a:moveTo>
                  <a:cubicBezTo>
                    <a:pt x="933" y="183"/>
                    <a:pt x="855" y="386"/>
                    <a:pt x="776" y="566"/>
                  </a:cubicBezTo>
                  <a:cubicBezTo>
                    <a:pt x="749" y="628"/>
                    <a:pt x="721" y="690"/>
                    <a:pt x="685" y="745"/>
                  </a:cubicBezTo>
                  <a:lnTo>
                    <a:pt x="699" y="739"/>
                  </a:lnTo>
                  <a:cubicBezTo>
                    <a:pt x="454" y="690"/>
                    <a:pt x="210" y="607"/>
                    <a:pt x="0" y="470"/>
                  </a:cubicBezTo>
                  <a:cubicBezTo>
                    <a:pt x="150" y="588"/>
                    <a:pt x="328" y="666"/>
                    <a:pt x="509" y="721"/>
                  </a:cubicBezTo>
                  <a:cubicBezTo>
                    <a:pt x="573" y="739"/>
                    <a:pt x="637" y="756"/>
                    <a:pt x="704" y="769"/>
                  </a:cubicBezTo>
                  <a:lnTo>
                    <a:pt x="708" y="761"/>
                  </a:lnTo>
                  <a:cubicBezTo>
                    <a:pt x="843" y="523"/>
                    <a:pt x="922" y="259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5883680" y="1327358"/>
              <a:ext cx="315360" cy="286920"/>
            </a:xfrm>
            <a:custGeom>
              <a:avLst/>
              <a:gdLst/>
              <a:ahLst/>
              <a:cxnLst/>
              <a:rect l="l" t="t" r="r" b="b"/>
              <a:pathLst>
                <a:path w="876" h="797" extrusionOk="0">
                  <a:moveTo>
                    <a:pt x="876" y="0"/>
                  </a:moveTo>
                  <a:cubicBezTo>
                    <a:pt x="863" y="133"/>
                    <a:pt x="848" y="266"/>
                    <a:pt x="826" y="397"/>
                  </a:cubicBezTo>
                  <a:cubicBezTo>
                    <a:pt x="802" y="526"/>
                    <a:pt x="779" y="661"/>
                    <a:pt x="717" y="776"/>
                  </a:cubicBezTo>
                  <a:lnTo>
                    <a:pt x="728" y="769"/>
                  </a:lnTo>
                  <a:cubicBezTo>
                    <a:pt x="667" y="771"/>
                    <a:pt x="604" y="767"/>
                    <a:pt x="541" y="762"/>
                  </a:cubicBezTo>
                  <a:cubicBezTo>
                    <a:pt x="354" y="743"/>
                    <a:pt x="167" y="700"/>
                    <a:pt x="0" y="610"/>
                  </a:cubicBezTo>
                  <a:cubicBezTo>
                    <a:pt x="215" y="749"/>
                    <a:pt x="477" y="797"/>
                    <a:pt x="729" y="797"/>
                  </a:cubicBezTo>
                  <a:lnTo>
                    <a:pt x="737" y="797"/>
                  </a:lnTo>
                  <a:lnTo>
                    <a:pt x="741" y="790"/>
                  </a:lnTo>
                  <a:cubicBezTo>
                    <a:pt x="806" y="669"/>
                    <a:pt x="827" y="534"/>
                    <a:pt x="848" y="401"/>
                  </a:cubicBezTo>
                  <a:cubicBezTo>
                    <a:pt x="865" y="268"/>
                    <a:pt x="875" y="134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6006440" y="1530398"/>
              <a:ext cx="348480" cy="272520"/>
            </a:xfrm>
            <a:custGeom>
              <a:avLst/>
              <a:gdLst/>
              <a:ahLst/>
              <a:cxnLst/>
              <a:rect l="l" t="t" r="r" b="b"/>
              <a:pathLst>
                <a:path w="968" h="757" extrusionOk="0">
                  <a:moveTo>
                    <a:pt x="946" y="0"/>
                  </a:moveTo>
                  <a:cubicBezTo>
                    <a:pt x="948" y="124"/>
                    <a:pt x="950" y="249"/>
                    <a:pt x="948" y="373"/>
                  </a:cubicBezTo>
                  <a:cubicBezTo>
                    <a:pt x="941" y="493"/>
                    <a:pt x="948" y="622"/>
                    <a:pt x="904" y="735"/>
                  </a:cubicBezTo>
                  <a:lnTo>
                    <a:pt x="915" y="727"/>
                  </a:lnTo>
                  <a:cubicBezTo>
                    <a:pt x="760" y="729"/>
                    <a:pt x="606" y="730"/>
                    <a:pt x="451" y="720"/>
                  </a:cubicBezTo>
                  <a:cubicBezTo>
                    <a:pt x="374" y="717"/>
                    <a:pt x="297" y="711"/>
                    <a:pt x="220" y="701"/>
                  </a:cubicBezTo>
                  <a:cubicBezTo>
                    <a:pt x="145" y="689"/>
                    <a:pt x="64" y="680"/>
                    <a:pt x="0" y="636"/>
                  </a:cubicBezTo>
                  <a:cubicBezTo>
                    <a:pt x="60" y="686"/>
                    <a:pt x="142" y="700"/>
                    <a:pt x="217" y="716"/>
                  </a:cubicBezTo>
                  <a:cubicBezTo>
                    <a:pt x="371" y="743"/>
                    <a:pt x="527" y="751"/>
                    <a:pt x="683" y="755"/>
                  </a:cubicBezTo>
                  <a:cubicBezTo>
                    <a:pt x="763" y="757"/>
                    <a:pt x="844" y="757"/>
                    <a:pt x="925" y="755"/>
                  </a:cubicBezTo>
                  <a:cubicBezTo>
                    <a:pt x="975" y="634"/>
                    <a:pt x="966" y="501"/>
                    <a:pt x="968" y="373"/>
                  </a:cubicBezTo>
                  <a:cubicBezTo>
                    <a:pt x="966" y="248"/>
                    <a:pt x="959" y="124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6235400" y="1697078"/>
              <a:ext cx="371880" cy="301680"/>
            </a:xfrm>
            <a:custGeom>
              <a:avLst/>
              <a:gdLst/>
              <a:ahLst/>
              <a:cxnLst/>
              <a:rect l="l" t="t" r="r" b="b"/>
              <a:pathLst>
                <a:path w="1033" h="838" extrusionOk="0">
                  <a:moveTo>
                    <a:pt x="1033" y="0"/>
                  </a:moveTo>
                  <a:cubicBezTo>
                    <a:pt x="1016" y="129"/>
                    <a:pt x="998" y="259"/>
                    <a:pt x="975" y="387"/>
                  </a:cubicBezTo>
                  <a:cubicBezTo>
                    <a:pt x="949" y="512"/>
                    <a:pt x="930" y="646"/>
                    <a:pt x="869" y="757"/>
                  </a:cubicBezTo>
                  <a:lnTo>
                    <a:pt x="882" y="750"/>
                  </a:lnTo>
                  <a:cubicBezTo>
                    <a:pt x="808" y="742"/>
                    <a:pt x="733" y="740"/>
                    <a:pt x="659" y="738"/>
                  </a:cubicBezTo>
                  <a:cubicBezTo>
                    <a:pt x="437" y="737"/>
                    <a:pt x="208" y="756"/>
                    <a:pt x="0" y="838"/>
                  </a:cubicBezTo>
                  <a:cubicBezTo>
                    <a:pt x="284" y="754"/>
                    <a:pt x="586" y="753"/>
                    <a:pt x="879" y="778"/>
                  </a:cubicBezTo>
                  <a:lnTo>
                    <a:pt x="889" y="779"/>
                  </a:lnTo>
                  <a:lnTo>
                    <a:pt x="893" y="772"/>
                  </a:lnTo>
                  <a:cubicBezTo>
                    <a:pt x="955" y="652"/>
                    <a:pt x="975" y="521"/>
                    <a:pt x="996" y="391"/>
                  </a:cubicBezTo>
                  <a:cubicBezTo>
                    <a:pt x="1015" y="261"/>
                    <a:pt x="1027" y="131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6516560" y="1916678"/>
              <a:ext cx="315720" cy="306720"/>
            </a:xfrm>
            <a:custGeom>
              <a:avLst/>
              <a:gdLst/>
              <a:ahLst/>
              <a:cxnLst/>
              <a:rect l="l" t="t" r="r" b="b"/>
              <a:pathLst>
                <a:path w="877" h="852" extrusionOk="0">
                  <a:moveTo>
                    <a:pt x="867" y="0"/>
                  </a:moveTo>
                  <a:cubicBezTo>
                    <a:pt x="866" y="247"/>
                    <a:pt x="865" y="564"/>
                    <a:pt x="704" y="764"/>
                  </a:cubicBezTo>
                  <a:lnTo>
                    <a:pt x="719" y="760"/>
                  </a:lnTo>
                  <a:cubicBezTo>
                    <a:pt x="481" y="697"/>
                    <a:pt x="205" y="702"/>
                    <a:pt x="0" y="852"/>
                  </a:cubicBezTo>
                  <a:cubicBezTo>
                    <a:pt x="211" y="724"/>
                    <a:pt x="478" y="723"/>
                    <a:pt x="711" y="787"/>
                  </a:cubicBezTo>
                  <a:lnTo>
                    <a:pt x="719" y="789"/>
                  </a:lnTo>
                  <a:lnTo>
                    <a:pt x="725" y="783"/>
                  </a:lnTo>
                  <a:cubicBezTo>
                    <a:pt x="892" y="577"/>
                    <a:pt x="889" y="252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5" name="Google Shape;1405;p28"/>
          <p:cNvGrpSpPr/>
          <p:nvPr/>
        </p:nvGrpSpPr>
        <p:grpSpPr>
          <a:xfrm rot="-10417625">
            <a:off x="8538802" y="-96597"/>
            <a:ext cx="1111172" cy="1518683"/>
            <a:chOff x="5727800" y="835238"/>
            <a:chExt cx="1149480" cy="1571040"/>
          </a:xfrm>
        </p:grpSpPr>
        <p:sp>
          <p:nvSpPr>
            <p:cNvPr id="1406" name="Google Shape;1406;p28"/>
            <p:cNvSpPr/>
            <p:nvPr/>
          </p:nvSpPr>
          <p:spPr>
            <a:xfrm>
              <a:off x="6744440" y="1916678"/>
              <a:ext cx="132840" cy="271800"/>
            </a:xfrm>
            <a:custGeom>
              <a:avLst/>
              <a:gdLst/>
              <a:ahLst/>
              <a:cxnLst/>
              <a:rect l="l" t="t" r="r" b="b"/>
              <a:pathLst>
                <a:path w="369" h="755" extrusionOk="0">
                  <a:moveTo>
                    <a:pt x="354" y="453"/>
                  </a:moveTo>
                  <a:cubicBezTo>
                    <a:pt x="406" y="240"/>
                    <a:pt x="315" y="174"/>
                    <a:pt x="234" y="0"/>
                  </a:cubicBezTo>
                  <a:cubicBezTo>
                    <a:pt x="175" y="80"/>
                    <a:pt x="37" y="137"/>
                    <a:pt x="0" y="414"/>
                  </a:cubicBezTo>
                  <a:cubicBezTo>
                    <a:pt x="-9" y="483"/>
                    <a:pt x="102" y="755"/>
                    <a:pt x="102" y="755"/>
                  </a:cubicBezTo>
                  <a:cubicBezTo>
                    <a:pt x="102" y="755"/>
                    <a:pt x="303" y="661"/>
                    <a:pt x="354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6520880" y="1697078"/>
              <a:ext cx="112320" cy="275040"/>
            </a:xfrm>
            <a:custGeom>
              <a:avLst/>
              <a:gdLst/>
              <a:ahLst/>
              <a:cxnLst/>
              <a:rect l="l" t="t" r="r" b="b"/>
              <a:pathLst>
                <a:path w="312" h="764" extrusionOk="0">
                  <a:moveTo>
                    <a:pt x="88" y="764"/>
                  </a:moveTo>
                  <a:cubicBezTo>
                    <a:pt x="406" y="576"/>
                    <a:pt x="315" y="301"/>
                    <a:pt x="240" y="0"/>
                  </a:cubicBezTo>
                  <a:cubicBezTo>
                    <a:pt x="65" y="215"/>
                    <a:pt x="-111" y="505"/>
                    <a:pt x="88" y="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6315320" y="1530397"/>
              <a:ext cx="78120" cy="264240"/>
            </a:xfrm>
            <a:custGeom>
              <a:avLst/>
              <a:gdLst/>
              <a:ahLst/>
              <a:cxnLst/>
              <a:rect l="l" t="t" r="r" b="b"/>
              <a:pathLst>
                <a:path w="217" h="734" extrusionOk="0">
                  <a:moveTo>
                    <a:pt x="74" y="734"/>
                  </a:moveTo>
                  <a:cubicBezTo>
                    <a:pt x="77" y="729"/>
                    <a:pt x="82" y="723"/>
                    <a:pt x="87" y="718"/>
                  </a:cubicBezTo>
                  <a:cubicBezTo>
                    <a:pt x="241" y="544"/>
                    <a:pt x="258" y="290"/>
                    <a:pt x="138" y="90"/>
                  </a:cubicBezTo>
                  <a:cubicBezTo>
                    <a:pt x="120" y="60"/>
                    <a:pt x="103" y="30"/>
                    <a:pt x="88" y="0"/>
                  </a:cubicBezTo>
                  <a:cubicBezTo>
                    <a:pt x="-5" y="225"/>
                    <a:pt x="-46" y="512"/>
                    <a:pt x="74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6119480" y="1327358"/>
              <a:ext cx="112320" cy="281880"/>
            </a:xfrm>
            <a:custGeom>
              <a:avLst/>
              <a:gdLst/>
              <a:ahLst/>
              <a:cxnLst/>
              <a:rect l="l" t="t" r="r" b="b"/>
              <a:pathLst>
                <a:path w="312" h="783" extrusionOk="0">
                  <a:moveTo>
                    <a:pt x="94" y="780"/>
                  </a:moveTo>
                  <a:cubicBezTo>
                    <a:pt x="180" y="687"/>
                    <a:pt x="268" y="589"/>
                    <a:pt x="299" y="467"/>
                  </a:cubicBezTo>
                  <a:cubicBezTo>
                    <a:pt x="339" y="311"/>
                    <a:pt x="279" y="150"/>
                    <a:pt x="221" y="0"/>
                  </a:cubicBezTo>
                  <a:cubicBezTo>
                    <a:pt x="118" y="103"/>
                    <a:pt x="58" y="222"/>
                    <a:pt x="20" y="362"/>
                  </a:cubicBezTo>
                  <a:cubicBezTo>
                    <a:pt x="-18" y="503"/>
                    <a:pt x="-4" y="661"/>
                    <a:pt x="74" y="783"/>
                  </a:cubicBezTo>
                  <a:cubicBezTo>
                    <a:pt x="70" y="777"/>
                    <a:pt x="99" y="787"/>
                    <a:pt x="94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5971160" y="1058077"/>
              <a:ext cx="131400" cy="269280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33" y="748"/>
                  </a:moveTo>
                  <a:cubicBezTo>
                    <a:pt x="257" y="545"/>
                    <a:pt x="445" y="319"/>
                    <a:pt x="331" y="0"/>
                  </a:cubicBezTo>
                  <a:cubicBezTo>
                    <a:pt x="62" y="162"/>
                    <a:pt x="-66" y="444"/>
                    <a:pt x="33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5806280" y="835238"/>
              <a:ext cx="114120" cy="303480"/>
            </a:xfrm>
            <a:custGeom>
              <a:avLst/>
              <a:gdLst/>
              <a:ahLst/>
              <a:cxnLst/>
              <a:rect l="l" t="t" r="r" b="b"/>
              <a:pathLst>
                <a:path w="317" h="843" extrusionOk="0">
                  <a:moveTo>
                    <a:pt x="252" y="843"/>
                  </a:moveTo>
                  <a:cubicBezTo>
                    <a:pt x="398" y="541"/>
                    <a:pt x="280" y="232"/>
                    <a:pt x="60" y="0"/>
                  </a:cubicBezTo>
                  <a:cubicBezTo>
                    <a:pt x="-57" y="283"/>
                    <a:pt x="-7" y="657"/>
                    <a:pt x="252" y="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6516560" y="2139518"/>
              <a:ext cx="264600" cy="109800"/>
            </a:xfrm>
            <a:custGeom>
              <a:avLst/>
              <a:gdLst/>
              <a:ahLst/>
              <a:cxnLst/>
              <a:rect l="l" t="t" r="r" b="b"/>
              <a:pathLst>
                <a:path w="735" h="305" extrusionOk="0">
                  <a:moveTo>
                    <a:pt x="0" y="233"/>
                  </a:moveTo>
                  <a:cubicBezTo>
                    <a:pt x="263" y="338"/>
                    <a:pt x="524" y="344"/>
                    <a:pt x="735" y="136"/>
                  </a:cubicBezTo>
                  <a:cubicBezTo>
                    <a:pt x="530" y="-43"/>
                    <a:pt x="89" y="-79"/>
                    <a:pt x="0" y="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6235400" y="1926038"/>
              <a:ext cx="329040" cy="106560"/>
            </a:xfrm>
            <a:custGeom>
              <a:avLst/>
              <a:gdLst/>
              <a:ahLst/>
              <a:cxnLst/>
              <a:rect l="l" t="t" r="r" b="b"/>
              <a:pathLst>
                <a:path w="914" h="296" extrusionOk="0">
                  <a:moveTo>
                    <a:pt x="0" y="202"/>
                  </a:moveTo>
                  <a:cubicBezTo>
                    <a:pt x="286" y="346"/>
                    <a:pt x="649" y="323"/>
                    <a:pt x="914" y="143"/>
                  </a:cubicBezTo>
                  <a:cubicBezTo>
                    <a:pt x="636" y="-30"/>
                    <a:pt x="222" y="-84"/>
                    <a:pt x="0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6006440" y="1719397"/>
              <a:ext cx="340200" cy="127440"/>
            </a:xfrm>
            <a:custGeom>
              <a:avLst/>
              <a:gdLst/>
              <a:ahLst/>
              <a:cxnLst/>
              <a:rect l="l" t="t" r="r" b="b"/>
              <a:pathLst>
                <a:path w="945" h="354" extrusionOk="0">
                  <a:moveTo>
                    <a:pt x="0" y="111"/>
                  </a:moveTo>
                  <a:cubicBezTo>
                    <a:pt x="137" y="12"/>
                    <a:pt x="316" y="-17"/>
                    <a:pt x="483" y="9"/>
                  </a:cubicBezTo>
                  <a:cubicBezTo>
                    <a:pt x="650" y="35"/>
                    <a:pt x="805" y="112"/>
                    <a:pt x="945" y="208"/>
                  </a:cubicBezTo>
                  <a:cubicBezTo>
                    <a:pt x="871" y="265"/>
                    <a:pt x="816" y="278"/>
                    <a:pt x="730" y="314"/>
                  </a:cubicBezTo>
                  <a:cubicBezTo>
                    <a:pt x="706" y="323"/>
                    <a:pt x="682" y="331"/>
                    <a:pt x="657" y="337"/>
                  </a:cubicBezTo>
                  <a:cubicBezTo>
                    <a:pt x="440" y="393"/>
                    <a:pt x="118" y="302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5883680" y="1537238"/>
              <a:ext cx="277200" cy="102960"/>
            </a:xfrm>
            <a:custGeom>
              <a:avLst/>
              <a:gdLst/>
              <a:ahLst/>
              <a:cxnLst/>
              <a:rect l="l" t="t" r="r" b="b"/>
              <a:pathLst>
                <a:path w="770" h="286" extrusionOk="0">
                  <a:moveTo>
                    <a:pt x="0" y="27"/>
                  </a:moveTo>
                  <a:cubicBezTo>
                    <a:pt x="265" y="-42"/>
                    <a:pt x="563" y="26"/>
                    <a:pt x="770" y="204"/>
                  </a:cubicBezTo>
                  <a:cubicBezTo>
                    <a:pt x="488" y="358"/>
                    <a:pt x="192" y="292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5727800" y="1212518"/>
              <a:ext cx="259560" cy="143640"/>
            </a:xfrm>
            <a:custGeom>
              <a:avLst/>
              <a:gdLst/>
              <a:ahLst/>
              <a:cxnLst/>
              <a:rect l="l" t="t" r="r" b="b"/>
              <a:pathLst>
                <a:path w="721" h="399" extrusionOk="0">
                  <a:moveTo>
                    <a:pt x="0" y="41"/>
                  </a:moveTo>
                  <a:cubicBezTo>
                    <a:pt x="272" y="-96"/>
                    <a:pt x="550" y="132"/>
                    <a:pt x="721" y="333"/>
                  </a:cubicBezTo>
                  <a:cubicBezTo>
                    <a:pt x="421" y="511"/>
                    <a:pt x="158" y="300"/>
                    <a:pt x="0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5827880" y="835238"/>
              <a:ext cx="1048320" cy="1571040"/>
            </a:xfrm>
            <a:custGeom>
              <a:avLst/>
              <a:gdLst/>
              <a:ahLst/>
              <a:cxnLst/>
              <a:rect l="l" t="t" r="r" b="b"/>
              <a:pathLst>
                <a:path w="2912" h="4364" extrusionOk="0">
                  <a:moveTo>
                    <a:pt x="2894" y="4360"/>
                  </a:moveTo>
                  <a:cubicBezTo>
                    <a:pt x="2900" y="4361"/>
                    <a:pt x="2906" y="4362"/>
                    <a:pt x="2912" y="4364"/>
                  </a:cubicBezTo>
                  <a:cubicBezTo>
                    <a:pt x="2836" y="4005"/>
                    <a:pt x="2606" y="3681"/>
                    <a:pt x="2346" y="3426"/>
                  </a:cubicBezTo>
                  <a:cubicBezTo>
                    <a:pt x="1831" y="2929"/>
                    <a:pt x="1181" y="2581"/>
                    <a:pt x="782" y="1973"/>
                  </a:cubicBezTo>
                  <a:cubicBezTo>
                    <a:pt x="646" y="1779"/>
                    <a:pt x="530" y="1570"/>
                    <a:pt x="428" y="1356"/>
                  </a:cubicBezTo>
                  <a:cubicBezTo>
                    <a:pt x="319" y="1144"/>
                    <a:pt x="226" y="925"/>
                    <a:pt x="160" y="696"/>
                  </a:cubicBezTo>
                  <a:cubicBezTo>
                    <a:pt x="90" y="468"/>
                    <a:pt x="29" y="237"/>
                    <a:pt x="0" y="0"/>
                  </a:cubicBezTo>
                  <a:cubicBezTo>
                    <a:pt x="42" y="356"/>
                    <a:pt x="142" y="702"/>
                    <a:pt x="262" y="1038"/>
                  </a:cubicBezTo>
                  <a:cubicBezTo>
                    <a:pt x="476" y="1595"/>
                    <a:pt x="786" y="2126"/>
                    <a:pt x="1229" y="2531"/>
                  </a:cubicBezTo>
                  <a:cubicBezTo>
                    <a:pt x="1750" y="3012"/>
                    <a:pt x="2416" y="3363"/>
                    <a:pt x="2754" y="4009"/>
                  </a:cubicBezTo>
                  <a:cubicBezTo>
                    <a:pt x="2812" y="4121"/>
                    <a:pt x="2862" y="4238"/>
                    <a:pt x="2894" y="4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5727800" y="1058078"/>
              <a:ext cx="362520" cy="276840"/>
            </a:xfrm>
            <a:custGeom>
              <a:avLst/>
              <a:gdLst/>
              <a:ahLst/>
              <a:cxnLst/>
              <a:rect l="l" t="t" r="r" b="b"/>
              <a:pathLst>
                <a:path w="1007" h="769" extrusionOk="0">
                  <a:moveTo>
                    <a:pt x="1007" y="0"/>
                  </a:moveTo>
                  <a:cubicBezTo>
                    <a:pt x="933" y="183"/>
                    <a:pt x="855" y="386"/>
                    <a:pt x="776" y="566"/>
                  </a:cubicBezTo>
                  <a:cubicBezTo>
                    <a:pt x="749" y="628"/>
                    <a:pt x="721" y="690"/>
                    <a:pt x="685" y="745"/>
                  </a:cubicBezTo>
                  <a:lnTo>
                    <a:pt x="699" y="739"/>
                  </a:lnTo>
                  <a:cubicBezTo>
                    <a:pt x="454" y="690"/>
                    <a:pt x="210" y="607"/>
                    <a:pt x="0" y="470"/>
                  </a:cubicBezTo>
                  <a:cubicBezTo>
                    <a:pt x="150" y="588"/>
                    <a:pt x="328" y="666"/>
                    <a:pt x="509" y="721"/>
                  </a:cubicBezTo>
                  <a:cubicBezTo>
                    <a:pt x="573" y="739"/>
                    <a:pt x="637" y="756"/>
                    <a:pt x="704" y="769"/>
                  </a:cubicBezTo>
                  <a:lnTo>
                    <a:pt x="708" y="761"/>
                  </a:lnTo>
                  <a:cubicBezTo>
                    <a:pt x="843" y="523"/>
                    <a:pt x="922" y="259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5883680" y="1327358"/>
              <a:ext cx="315360" cy="286920"/>
            </a:xfrm>
            <a:custGeom>
              <a:avLst/>
              <a:gdLst/>
              <a:ahLst/>
              <a:cxnLst/>
              <a:rect l="l" t="t" r="r" b="b"/>
              <a:pathLst>
                <a:path w="876" h="797" extrusionOk="0">
                  <a:moveTo>
                    <a:pt x="876" y="0"/>
                  </a:moveTo>
                  <a:cubicBezTo>
                    <a:pt x="863" y="133"/>
                    <a:pt x="848" y="266"/>
                    <a:pt x="826" y="397"/>
                  </a:cubicBezTo>
                  <a:cubicBezTo>
                    <a:pt x="802" y="526"/>
                    <a:pt x="779" y="661"/>
                    <a:pt x="717" y="776"/>
                  </a:cubicBezTo>
                  <a:lnTo>
                    <a:pt x="728" y="769"/>
                  </a:lnTo>
                  <a:cubicBezTo>
                    <a:pt x="667" y="771"/>
                    <a:pt x="604" y="767"/>
                    <a:pt x="541" y="762"/>
                  </a:cubicBezTo>
                  <a:cubicBezTo>
                    <a:pt x="354" y="743"/>
                    <a:pt x="167" y="700"/>
                    <a:pt x="0" y="610"/>
                  </a:cubicBezTo>
                  <a:cubicBezTo>
                    <a:pt x="215" y="749"/>
                    <a:pt x="477" y="797"/>
                    <a:pt x="729" y="797"/>
                  </a:cubicBezTo>
                  <a:lnTo>
                    <a:pt x="737" y="797"/>
                  </a:lnTo>
                  <a:lnTo>
                    <a:pt x="741" y="790"/>
                  </a:lnTo>
                  <a:cubicBezTo>
                    <a:pt x="806" y="669"/>
                    <a:pt x="827" y="534"/>
                    <a:pt x="848" y="401"/>
                  </a:cubicBezTo>
                  <a:cubicBezTo>
                    <a:pt x="865" y="268"/>
                    <a:pt x="875" y="134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6006440" y="1530398"/>
              <a:ext cx="348480" cy="272520"/>
            </a:xfrm>
            <a:custGeom>
              <a:avLst/>
              <a:gdLst/>
              <a:ahLst/>
              <a:cxnLst/>
              <a:rect l="l" t="t" r="r" b="b"/>
              <a:pathLst>
                <a:path w="968" h="757" extrusionOk="0">
                  <a:moveTo>
                    <a:pt x="946" y="0"/>
                  </a:moveTo>
                  <a:cubicBezTo>
                    <a:pt x="948" y="124"/>
                    <a:pt x="950" y="249"/>
                    <a:pt x="948" y="373"/>
                  </a:cubicBezTo>
                  <a:cubicBezTo>
                    <a:pt x="941" y="493"/>
                    <a:pt x="948" y="622"/>
                    <a:pt x="904" y="735"/>
                  </a:cubicBezTo>
                  <a:lnTo>
                    <a:pt x="915" y="727"/>
                  </a:lnTo>
                  <a:cubicBezTo>
                    <a:pt x="760" y="729"/>
                    <a:pt x="606" y="730"/>
                    <a:pt x="451" y="720"/>
                  </a:cubicBezTo>
                  <a:cubicBezTo>
                    <a:pt x="374" y="717"/>
                    <a:pt x="297" y="711"/>
                    <a:pt x="220" y="701"/>
                  </a:cubicBezTo>
                  <a:cubicBezTo>
                    <a:pt x="145" y="689"/>
                    <a:pt x="64" y="680"/>
                    <a:pt x="0" y="636"/>
                  </a:cubicBezTo>
                  <a:cubicBezTo>
                    <a:pt x="60" y="686"/>
                    <a:pt x="142" y="700"/>
                    <a:pt x="217" y="716"/>
                  </a:cubicBezTo>
                  <a:cubicBezTo>
                    <a:pt x="371" y="743"/>
                    <a:pt x="527" y="751"/>
                    <a:pt x="683" y="755"/>
                  </a:cubicBezTo>
                  <a:cubicBezTo>
                    <a:pt x="763" y="757"/>
                    <a:pt x="844" y="757"/>
                    <a:pt x="925" y="755"/>
                  </a:cubicBezTo>
                  <a:cubicBezTo>
                    <a:pt x="975" y="634"/>
                    <a:pt x="966" y="501"/>
                    <a:pt x="968" y="373"/>
                  </a:cubicBezTo>
                  <a:cubicBezTo>
                    <a:pt x="966" y="248"/>
                    <a:pt x="959" y="124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6235400" y="1697078"/>
              <a:ext cx="371880" cy="301680"/>
            </a:xfrm>
            <a:custGeom>
              <a:avLst/>
              <a:gdLst/>
              <a:ahLst/>
              <a:cxnLst/>
              <a:rect l="l" t="t" r="r" b="b"/>
              <a:pathLst>
                <a:path w="1033" h="838" extrusionOk="0">
                  <a:moveTo>
                    <a:pt x="1033" y="0"/>
                  </a:moveTo>
                  <a:cubicBezTo>
                    <a:pt x="1016" y="129"/>
                    <a:pt x="998" y="259"/>
                    <a:pt x="975" y="387"/>
                  </a:cubicBezTo>
                  <a:cubicBezTo>
                    <a:pt x="949" y="512"/>
                    <a:pt x="930" y="646"/>
                    <a:pt x="869" y="757"/>
                  </a:cubicBezTo>
                  <a:lnTo>
                    <a:pt x="882" y="750"/>
                  </a:lnTo>
                  <a:cubicBezTo>
                    <a:pt x="808" y="742"/>
                    <a:pt x="733" y="740"/>
                    <a:pt x="659" y="738"/>
                  </a:cubicBezTo>
                  <a:cubicBezTo>
                    <a:pt x="437" y="737"/>
                    <a:pt x="208" y="756"/>
                    <a:pt x="0" y="838"/>
                  </a:cubicBezTo>
                  <a:cubicBezTo>
                    <a:pt x="284" y="754"/>
                    <a:pt x="586" y="753"/>
                    <a:pt x="879" y="778"/>
                  </a:cubicBezTo>
                  <a:lnTo>
                    <a:pt x="889" y="779"/>
                  </a:lnTo>
                  <a:lnTo>
                    <a:pt x="893" y="772"/>
                  </a:lnTo>
                  <a:cubicBezTo>
                    <a:pt x="955" y="652"/>
                    <a:pt x="975" y="521"/>
                    <a:pt x="996" y="391"/>
                  </a:cubicBezTo>
                  <a:cubicBezTo>
                    <a:pt x="1015" y="261"/>
                    <a:pt x="1027" y="131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6516560" y="1916678"/>
              <a:ext cx="315720" cy="306720"/>
            </a:xfrm>
            <a:custGeom>
              <a:avLst/>
              <a:gdLst/>
              <a:ahLst/>
              <a:cxnLst/>
              <a:rect l="l" t="t" r="r" b="b"/>
              <a:pathLst>
                <a:path w="877" h="852" extrusionOk="0">
                  <a:moveTo>
                    <a:pt x="867" y="0"/>
                  </a:moveTo>
                  <a:cubicBezTo>
                    <a:pt x="866" y="247"/>
                    <a:pt x="865" y="564"/>
                    <a:pt x="704" y="764"/>
                  </a:cubicBezTo>
                  <a:lnTo>
                    <a:pt x="719" y="760"/>
                  </a:lnTo>
                  <a:cubicBezTo>
                    <a:pt x="481" y="697"/>
                    <a:pt x="205" y="702"/>
                    <a:pt x="0" y="852"/>
                  </a:cubicBezTo>
                  <a:cubicBezTo>
                    <a:pt x="211" y="724"/>
                    <a:pt x="478" y="723"/>
                    <a:pt x="711" y="787"/>
                  </a:cubicBezTo>
                  <a:lnTo>
                    <a:pt x="719" y="789"/>
                  </a:lnTo>
                  <a:lnTo>
                    <a:pt x="725" y="783"/>
                  </a:lnTo>
                  <a:cubicBezTo>
                    <a:pt x="892" y="577"/>
                    <a:pt x="889" y="252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3" name="Google Shape;142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29"/>
          <p:cNvSpPr/>
          <p:nvPr/>
        </p:nvSpPr>
        <p:spPr>
          <a:xfrm rot="-5049072">
            <a:off x="-1000561" y="2400153"/>
            <a:ext cx="3427576" cy="3290454"/>
          </a:xfrm>
          <a:custGeom>
            <a:avLst/>
            <a:gdLst/>
            <a:ahLst/>
            <a:cxnLst/>
            <a:rect l="l" t="t" r="r" b="b"/>
            <a:pathLst>
              <a:path w="7149" h="6863" extrusionOk="0">
                <a:moveTo>
                  <a:pt x="545" y="6863"/>
                </a:moveTo>
                <a:cubicBezTo>
                  <a:pt x="1000" y="6857"/>
                  <a:pt x="1499" y="6836"/>
                  <a:pt x="1833" y="6563"/>
                </a:cubicBezTo>
                <a:cubicBezTo>
                  <a:pt x="2075" y="6365"/>
                  <a:pt x="2182" y="6068"/>
                  <a:pt x="2218" y="5778"/>
                </a:cubicBezTo>
                <a:cubicBezTo>
                  <a:pt x="2252" y="5488"/>
                  <a:pt x="2225" y="5195"/>
                  <a:pt x="2245" y="4904"/>
                </a:cubicBezTo>
                <a:cubicBezTo>
                  <a:pt x="2275" y="4485"/>
                  <a:pt x="2406" y="4071"/>
                  <a:pt x="2628" y="3699"/>
                </a:cubicBezTo>
                <a:cubicBezTo>
                  <a:pt x="2788" y="3430"/>
                  <a:pt x="3001" y="3178"/>
                  <a:pt x="3290" y="3013"/>
                </a:cubicBezTo>
                <a:cubicBezTo>
                  <a:pt x="3784" y="2730"/>
                  <a:pt x="4413" y="2742"/>
                  <a:pt x="5001" y="2723"/>
                </a:cubicBezTo>
                <a:cubicBezTo>
                  <a:pt x="5444" y="2709"/>
                  <a:pt x="5894" y="2670"/>
                  <a:pt x="6301" y="2517"/>
                </a:cubicBezTo>
                <a:cubicBezTo>
                  <a:pt x="6512" y="2438"/>
                  <a:pt x="6711" y="2327"/>
                  <a:pt x="6858" y="2171"/>
                </a:cubicBezTo>
                <a:cubicBezTo>
                  <a:pt x="7012" y="2008"/>
                  <a:pt x="7101" y="1801"/>
                  <a:pt x="7135" y="1591"/>
                </a:cubicBezTo>
                <a:cubicBezTo>
                  <a:pt x="7246" y="902"/>
                  <a:pt x="6705" y="179"/>
                  <a:pt x="5947" y="0"/>
                </a:cubicBezTo>
                <a:lnTo>
                  <a:pt x="0" y="0"/>
                </a:lnTo>
                <a:lnTo>
                  <a:pt x="545" y="6863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29"/>
          <p:cNvSpPr/>
          <p:nvPr/>
        </p:nvSpPr>
        <p:spPr>
          <a:xfrm rot="-5400000">
            <a:off x="5839304" y="-2273598"/>
            <a:ext cx="3718095" cy="4355602"/>
          </a:xfrm>
          <a:custGeom>
            <a:avLst/>
            <a:gdLst/>
            <a:ahLst/>
            <a:cxnLst/>
            <a:rect l="l" t="t" r="r" b="b"/>
            <a:pathLst>
              <a:path w="4596" h="5384" extrusionOk="0">
                <a:moveTo>
                  <a:pt x="2451" y="12"/>
                </a:moveTo>
                <a:cubicBezTo>
                  <a:pt x="2291" y="-8"/>
                  <a:pt x="2115" y="-22"/>
                  <a:pt x="1985" y="116"/>
                </a:cubicBezTo>
                <a:cubicBezTo>
                  <a:pt x="1883" y="225"/>
                  <a:pt x="1831" y="412"/>
                  <a:pt x="1827" y="594"/>
                </a:cubicBezTo>
                <a:cubicBezTo>
                  <a:pt x="1823" y="776"/>
                  <a:pt x="1863" y="954"/>
                  <a:pt x="1914" y="1120"/>
                </a:cubicBezTo>
                <a:cubicBezTo>
                  <a:pt x="1970" y="1300"/>
                  <a:pt x="2042" y="1489"/>
                  <a:pt x="2013" y="1683"/>
                </a:cubicBezTo>
                <a:cubicBezTo>
                  <a:pt x="2000" y="1773"/>
                  <a:pt x="1966" y="1854"/>
                  <a:pt x="1924" y="1924"/>
                </a:cubicBezTo>
                <a:cubicBezTo>
                  <a:pt x="1866" y="2022"/>
                  <a:pt x="1792" y="2101"/>
                  <a:pt x="1710" y="2152"/>
                </a:cubicBezTo>
                <a:cubicBezTo>
                  <a:pt x="1611" y="2213"/>
                  <a:pt x="1501" y="2236"/>
                  <a:pt x="1406" y="2311"/>
                </a:cubicBezTo>
                <a:cubicBezTo>
                  <a:pt x="1240" y="2443"/>
                  <a:pt x="1148" y="2746"/>
                  <a:pt x="1194" y="3009"/>
                </a:cubicBezTo>
                <a:cubicBezTo>
                  <a:pt x="1214" y="3122"/>
                  <a:pt x="1256" y="3226"/>
                  <a:pt x="1274" y="3340"/>
                </a:cubicBezTo>
                <a:cubicBezTo>
                  <a:pt x="1314" y="3598"/>
                  <a:pt x="1204" y="3889"/>
                  <a:pt x="1031" y="3984"/>
                </a:cubicBezTo>
                <a:cubicBezTo>
                  <a:pt x="849" y="4085"/>
                  <a:pt x="644" y="3979"/>
                  <a:pt x="452" y="4024"/>
                </a:cubicBezTo>
                <a:cubicBezTo>
                  <a:pt x="259" y="4069"/>
                  <a:pt x="89" y="4277"/>
                  <a:pt x="27" y="4543"/>
                </a:cubicBezTo>
                <a:cubicBezTo>
                  <a:pt x="-35" y="4809"/>
                  <a:pt x="14" y="5120"/>
                  <a:pt x="149" y="5319"/>
                </a:cubicBezTo>
                <a:lnTo>
                  <a:pt x="4578" y="5384"/>
                </a:lnTo>
                <a:lnTo>
                  <a:pt x="4596" y="119"/>
                </a:lnTo>
                <a:lnTo>
                  <a:pt x="2451" y="12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7" name="Google Shape;1427;p29"/>
          <p:cNvGrpSpPr/>
          <p:nvPr/>
        </p:nvGrpSpPr>
        <p:grpSpPr>
          <a:xfrm>
            <a:off x="7060813" y="184050"/>
            <a:ext cx="1963440" cy="1153800"/>
            <a:chOff x="9557438" y="3893475"/>
            <a:chExt cx="1963440" cy="1153800"/>
          </a:xfrm>
        </p:grpSpPr>
        <p:grpSp>
          <p:nvGrpSpPr>
            <p:cNvPr id="1428" name="Google Shape;1428;p29"/>
            <p:cNvGrpSpPr/>
            <p:nvPr/>
          </p:nvGrpSpPr>
          <p:grpSpPr>
            <a:xfrm>
              <a:off x="10227758" y="3893475"/>
              <a:ext cx="197640" cy="173160"/>
              <a:chOff x="6962058" y="3650900"/>
              <a:chExt cx="197640" cy="173160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4" name="Google Shape;1434;p29"/>
            <p:cNvSpPr/>
            <p:nvPr/>
          </p:nvSpPr>
          <p:spPr>
            <a:xfrm>
              <a:off x="11211998" y="4436355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11236478" y="4449315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11272118" y="4539675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11251598" y="4497195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11248718" y="4475235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11167357" y="3913635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11182838" y="3939915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11186078" y="3977355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11176717" y="3953235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11177798" y="3941355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11474438" y="5000835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0" y="29"/>
                  </a:moveTo>
                  <a:cubicBezTo>
                    <a:pt x="-9" y="59"/>
                    <a:pt x="-1" y="99"/>
                    <a:pt x="28" y="119"/>
                  </a:cubicBezTo>
                  <a:cubicBezTo>
                    <a:pt x="59" y="138"/>
                    <a:pt x="99" y="130"/>
                    <a:pt x="119" y="100"/>
                  </a:cubicBezTo>
                  <a:cubicBezTo>
                    <a:pt x="138" y="70"/>
                    <a:pt x="130" y="30"/>
                    <a:pt x="100" y="10"/>
                  </a:cubicBezTo>
                  <a:cubicBezTo>
                    <a:pt x="70" y="-9"/>
                    <a:pt x="30" y="-1"/>
                    <a:pt x="10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10636358" y="4334835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10979078" y="3989235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" y="11"/>
                  </a:moveTo>
                  <a:cubicBezTo>
                    <a:pt x="-4" y="23"/>
                    <a:pt x="0" y="39"/>
                    <a:pt x="12" y="47"/>
                  </a:cubicBezTo>
                  <a:cubicBezTo>
                    <a:pt x="23" y="54"/>
                    <a:pt x="39" y="51"/>
                    <a:pt x="47" y="39"/>
                  </a:cubicBezTo>
                  <a:cubicBezTo>
                    <a:pt x="54" y="28"/>
                    <a:pt x="51" y="12"/>
                    <a:pt x="40" y="4"/>
                  </a:cubicBezTo>
                  <a:cubicBezTo>
                    <a:pt x="28" y="-3"/>
                    <a:pt x="12" y="0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11080238" y="465703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9557438" y="393775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9" name="Google Shape;1449;p29"/>
          <p:cNvGrpSpPr/>
          <p:nvPr/>
        </p:nvGrpSpPr>
        <p:grpSpPr>
          <a:xfrm>
            <a:off x="309807" y="4537760"/>
            <a:ext cx="89280" cy="132480"/>
            <a:chOff x="6178633" y="4864710"/>
            <a:chExt cx="89280" cy="132480"/>
          </a:xfrm>
        </p:grpSpPr>
        <p:sp>
          <p:nvSpPr>
            <p:cNvPr id="1450" name="Google Shape;1450;p29"/>
            <p:cNvSpPr/>
            <p:nvPr/>
          </p:nvSpPr>
          <p:spPr>
            <a:xfrm>
              <a:off x="6178633" y="4864710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6194113" y="4890990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6197353" y="4928430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6187993" y="4904310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6189073" y="4892430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30"/>
          <p:cNvSpPr/>
          <p:nvPr/>
        </p:nvSpPr>
        <p:spPr>
          <a:xfrm>
            <a:off x="-796459" y="-1034098"/>
            <a:ext cx="3427588" cy="3290465"/>
          </a:xfrm>
          <a:custGeom>
            <a:avLst/>
            <a:gdLst/>
            <a:ahLst/>
            <a:cxnLst/>
            <a:rect l="l" t="t" r="r" b="b"/>
            <a:pathLst>
              <a:path w="7149" h="6863" extrusionOk="0">
                <a:moveTo>
                  <a:pt x="545" y="6863"/>
                </a:moveTo>
                <a:cubicBezTo>
                  <a:pt x="1000" y="6857"/>
                  <a:pt x="1499" y="6836"/>
                  <a:pt x="1833" y="6563"/>
                </a:cubicBezTo>
                <a:cubicBezTo>
                  <a:pt x="2075" y="6365"/>
                  <a:pt x="2182" y="6068"/>
                  <a:pt x="2218" y="5778"/>
                </a:cubicBezTo>
                <a:cubicBezTo>
                  <a:pt x="2252" y="5488"/>
                  <a:pt x="2225" y="5195"/>
                  <a:pt x="2245" y="4904"/>
                </a:cubicBezTo>
                <a:cubicBezTo>
                  <a:pt x="2275" y="4485"/>
                  <a:pt x="2406" y="4071"/>
                  <a:pt x="2628" y="3699"/>
                </a:cubicBezTo>
                <a:cubicBezTo>
                  <a:pt x="2788" y="3430"/>
                  <a:pt x="3001" y="3178"/>
                  <a:pt x="3290" y="3013"/>
                </a:cubicBezTo>
                <a:cubicBezTo>
                  <a:pt x="3784" y="2730"/>
                  <a:pt x="4413" y="2742"/>
                  <a:pt x="5001" y="2723"/>
                </a:cubicBezTo>
                <a:cubicBezTo>
                  <a:pt x="5444" y="2709"/>
                  <a:pt x="5894" y="2670"/>
                  <a:pt x="6301" y="2517"/>
                </a:cubicBezTo>
                <a:cubicBezTo>
                  <a:pt x="6512" y="2438"/>
                  <a:pt x="6711" y="2327"/>
                  <a:pt x="6858" y="2171"/>
                </a:cubicBezTo>
                <a:cubicBezTo>
                  <a:pt x="7012" y="2008"/>
                  <a:pt x="7101" y="1801"/>
                  <a:pt x="7135" y="1591"/>
                </a:cubicBezTo>
                <a:cubicBezTo>
                  <a:pt x="7246" y="902"/>
                  <a:pt x="6705" y="179"/>
                  <a:pt x="5947" y="0"/>
                </a:cubicBezTo>
                <a:lnTo>
                  <a:pt x="0" y="0"/>
                </a:lnTo>
                <a:lnTo>
                  <a:pt x="545" y="6863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30"/>
          <p:cNvSpPr/>
          <p:nvPr/>
        </p:nvSpPr>
        <p:spPr>
          <a:xfrm rot="-195666">
            <a:off x="7331551" y="1224953"/>
            <a:ext cx="3718095" cy="4355602"/>
          </a:xfrm>
          <a:custGeom>
            <a:avLst/>
            <a:gdLst/>
            <a:ahLst/>
            <a:cxnLst/>
            <a:rect l="l" t="t" r="r" b="b"/>
            <a:pathLst>
              <a:path w="4596" h="5384" extrusionOk="0">
                <a:moveTo>
                  <a:pt x="2451" y="12"/>
                </a:moveTo>
                <a:cubicBezTo>
                  <a:pt x="2291" y="-8"/>
                  <a:pt x="2115" y="-22"/>
                  <a:pt x="1985" y="116"/>
                </a:cubicBezTo>
                <a:cubicBezTo>
                  <a:pt x="1883" y="225"/>
                  <a:pt x="1831" y="412"/>
                  <a:pt x="1827" y="594"/>
                </a:cubicBezTo>
                <a:cubicBezTo>
                  <a:pt x="1823" y="776"/>
                  <a:pt x="1863" y="954"/>
                  <a:pt x="1914" y="1120"/>
                </a:cubicBezTo>
                <a:cubicBezTo>
                  <a:pt x="1970" y="1300"/>
                  <a:pt x="2042" y="1489"/>
                  <a:pt x="2013" y="1683"/>
                </a:cubicBezTo>
                <a:cubicBezTo>
                  <a:pt x="2000" y="1773"/>
                  <a:pt x="1966" y="1854"/>
                  <a:pt x="1924" y="1924"/>
                </a:cubicBezTo>
                <a:cubicBezTo>
                  <a:pt x="1866" y="2022"/>
                  <a:pt x="1792" y="2101"/>
                  <a:pt x="1710" y="2152"/>
                </a:cubicBezTo>
                <a:cubicBezTo>
                  <a:pt x="1611" y="2213"/>
                  <a:pt x="1501" y="2236"/>
                  <a:pt x="1406" y="2311"/>
                </a:cubicBezTo>
                <a:cubicBezTo>
                  <a:pt x="1240" y="2443"/>
                  <a:pt x="1148" y="2746"/>
                  <a:pt x="1194" y="3009"/>
                </a:cubicBezTo>
                <a:cubicBezTo>
                  <a:pt x="1214" y="3122"/>
                  <a:pt x="1256" y="3226"/>
                  <a:pt x="1274" y="3340"/>
                </a:cubicBezTo>
                <a:cubicBezTo>
                  <a:pt x="1314" y="3598"/>
                  <a:pt x="1204" y="3889"/>
                  <a:pt x="1031" y="3984"/>
                </a:cubicBezTo>
                <a:cubicBezTo>
                  <a:pt x="849" y="4085"/>
                  <a:pt x="644" y="3979"/>
                  <a:pt x="452" y="4024"/>
                </a:cubicBezTo>
                <a:cubicBezTo>
                  <a:pt x="259" y="4069"/>
                  <a:pt x="89" y="4277"/>
                  <a:pt x="27" y="4543"/>
                </a:cubicBezTo>
                <a:cubicBezTo>
                  <a:pt x="-35" y="4809"/>
                  <a:pt x="14" y="5120"/>
                  <a:pt x="149" y="5319"/>
                </a:cubicBezTo>
                <a:lnTo>
                  <a:pt x="4578" y="5384"/>
                </a:lnTo>
                <a:lnTo>
                  <a:pt x="4596" y="119"/>
                </a:lnTo>
                <a:lnTo>
                  <a:pt x="2451" y="12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8" name="Google Shape;1458;p30"/>
          <p:cNvGrpSpPr/>
          <p:nvPr/>
        </p:nvGrpSpPr>
        <p:grpSpPr>
          <a:xfrm flipH="1">
            <a:off x="8430770" y="269673"/>
            <a:ext cx="545760" cy="682920"/>
            <a:chOff x="6470120" y="465518"/>
            <a:chExt cx="545760" cy="682920"/>
          </a:xfrm>
        </p:grpSpPr>
        <p:sp>
          <p:nvSpPr>
            <p:cNvPr id="1459" name="Google Shape;1459;p30"/>
            <p:cNvSpPr/>
            <p:nvPr/>
          </p:nvSpPr>
          <p:spPr>
            <a:xfrm>
              <a:off x="6470120" y="634358"/>
              <a:ext cx="381600" cy="514080"/>
            </a:xfrm>
            <a:custGeom>
              <a:avLst/>
              <a:gdLst/>
              <a:ahLst/>
              <a:cxnLst/>
              <a:rect l="l" t="t" r="r" b="b"/>
              <a:pathLst>
                <a:path w="1060" h="1428" extrusionOk="0">
                  <a:moveTo>
                    <a:pt x="28" y="1428"/>
                  </a:moveTo>
                  <a:lnTo>
                    <a:pt x="0" y="1408"/>
                  </a:lnTo>
                  <a:cubicBezTo>
                    <a:pt x="89" y="1285"/>
                    <a:pt x="194" y="1173"/>
                    <a:pt x="296" y="1065"/>
                  </a:cubicBezTo>
                  <a:cubicBezTo>
                    <a:pt x="346" y="1012"/>
                    <a:pt x="398" y="957"/>
                    <a:pt x="447" y="902"/>
                  </a:cubicBezTo>
                  <a:cubicBezTo>
                    <a:pt x="716" y="598"/>
                    <a:pt x="885" y="336"/>
                    <a:pt x="1028" y="0"/>
                  </a:cubicBezTo>
                  <a:lnTo>
                    <a:pt x="1060" y="14"/>
                  </a:lnTo>
                  <a:cubicBezTo>
                    <a:pt x="917" y="349"/>
                    <a:pt x="742" y="622"/>
                    <a:pt x="474" y="925"/>
                  </a:cubicBezTo>
                  <a:cubicBezTo>
                    <a:pt x="424" y="981"/>
                    <a:pt x="372" y="1036"/>
                    <a:pt x="322" y="1089"/>
                  </a:cubicBezTo>
                  <a:cubicBezTo>
                    <a:pt x="221" y="1197"/>
                    <a:pt x="116" y="1307"/>
                    <a:pt x="28" y="14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6853880" y="569918"/>
              <a:ext cx="162000" cy="64800"/>
            </a:xfrm>
            <a:custGeom>
              <a:avLst/>
              <a:gdLst/>
              <a:ahLst/>
              <a:cxnLst/>
              <a:rect l="l" t="t" r="r" b="b"/>
              <a:pathLst>
                <a:path w="450" h="180" extrusionOk="0">
                  <a:moveTo>
                    <a:pt x="215" y="162"/>
                  </a:moveTo>
                  <a:cubicBezTo>
                    <a:pt x="288" y="149"/>
                    <a:pt x="362" y="125"/>
                    <a:pt x="418" y="83"/>
                  </a:cubicBezTo>
                  <a:cubicBezTo>
                    <a:pt x="432" y="73"/>
                    <a:pt x="446" y="60"/>
                    <a:pt x="450" y="46"/>
                  </a:cubicBezTo>
                  <a:cubicBezTo>
                    <a:pt x="453" y="29"/>
                    <a:pt x="440" y="14"/>
                    <a:pt x="422" y="6"/>
                  </a:cubicBezTo>
                  <a:cubicBezTo>
                    <a:pt x="403" y="-1"/>
                    <a:pt x="379" y="-1"/>
                    <a:pt x="356" y="2"/>
                  </a:cubicBezTo>
                  <a:cubicBezTo>
                    <a:pt x="287" y="11"/>
                    <a:pt x="223" y="45"/>
                    <a:pt x="162" y="77"/>
                  </a:cubicBezTo>
                  <a:cubicBezTo>
                    <a:pt x="135" y="92"/>
                    <a:pt x="0" y="180"/>
                    <a:pt x="0" y="180"/>
                  </a:cubicBezTo>
                  <a:cubicBezTo>
                    <a:pt x="0" y="180"/>
                    <a:pt x="174" y="168"/>
                    <a:pt x="215" y="1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19800" rIns="90000" bIns="19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6783680" y="465518"/>
              <a:ext cx="67320" cy="167400"/>
            </a:xfrm>
            <a:custGeom>
              <a:avLst/>
              <a:gdLst/>
              <a:ahLst/>
              <a:cxnLst/>
              <a:rect l="l" t="t" r="r" b="b"/>
              <a:pathLst>
                <a:path w="187" h="465" extrusionOk="0">
                  <a:moveTo>
                    <a:pt x="187" y="248"/>
                  </a:moveTo>
                  <a:cubicBezTo>
                    <a:pt x="188" y="174"/>
                    <a:pt x="171" y="97"/>
                    <a:pt x="128" y="37"/>
                  </a:cubicBezTo>
                  <a:cubicBezTo>
                    <a:pt x="110" y="12"/>
                    <a:pt x="84" y="-12"/>
                    <a:pt x="44" y="7"/>
                  </a:cubicBezTo>
                  <a:cubicBezTo>
                    <a:pt x="13" y="25"/>
                    <a:pt x="3" y="58"/>
                    <a:pt x="1" y="90"/>
                  </a:cubicBezTo>
                  <a:cubicBezTo>
                    <a:pt x="-4" y="161"/>
                    <a:pt x="27" y="228"/>
                    <a:pt x="58" y="292"/>
                  </a:cubicBezTo>
                  <a:cubicBezTo>
                    <a:pt x="72" y="321"/>
                    <a:pt x="161" y="465"/>
                    <a:pt x="161" y="465"/>
                  </a:cubicBezTo>
                  <a:cubicBezTo>
                    <a:pt x="161" y="465"/>
                    <a:pt x="186" y="289"/>
                    <a:pt x="187" y="2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6848480" y="486398"/>
              <a:ext cx="104400" cy="145080"/>
            </a:xfrm>
            <a:custGeom>
              <a:avLst/>
              <a:gdLst/>
              <a:ahLst/>
              <a:cxnLst/>
              <a:rect l="l" t="t" r="r" b="b"/>
              <a:pathLst>
                <a:path w="290" h="403" extrusionOk="0">
                  <a:moveTo>
                    <a:pt x="176" y="273"/>
                  </a:moveTo>
                  <a:cubicBezTo>
                    <a:pt x="229" y="222"/>
                    <a:pt x="274" y="158"/>
                    <a:pt x="288" y="85"/>
                  </a:cubicBezTo>
                  <a:cubicBezTo>
                    <a:pt x="291" y="66"/>
                    <a:pt x="293" y="45"/>
                    <a:pt x="283" y="29"/>
                  </a:cubicBezTo>
                  <a:cubicBezTo>
                    <a:pt x="272" y="9"/>
                    <a:pt x="247" y="-2"/>
                    <a:pt x="224" y="1"/>
                  </a:cubicBezTo>
                  <a:cubicBezTo>
                    <a:pt x="201" y="2"/>
                    <a:pt x="179" y="14"/>
                    <a:pt x="162" y="29"/>
                  </a:cubicBezTo>
                  <a:cubicBezTo>
                    <a:pt x="107" y="74"/>
                    <a:pt x="80" y="143"/>
                    <a:pt x="55" y="210"/>
                  </a:cubicBezTo>
                  <a:cubicBezTo>
                    <a:pt x="43" y="240"/>
                    <a:pt x="0" y="403"/>
                    <a:pt x="0" y="403"/>
                  </a:cubicBezTo>
                  <a:cubicBezTo>
                    <a:pt x="0" y="403"/>
                    <a:pt x="145" y="301"/>
                    <a:pt x="176" y="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6843080" y="518798"/>
              <a:ext cx="149400" cy="115560"/>
            </a:xfrm>
            <a:custGeom>
              <a:avLst/>
              <a:gdLst/>
              <a:ahLst/>
              <a:cxnLst/>
              <a:rect l="l" t="t" r="r" b="b"/>
              <a:pathLst>
                <a:path w="415" h="321" extrusionOk="0">
                  <a:moveTo>
                    <a:pt x="392" y="108"/>
                  </a:moveTo>
                  <a:cubicBezTo>
                    <a:pt x="409" y="83"/>
                    <a:pt x="424" y="51"/>
                    <a:pt x="409" y="25"/>
                  </a:cubicBezTo>
                  <a:cubicBezTo>
                    <a:pt x="398" y="5"/>
                    <a:pt x="372" y="-3"/>
                    <a:pt x="349" y="1"/>
                  </a:cubicBezTo>
                  <a:cubicBezTo>
                    <a:pt x="326" y="4"/>
                    <a:pt x="306" y="17"/>
                    <a:pt x="287" y="29"/>
                  </a:cubicBezTo>
                  <a:cubicBezTo>
                    <a:pt x="193" y="91"/>
                    <a:pt x="0" y="321"/>
                    <a:pt x="0" y="321"/>
                  </a:cubicBezTo>
                  <a:cubicBezTo>
                    <a:pt x="0" y="321"/>
                    <a:pt x="92" y="306"/>
                    <a:pt x="123" y="297"/>
                  </a:cubicBezTo>
                  <a:cubicBezTo>
                    <a:pt x="174" y="283"/>
                    <a:pt x="222" y="261"/>
                    <a:pt x="266" y="231"/>
                  </a:cubicBezTo>
                  <a:cubicBezTo>
                    <a:pt x="315" y="198"/>
                    <a:pt x="358" y="156"/>
                    <a:pt x="392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6832280" y="467318"/>
              <a:ext cx="61920" cy="168120"/>
            </a:xfrm>
            <a:custGeom>
              <a:avLst/>
              <a:gdLst/>
              <a:ahLst/>
              <a:cxnLst/>
              <a:rect l="l" t="t" r="r" b="b"/>
              <a:pathLst>
                <a:path w="172" h="467" extrusionOk="0">
                  <a:moveTo>
                    <a:pt x="138" y="277"/>
                  </a:moveTo>
                  <a:cubicBezTo>
                    <a:pt x="167" y="209"/>
                    <a:pt x="182" y="132"/>
                    <a:pt x="165" y="60"/>
                  </a:cubicBezTo>
                  <a:cubicBezTo>
                    <a:pt x="161" y="41"/>
                    <a:pt x="153" y="22"/>
                    <a:pt x="138" y="10"/>
                  </a:cubicBezTo>
                  <a:cubicBezTo>
                    <a:pt x="120" y="-4"/>
                    <a:pt x="93" y="-3"/>
                    <a:pt x="73" y="8"/>
                  </a:cubicBezTo>
                  <a:cubicBezTo>
                    <a:pt x="52" y="19"/>
                    <a:pt x="38" y="38"/>
                    <a:pt x="27" y="59"/>
                  </a:cubicBezTo>
                  <a:cubicBezTo>
                    <a:pt x="-5" y="122"/>
                    <a:pt x="-2" y="197"/>
                    <a:pt x="2" y="267"/>
                  </a:cubicBezTo>
                  <a:cubicBezTo>
                    <a:pt x="4" y="300"/>
                    <a:pt x="29" y="467"/>
                    <a:pt x="29" y="467"/>
                  </a:cubicBezTo>
                  <a:cubicBezTo>
                    <a:pt x="29" y="467"/>
                    <a:pt x="121" y="315"/>
                    <a:pt x="138" y="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6843080" y="606638"/>
              <a:ext cx="170280" cy="43920"/>
            </a:xfrm>
            <a:custGeom>
              <a:avLst/>
              <a:gdLst/>
              <a:ahLst/>
              <a:cxnLst/>
              <a:rect l="l" t="t" r="r" b="b"/>
              <a:pathLst>
                <a:path w="473" h="122" extrusionOk="0">
                  <a:moveTo>
                    <a:pt x="212" y="118"/>
                  </a:moveTo>
                  <a:cubicBezTo>
                    <a:pt x="286" y="127"/>
                    <a:pt x="363" y="123"/>
                    <a:pt x="429" y="99"/>
                  </a:cubicBezTo>
                  <a:cubicBezTo>
                    <a:pt x="445" y="93"/>
                    <a:pt x="462" y="84"/>
                    <a:pt x="469" y="72"/>
                  </a:cubicBezTo>
                  <a:cubicBezTo>
                    <a:pt x="478" y="57"/>
                    <a:pt x="469" y="38"/>
                    <a:pt x="453" y="26"/>
                  </a:cubicBezTo>
                  <a:cubicBezTo>
                    <a:pt x="437" y="14"/>
                    <a:pt x="414" y="7"/>
                    <a:pt x="392" y="4"/>
                  </a:cubicBezTo>
                  <a:cubicBezTo>
                    <a:pt x="322" y="-7"/>
                    <a:pt x="251" y="8"/>
                    <a:pt x="184" y="23"/>
                  </a:cubicBezTo>
                  <a:cubicBezTo>
                    <a:pt x="154" y="30"/>
                    <a:pt x="0" y="77"/>
                    <a:pt x="0" y="77"/>
                  </a:cubicBezTo>
                  <a:cubicBezTo>
                    <a:pt x="0" y="77"/>
                    <a:pt x="171" y="114"/>
                    <a:pt x="212" y="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6746960" y="489638"/>
              <a:ext cx="95760" cy="145800"/>
            </a:xfrm>
            <a:custGeom>
              <a:avLst/>
              <a:gdLst/>
              <a:ahLst/>
              <a:cxnLst/>
              <a:rect l="l" t="t" r="r" b="b"/>
              <a:pathLst>
                <a:path w="266" h="405" extrusionOk="0">
                  <a:moveTo>
                    <a:pt x="111" y="254"/>
                  </a:moveTo>
                  <a:cubicBezTo>
                    <a:pt x="63" y="198"/>
                    <a:pt x="21" y="132"/>
                    <a:pt x="4" y="65"/>
                  </a:cubicBezTo>
                  <a:cubicBezTo>
                    <a:pt x="0" y="48"/>
                    <a:pt x="-3" y="29"/>
                    <a:pt x="4" y="16"/>
                  </a:cubicBezTo>
                  <a:cubicBezTo>
                    <a:pt x="11" y="0"/>
                    <a:pt x="31" y="-3"/>
                    <a:pt x="50" y="3"/>
                  </a:cubicBezTo>
                  <a:cubicBezTo>
                    <a:pt x="69" y="10"/>
                    <a:pt x="88" y="24"/>
                    <a:pt x="104" y="41"/>
                  </a:cubicBezTo>
                  <a:cubicBezTo>
                    <a:pt x="152" y="92"/>
                    <a:pt x="180" y="159"/>
                    <a:pt x="205" y="222"/>
                  </a:cubicBezTo>
                  <a:cubicBezTo>
                    <a:pt x="217" y="251"/>
                    <a:pt x="266" y="405"/>
                    <a:pt x="266" y="405"/>
                  </a:cubicBezTo>
                  <a:cubicBezTo>
                    <a:pt x="266" y="405"/>
                    <a:pt x="139" y="285"/>
                    <a:pt x="111" y="2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6776120" y="529238"/>
              <a:ext cx="66960" cy="110520"/>
            </a:xfrm>
            <a:custGeom>
              <a:avLst/>
              <a:gdLst/>
              <a:ahLst/>
              <a:cxnLst/>
              <a:rect l="l" t="t" r="r" b="b"/>
              <a:pathLst>
                <a:path w="186" h="307" extrusionOk="0">
                  <a:moveTo>
                    <a:pt x="186" y="307"/>
                  </a:moveTo>
                  <a:cubicBezTo>
                    <a:pt x="167" y="283"/>
                    <a:pt x="151" y="256"/>
                    <a:pt x="136" y="230"/>
                  </a:cubicBezTo>
                  <a:cubicBezTo>
                    <a:pt x="121" y="204"/>
                    <a:pt x="107" y="178"/>
                    <a:pt x="92" y="152"/>
                  </a:cubicBezTo>
                  <a:cubicBezTo>
                    <a:pt x="78" y="126"/>
                    <a:pt x="64" y="101"/>
                    <a:pt x="48" y="75"/>
                  </a:cubicBezTo>
                  <a:cubicBezTo>
                    <a:pt x="33" y="50"/>
                    <a:pt x="17" y="25"/>
                    <a:pt x="0" y="0"/>
                  </a:cubicBezTo>
                  <a:cubicBezTo>
                    <a:pt x="27" y="14"/>
                    <a:pt x="50" y="36"/>
                    <a:pt x="71" y="59"/>
                  </a:cubicBezTo>
                  <a:cubicBezTo>
                    <a:pt x="91" y="82"/>
                    <a:pt x="108" y="108"/>
                    <a:pt x="123" y="135"/>
                  </a:cubicBezTo>
                  <a:cubicBezTo>
                    <a:pt x="138" y="162"/>
                    <a:pt x="151" y="190"/>
                    <a:pt x="161" y="219"/>
                  </a:cubicBezTo>
                  <a:cubicBezTo>
                    <a:pt x="171" y="247"/>
                    <a:pt x="180" y="276"/>
                    <a:pt x="186" y="3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6842720" y="555878"/>
              <a:ext cx="113760" cy="79560"/>
            </a:xfrm>
            <a:custGeom>
              <a:avLst/>
              <a:gdLst/>
              <a:ahLst/>
              <a:cxnLst/>
              <a:rect l="l" t="t" r="r" b="b"/>
              <a:pathLst>
                <a:path w="316" h="221" extrusionOk="0">
                  <a:moveTo>
                    <a:pt x="316" y="0"/>
                  </a:moveTo>
                  <a:cubicBezTo>
                    <a:pt x="292" y="24"/>
                    <a:pt x="268" y="44"/>
                    <a:pt x="243" y="65"/>
                  </a:cubicBezTo>
                  <a:cubicBezTo>
                    <a:pt x="219" y="86"/>
                    <a:pt x="194" y="105"/>
                    <a:pt x="168" y="124"/>
                  </a:cubicBezTo>
                  <a:cubicBezTo>
                    <a:pt x="142" y="143"/>
                    <a:pt x="115" y="161"/>
                    <a:pt x="87" y="178"/>
                  </a:cubicBezTo>
                  <a:cubicBezTo>
                    <a:pt x="60" y="194"/>
                    <a:pt x="31" y="209"/>
                    <a:pt x="0" y="221"/>
                  </a:cubicBezTo>
                  <a:cubicBezTo>
                    <a:pt x="23" y="197"/>
                    <a:pt x="47" y="176"/>
                    <a:pt x="71" y="155"/>
                  </a:cubicBezTo>
                  <a:cubicBezTo>
                    <a:pt x="96" y="135"/>
                    <a:pt x="121" y="115"/>
                    <a:pt x="147" y="96"/>
                  </a:cubicBezTo>
                  <a:cubicBezTo>
                    <a:pt x="173" y="77"/>
                    <a:pt x="200" y="59"/>
                    <a:pt x="228" y="42"/>
                  </a:cubicBezTo>
                  <a:cubicBezTo>
                    <a:pt x="255" y="26"/>
                    <a:pt x="284" y="11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4550" rIns="90000" bIns="34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6841640" y="508717"/>
              <a:ext cx="26280" cy="130680"/>
            </a:xfrm>
            <a:custGeom>
              <a:avLst/>
              <a:gdLst/>
              <a:ahLst/>
              <a:cxnLst/>
              <a:rect l="l" t="t" r="r" b="b"/>
              <a:pathLst>
                <a:path w="73" h="363" extrusionOk="0">
                  <a:moveTo>
                    <a:pt x="0" y="363"/>
                  </a:moveTo>
                  <a:cubicBezTo>
                    <a:pt x="2" y="331"/>
                    <a:pt x="7" y="301"/>
                    <a:pt x="12" y="270"/>
                  </a:cubicBezTo>
                  <a:cubicBezTo>
                    <a:pt x="17" y="240"/>
                    <a:pt x="23" y="210"/>
                    <a:pt x="29" y="180"/>
                  </a:cubicBezTo>
                  <a:lnTo>
                    <a:pt x="46" y="91"/>
                  </a:lnTo>
                  <a:cubicBezTo>
                    <a:pt x="51" y="61"/>
                    <a:pt x="56" y="31"/>
                    <a:pt x="63" y="0"/>
                  </a:cubicBezTo>
                  <a:cubicBezTo>
                    <a:pt x="71" y="31"/>
                    <a:pt x="74" y="62"/>
                    <a:pt x="73" y="94"/>
                  </a:cubicBezTo>
                  <a:cubicBezTo>
                    <a:pt x="73" y="125"/>
                    <a:pt x="69" y="156"/>
                    <a:pt x="63" y="187"/>
                  </a:cubicBezTo>
                  <a:cubicBezTo>
                    <a:pt x="57" y="218"/>
                    <a:pt x="49" y="248"/>
                    <a:pt x="39" y="277"/>
                  </a:cubicBezTo>
                  <a:cubicBezTo>
                    <a:pt x="28" y="307"/>
                    <a:pt x="16" y="336"/>
                    <a:pt x="0" y="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6846320" y="622478"/>
              <a:ext cx="132120" cy="16200"/>
            </a:xfrm>
            <a:custGeom>
              <a:avLst/>
              <a:gdLst/>
              <a:ahLst/>
              <a:cxnLst/>
              <a:rect l="l" t="t" r="r" b="b"/>
              <a:pathLst>
                <a:path w="367" h="45" extrusionOk="0">
                  <a:moveTo>
                    <a:pt x="367" y="14"/>
                  </a:moveTo>
                  <a:cubicBezTo>
                    <a:pt x="336" y="19"/>
                    <a:pt x="306" y="24"/>
                    <a:pt x="276" y="28"/>
                  </a:cubicBezTo>
                  <a:cubicBezTo>
                    <a:pt x="245" y="33"/>
                    <a:pt x="215" y="36"/>
                    <a:pt x="185" y="39"/>
                  </a:cubicBezTo>
                  <a:cubicBezTo>
                    <a:pt x="155" y="42"/>
                    <a:pt x="124" y="44"/>
                    <a:pt x="94" y="44"/>
                  </a:cubicBezTo>
                  <a:cubicBezTo>
                    <a:pt x="63" y="45"/>
                    <a:pt x="31" y="44"/>
                    <a:pt x="0" y="39"/>
                  </a:cubicBezTo>
                  <a:cubicBezTo>
                    <a:pt x="30" y="30"/>
                    <a:pt x="61" y="23"/>
                    <a:pt x="91" y="17"/>
                  </a:cubicBezTo>
                  <a:cubicBezTo>
                    <a:pt x="121" y="11"/>
                    <a:pt x="151" y="7"/>
                    <a:pt x="182" y="4"/>
                  </a:cubicBezTo>
                  <a:cubicBezTo>
                    <a:pt x="212" y="1"/>
                    <a:pt x="243" y="0"/>
                    <a:pt x="274" y="0"/>
                  </a:cubicBezTo>
                  <a:cubicBezTo>
                    <a:pt x="305" y="2"/>
                    <a:pt x="337" y="4"/>
                    <a:pt x="367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6826520" y="624278"/>
              <a:ext cx="36360" cy="41040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47" y="106"/>
                  </a:moveTo>
                  <a:cubicBezTo>
                    <a:pt x="37" y="112"/>
                    <a:pt x="25" y="117"/>
                    <a:pt x="14" y="113"/>
                  </a:cubicBezTo>
                  <a:cubicBezTo>
                    <a:pt x="2" y="106"/>
                    <a:pt x="-1" y="90"/>
                    <a:pt x="0" y="76"/>
                  </a:cubicBezTo>
                  <a:cubicBezTo>
                    <a:pt x="1" y="52"/>
                    <a:pt x="8" y="28"/>
                    <a:pt x="19" y="6"/>
                  </a:cubicBezTo>
                  <a:cubicBezTo>
                    <a:pt x="20" y="5"/>
                    <a:pt x="21" y="3"/>
                    <a:pt x="23" y="2"/>
                  </a:cubicBezTo>
                  <a:cubicBezTo>
                    <a:pt x="25" y="0"/>
                    <a:pt x="27" y="0"/>
                    <a:pt x="29" y="0"/>
                  </a:cubicBezTo>
                  <a:cubicBezTo>
                    <a:pt x="50" y="-2"/>
                    <a:pt x="101" y="9"/>
                    <a:pt x="101" y="37"/>
                  </a:cubicBezTo>
                  <a:cubicBezTo>
                    <a:pt x="102" y="49"/>
                    <a:pt x="90" y="62"/>
                    <a:pt x="84" y="72"/>
                  </a:cubicBezTo>
                  <a:cubicBezTo>
                    <a:pt x="73" y="85"/>
                    <a:pt x="61" y="96"/>
                    <a:pt x="47" y="1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2" name="Google Shape;1472;p30"/>
          <p:cNvGrpSpPr/>
          <p:nvPr/>
        </p:nvGrpSpPr>
        <p:grpSpPr>
          <a:xfrm flipH="1">
            <a:off x="-77023" y="4090085"/>
            <a:ext cx="857512" cy="1171996"/>
            <a:chOff x="5727800" y="835238"/>
            <a:chExt cx="1149480" cy="1571040"/>
          </a:xfrm>
        </p:grpSpPr>
        <p:sp>
          <p:nvSpPr>
            <p:cNvPr id="1473" name="Google Shape;1473;p30"/>
            <p:cNvSpPr/>
            <p:nvPr/>
          </p:nvSpPr>
          <p:spPr>
            <a:xfrm>
              <a:off x="6744440" y="1916678"/>
              <a:ext cx="132840" cy="271800"/>
            </a:xfrm>
            <a:custGeom>
              <a:avLst/>
              <a:gdLst/>
              <a:ahLst/>
              <a:cxnLst/>
              <a:rect l="l" t="t" r="r" b="b"/>
              <a:pathLst>
                <a:path w="369" h="755" extrusionOk="0">
                  <a:moveTo>
                    <a:pt x="354" y="453"/>
                  </a:moveTo>
                  <a:cubicBezTo>
                    <a:pt x="406" y="240"/>
                    <a:pt x="315" y="174"/>
                    <a:pt x="234" y="0"/>
                  </a:cubicBezTo>
                  <a:cubicBezTo>
                    <a:pt x="175" y="80"/>
                    <a:pt x="37" y="137"/>
                    <a:pt x="0" y="414"/>
                  </a:cubicBezTo>
                  <a:cubicBezTo>
                    <a:pt x="-9" y="483"/>
                    <a:pt x="102" y="755"/>
                    <a:pt x="102" y="755"/>
                  </a:cubicBezTo>
                  <a:cubicBezTo>
                    <a:pt x="102" y="755"/>
                    <a:pt x="303" y="661"/>
                    <a:pt x="354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6520880" y="1697078"/>
              <a:ext cx="112320" cy="275040"/>
            </a:xfrm>
            <a:custGeom>
              <a:avLst/>
              <a:gdLst/>
              <a:ahLst/>
              <a:cxnLst/>
              <a:rect l="l" t="t" r="r" b="b"/>
              <a:pathLst>
                <a:path w="312" h="764" extrusionOk="0">
                  <a:moveTo>
                    <a:pt x="88" y="764"/>
                  </a:moveTo>
                  <a:cubicBezTo>
                    <a:pt x="406" y="576"/>
                    <a:pt x="315" y="301"/>
                    <a:pt x="240" y="0"/>
                  </a:cubicBezTo>
                  <a:cubicBezTo>
                    <a:pt x="65" y="215"/>
                    <a:pt x="-111" y="505"/>
                    <a:pt x="88" y="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6315320" y="1530397"/>
              <a:ext cx="78120" cy="264240"/>
            </a:xfrm>
            <a:custGeom>
              <a:avLst/>
              <a:gdLst/>
              <a:ahLst/>
              <a:cxnLst/>
              <a:rect l="l" t="t" r="r" b="b"/>
              <a:pathLst>
                <a:path w="217" h="734" extrusionOk="0">
                  <a:moveTo>
                    <a:pt x="74" y="734"/>
                  </a:moveTo>
                  <a:cubicBezTo>
                    <a:pt x="77" y="729"/>
                    <a:pt x="82" y="723"/>
                    <a:pt x="87" y="718"/>
                  </a:cubicBezTo>
                  <a:cubicBezTo>
                    <a:pt x="241" y="544"/>
                    <a:pt x="258" y="290"/>
                    <a:pt x="138" y="90"/>
                  </a:cubicBezTo>
                  <a:cubicBezTo>
                    <a:pt x="120" y="60"/>
                    <a:pt x="103" y="30"/>
                    <a:pt x="88" y="0"/>
                  </a:cubicBezTo>
                  <a:cubicBezTo>
                    <a:pt x="-5" y="225"/>
                    <a:pt x="-46" y="512"/>
                    <a:pt x="74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6119480" y="1327358"/>
              <a:ext cx="112320" cy="281880"/>
            </a:xfrm>
            <a:custGeom>
              <a:avLst/>
              <a:gdLst/>
              <a:ahLst/>
              <a:cxnLst/>
              <a:rect l="l" t="t" r="r" b="b"/>
              <a:pathLst>
                <a:path w="312" h="783" extrusionOk="0">
                  <a:moveTo>
                    <a:pt x="94" y="780"/>
                  </a:moveTo>
                  <a:cubicBezTo>
                    <a:pt x="180" y="687"/>
                    <a:pt x="268" y="589"/>
                    <a:pt x="299" y="467"/>
                  </a:cubicBezTo>
                  <a:cubicBezTo>
                    <a:pt x="339" y="311"/>
                    <a:pt x="279" y="150"/>
                    <a:pt x="221" y="0"/>
                  </a:cubicBezTo>
                  <a:cubicBezTo>
                    <a:pt x="118" y="103"/>
                    <a:pt x="58" y="222"/>
                    <a:pt x="20" y="362"/>
                  </a:cubicBezTo>
                  <a:cubicBezTo>
                    <a:pt x="-18" y="503"/>
                    <a:pt x="-4" y="661"/>
                    <a:pt x="74" y="783"/>
                  </a:cubicBezTo>
                  <a:cubicBezTo>
                    <a:pt x="70" y="777"/>
                    <a:pt x="99" y="787"/>
                    <a:pt x="94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5971160" y="1058077"/>
              <a:ext cx="131400" cy="269280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33" y="748"/>
                  </a:moveTo>
                  <a:cubicBezTo>
                    <a:pt x="257" y="545"/>
                    <a:pt x="445" y="319"/>
                    <a:pt x="331" y="0"/>
                  </a:cubicBezTo>
                  <a:cubicBezTo>
                    <a:pt x="62" y="162"/>
                    <a:pt x="-66" y="444"/>
                    <a:pt x="33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5806280" y="835238"/>
              <a:ext cx="114120" cy="303480"/>
            </a:xfrm>
            <a:custGeom>
              <a:avLst/>
              <a:gdLst/>
              <a:ahLst/>
              <a:cxnLst/>
              <a:rect l="l" t="t" r="r" b="b"/>
              <a:pathLst>
                <a:path w="317" h="843" extrusionOk="0">
                  <a:moveTo>
                    <a:pt x="252" y="843"/>
                  </a:moveTo>
                  <a:cubicBezTo>
                    <a:pt x="398" y="541"/>
                    <a:pt x="280" y="232"/>
                    <a:pt x="60" y="0"/>
                  </a:cubicBezTo>
                  <a:cubicBezTo>
                    <a:pt x="-57" y="283"/>
                    <a:pt x="-7" y="657"/>
                    <a:pt x="252" y="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6516560" y="2139518"/>
              <a:ext cx="264600" cy="109800"/>
            </a:xfrm>
            <a:custGeom>
              <a:avLst/>
              <a:gdLst/>
              <a:ahLst/>
              <a:cxnLst/>
              <a:rect l="l" t="t" r="r" b="b"/>
              <a:pathLst>
                <a:path w="735" h="305" extrusionOk="0">
                  <a:moveTo>
                    <a:pt x="0" y="233"/>
                  </a:moveTo>
                  <a:cubicBezTo>
                    <a:pt x="263" y="338"/>
                    <a:pt x="524" y="344"/>
                    <a:pt x="735" y="136"/>
                  </a:cubicBezTo>
                  <a:cubicBezTo>
                    <a:pt x="530" y="-43"/>
                    <a:pt x="89" y="-79"/>
                    <a:pt x="0" y="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6235400" y="1926038"/>
              <a:ext cx="329040" cy="106560"/>
            </a:xfrm>
            <a:custGeom>
              <a:avLst/>
              <a:gdLst/>
              <a:ahLst/>
              <a:cxnLst/>
              <a:rect l="l" t="t" r="r" b="b"/>
              <a:pathLst>
                <a:path w="914" h="296" extrusionOk="0">
                  <a:moveTo>
                    <a:pt x="0" y="202"/>
                  </a:moveTo>
                  <a:cubicBezTo>
                    <a:pt x="286" y="346"/>
                    <a:pt x="649" y="323"/>
                    <a:pt x="914" y="143"/>
                  </a:cubicBezTo>
                  <a:cubicBezTo>
                    <a:pt x="636" y="-30"/>
                    <a:pt x="222" y="-84"/>
                    <a:pt x="0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6006440" y="1719397"/>
              <a:ext cx="340200" cy="127440"/>
            </a:xfrm>
            <a:custGeom>
              <a:avLst/>
              <a:gdLst/>
              <a:ahLst/>
              <a:cxnLst/>
              <a:rect l="l" t="t" r="r" b="b"/>
              <a:pathLst>
                <a:path w="945" h="354" extrusionOk="0">
                  <a:moveTo>
                    <a:pt x="0" y="111"/>
                  </a:moveTo>
                  <a:cubicBezTo>
                    <a:pt x="137" y="12"/>
                    <a:pt x="316" y="-17"/>
                    <a:pt x="483" y="9"/>
                  </a:cubicBezTo>
                  <a:cubicBezTo>
                    <a:pt x="650" y="35"/>
                    <a:pt x="805" y="112"/>
                    <a:pt x="945" y="208"/>
                  </a:cubicBezTo>
                  <a:cubicBezTo>
                    <a:pt x="871" y="265"/>
                    <a:pt x="816" y="278"/>
                    <a:pt x="730" y="314"/>
                  </a:cubicBezTo>
                  <a:cubicBezTo>
                    <a:pt x="706" y="323"/>
                    <a:pt x="682" y="331"/>
                    <a:pt x="657" y="337"/>
                  </a:cubicBezTo>
                  <a:cubicBezTo>
                    <a:pt x="440" y="393"/>
                    <a:pt x="118" y="302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5883680" y="1537238"/>
              <a:ext cx="277200" cy="102960"/>
            </a:xfrm>
            <a:custGeom>
              <a:avLst/>
              <a:gdLst/>
              <a:ahLst/>
              <a:cxnLst/>
              <a:rect l="l" t="t" r="r" b="b"/>
              <a:pathLst>
                <a:path w="770" h="286" extrusionOk="0">
                  <a:moveTo>
                    <a:pt x="0" y="27"/>
                  </a:moveTo>
                  <a:cubicBezTo>
                    <a:pt x="265" y="-42"/>
                    <a:pt x="563" y="26"/>
                    <a:pt x="770" y="204"/>
                  </a:cubicBezTo>
                  <a:cubicBezTo>
                    <a:pt x="488" y="358"/>
                    <a:pt x="192" y="292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5727800" y="1212518"/>
              <a:ext cx="259560" cy="143640"/>
            </a:xfrm>
            <a:custGeom>
              <a:avLst/>
              <a:gdLst/>
              <a:ahLst/>
              <a:cxnLst/>
              <a:rect l="l" t="t" r="r" b="b"/>
              <a:pathLst>
                <a:path w="721" h="399" extrusionOk="0">
                  <a:moveTo>
                    <a:pt x="0" y="41"/>
                  </a:moveTo>
                  <a:cubicBezTo>
                    <a:pt x="272" y="-96"/>
                    <a:pt x="550" y="132"/>
                    <a:pt x="721" y="333"/>
                  </a:cubicBezTo>
                  <a:cubicBezTo>
                    <a:pt x="421" y="511"/>
                    <a:pt x="158" y="300"/>
                    <a:pt x="0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5827880" y="835238"/>
              <a:ext cx="1048320" cy="1571040"/>
            </a:xfrm>
            <a:custGeom>
              <a:avLst/>
              <a:gdLst/>
              <a:ahLst/>
              <a:cxnLst/>
              <a:rect l="l" t="t" r="r" b="b"/>
              <a:pathLst>
                <a:path w="2912" h="4364" extrusionOk="0">
                  <a:moveTo>
                    <a:pt x="2894" y="4360"/>
                  </a:moveTo>
                  <a:cubicBezTo>
                    <a:pt x="2900" y="4361"/>
                    <a:pt x="2906" y="4362"/>
                    <a:pt x="2912" y="4364"/>
                  </a:cubicBezTo>
                  <a:cubicBezTo>
                    <a:pt x="2836" y="4005"/>
                    <a:pt x="2606" y="3681"/>
                    <a:pt x="2346" y="3426"/>
                  </a:cubicBezTo>
                  <a:cubicBezTo>
                    <a:pt x="1831" y="2929"/>
                    <a:pt x="1181" y="2581"/>
                    <a:pt x="782" y="1973"/>
                  </a:cubicBezTo>
                  <a:cubicBezTo>
                    <a:pt x="646" y="1779"/>
                    <a:pt x="530" y="1570"/>
                    <a:pt x="428" y="1356"/>
                  </a:cubicBezTo>
                  <a:cubicBezTo>
                    <a:pt x="319" y="1144"/>
                    <a:pt x="226" y="925"/>
                    <a:pt x="160" y="696"/>
                  </a:cubicBezTo>
                  <a:cubicBezTo>
                    <a:pt x="90" y="468"/>
                    <a:pt x="29" y="237"/>
                    <a:pt x="0" y="0"/>
                  </a:cubicBezTo>
                  <a:cubicBezTo>
                    <a:pt x="42" y="356"/>
                    <a:pt x="142" y="702"/>
                    <a:pt x="262" y="1038"/>
                  </a:cubicBezTo>
                  <a:cubicBezTo>
                    <a:pt x="476" y="1595"/>
                    <a:pt x="786" y="2126"/>
                    <a:pt x="1229" y="2531"/>
                  </a:cubicBezTo>
                  <a:cubicBezTo>
                    <a:pt x="1750" y="3012"/>
                    <a:pt x="2416" y="3363"/>
                    <a:pt x="2754" y="4009"/>
                  </a:cubicBezTo>
                  <a:cubicBezTo>
                    <a:pt x="2812" y="4121"/>
                    <a:pt x="2862" y="4238"/>
                    <a:pt x="2894" y="4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5727800" y="1058078"/>
              <a:ext cx="362520" cy="276840"/>
            </a:xfrm>
            <a:custGeom>
              <a:avLst/>
              <a:gdLst/>
              <a:ahLst/>
              <a:cxnLst/>
              <a:rect l="l" t="t" r="r" b="b"/>
              <a:pathLst>
                <a:path w="1007" h="769" extrusionOk="0">
                  <a:moveTo>
                    <a:pt x="1007" y="0"/>
                  </a:moveTo>
                  <a:cubicBezTo>
                    <a:pt x="933" y="183"/>
                    <a:pt x="855" y="386"/>
                    <a:pt x="776" y="566"/>
                  </a:cubicBezTo>
                  <a:cubicBezTo>
                    <a:pt x="749" y="628"/>
                    <a:pt x="721" y="690"/>
                    <a:pt x="685" y="745"/>
                  </a:cubicBezTo>
                  <a:lnTo>
                    <a:pt x="699" y="739"/>
                  </a:lnTo>
                  <a:cubicBezTo>
                    <a:pt x="454" y="690"/>
                    <a:pt x="210" y="607"/>
                    <a:pt x="0" y="470"/>
                  </a:cubicBezTo>
                  <a:cubicBezTo>
                    <a:pt x="150" y="588"/>
                    <a:pt x="328" y="666"/>
                    <a:pt x="509" y="721"/>
                  </a:cubicBezTo>
                  <a:cubicBezTo>
                    <a:pt x="573" y="739"/>
                    <a:pt x="637" y="756"/>
                    <a:pt x="704" y="769"/>
                  </a:cubicBezTo>
                  <a:lnTo>
                    <a:pt x="708" y="761"/>
                  </a:lnTo>
                  <a:cubicBezTo>
                    <a:pt x="843" y="523"/>
                    <a:pt x="922" y="259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5883680" y="1327358"/>
              <a:ext cx="315360" cy="286920"/>
            </a:xfrm>
            <a:custGeom>
              <a:avLst/>
              <a:gdLst/>
              <a:ahLst/>
              <a:cxnLst/>
              <a:rect l="l" t="t" r="r" b="b"/>
              <a:pathLst>
                <a:path w="876" h="797" extrusionOk="0">
                  <a:moveTo>
                    <a:pt x="876" y="0"/>
                  </a:moveTo>
                  <a:cubicBezTo>
                    <a:pt x="863" y="133"/>
                    <a:pt x="848" y="266"/>
                    <a:pt x="826" y="397"/>
                  </a:cubicBezTo>
                  <a:cubicBezTo>
                    <a:pt x="802" y="526"/>
                    <a:pt x="779" y="661"/>
                    <a:pt x="717" y="776"/>
                  </a:cubicBezTo>
                  <a:lnTo>
                    <a:pt x="728" y="769"/>
                  </a:lnTo>
                  <a:cubicBezTo>
                    <a:pt x="667" y="771"/>
                    <a:pt x="604" y="767"/>
                    <a:pt x="541" y="762"/>
                  </a:cubicBezTo>
                  <a:cubicBezTo>
                    <a:pt x="354" y="743"/>
                    <a:pt x="167" y="700"/>
                    <a:pt x="0" y="610"/>
                  </a:cubicBezTo>
                  <a:cubicBezTo>
                    <a:pt x="215" y="749"/>
                    <a:pt x="477" y="797"/>
                    <a:pt x="729" y="797"/>
                  </a:cubicBezTo>
                  <a:lnTo>
                    <a:pt x="737" y="797"/>
                  </a:lnTo>
                  <a:lnTo>
                    <a:pt x="741" y="790"/>
                  </a:lnTo>
                  <a:cubicBezTo>
                    <a:pt x="806" y="669"/>
                    <a:pt x="827" y="534"/>
                    <a:pt x="848" y="401"/>
                  </a:cubicBezTo>
                  <a:cubicBezTo>
                    <a:pt x="865" y="268"/>
                    <a:pt x="875" y="134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6006440" y="1530398"/>
              <a:ext cx="348480" cy="272520"/>
            </a:xfrm>
            <a:custGeom>
              <a:avLst/>
              <a:gdLst/>
              <a:ahLst/>
              <a:cxnLst/>
              <a:rect l="l" t="t" r="r" b="b"/>
              <a:pathLst>
                <a:path w="968" h="757" extrusionOk="0">
                  <a:moveTo>
                    <a:pt x="946" y="0"/>
                  </a:moveTo>
                  <a:cubicBezTo>
                    <a:pt x="948" y="124"/>
                    <a:pt x="950" y="249"/>
                    <a:pt x="948" y="373"/>
                  </a:cubicBezTo>
                  <a:cubicBezTo>
                    <a:pt x="941" y="493"/>
                    <a:pt x="948" y="622"/>
                    <a:pt x="904" y="735"/>
                  </a:cubicBezTo>
                  <a:lnTo>
                    <a:pt x="915" y="727"/>
                  </a:lnTo>
                  <a:cubicBezTo>
                    <a:pt x="760" y="729"/>
                    <a:pt x="606" y="730"/>
                    <a:pt x="451" y="720"/>
                  </a:cubicBezTo>
                  <a:cubicBezTo>
                    <a:pt x="374" y="717"/>
                    <a:pt x="297" y="711"/>
                    <a:pt x="220" y="701"/>
                  </a:cubicBezTo>
                  <a:cubicBezTo>
                    <a:pt x="145" y="689"/>
                    <a:pt x="64" y="680"/>
                    <a:pt x="0" y="636"/>
                  </a:cubicBezTo>
                  <a:cubicBezTo>
                    <a:pt x="60" y="686"/>
                    <a:pt x="142" y="700"/>
                    <a:pt x="217" y="716"/>
                  </a:cubicBezTo>
                  <a:cubicBezTo>
                    <a:pt x="371" y="743"/>
                    <a:pt x="527" y="751"/>
                    <a:pt x="683" y="755"/>
                  </a:cubicBezTo>
                  <a:cubicBezTo>
                    <a:pt x="763" y="757"/>
                    <a:pt x="844" y="757"/>
                    <a:pt x="925" y="755"/>
                  </a:cubicBezTo>
                  <a:cubicBezTo>
                    <a:pt x="975" y="634"/>
                    <a:pt x="966" y="501"/>
                    <a:pt x="968" y="373"/>
                  </a:cubicBezTo>
                  <a:cubicBezTo>
                    <a:pt x="966" y="248"/>
                    <a:pt x="959" y="124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6235400" y="1697078"/>
              <a:ext cx="371880" cy="301680"/>
            </a:xfrm>
            <a:custGeom>
              <a:avLst/>
              <a:gdLst/>
              <a:ahLst/>
              <a:cxnLst/>
              <a:rect l="l" t="t" r="r" b="b"/>
              <a:pathLst>
                <a:path w="1033" h="838" extrusionOk="0">
                  <a:moveTo>
                    <a:pt x="1033" y="0"/>
                  </a:moveTo>
                  <a:cubicBezTo>
                    <a:pt x="1016" y="129"/>
                    <a:pt x="998" y="259"/>
                    <a:pt x="975" y="387"/>
                  </a:cubicBezTo>
                  <a:cubicBezTo>
                    <a:pt x="949" y="512"/>
                    <a:pt x="930" y="646"/>
                    <a:pt x="869" y="757"/>
                  </a:cubicBezTo>
                  <a:lnTo>
                    <a:pt x="882" y="750"/>
                  </a:lnTo>
                  <a:cubicBezTo>
                    <a:pt x="808" y="742"/>
                    <a:pt x="733" y="740"/>
                    <a:pt x="659" y="738"/>
                  </a:cubicBezTo>
                  <a:cubicBezTo>
                    <a:pt x="437" y="737"/>
                    <a:pt x="208" y="756"/>
                    <a:pt x="0" y="838"/>
                  </a:cubicBezTo>
                  <a:cubicBezTo>
                    <a:pt x="284" y="754"/>
                    <a:pt x="586" y="753"/>
                    <a:pt x="879" y="778"/>
                  </a:cubicBezTo>
                  <a:lnTo>
                    <a:pt x="889" y="779"/>
                  </a:lnTo>
                  <a:lnTo>
                    <a:pt x="893" y="772"/>
                  </a:lnTo>
                  <a:cubicBezTo>
                    <a:pt x="955" y="652"/>
                    <a:pt x="975" y="521"/>
                    <a:pt x="996" y="391"/>
                  </a:cubicBezTo>
                  <a:cubicBezTo>
                    <a:pt x="1015" y="261"/>
                    <a:pt x="1027" y="131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6516560" y="1916678"/>
              <a:ext cx="315720" cy="306720"/>
            </a:xfrm>
            <a:custGeom>
              <a:avLst/>
              <a:gdLst/>
              <a:ahLst/>
              <a:cxnLst/>
              <a:rect l="l" t="t" r="r" b="b"/>
              <a:pathLst>
                <a:path w="877" h="852" extrusionOk="0">
                  <a:moveTo>
                    <a:pt x="867" y="0"/>
                  </a:moveTo>
                  <a:cubicBezTo>
                    <a:pt x="866" y="247"/>
                    <a:pt x="865" y="564"/>
                    <a:pt x="704" y="764"/>
                  </a:cubicBezTo>
                  <a:lnTo>
                    <a:pt x="719" y="760"/>
                  </a:lnTo>
                  <a:cubicBezTo>
                    <a:pt x="481" y="697"/>
                    <a:pt x="205" y="702"/>
                    <a:pt x="0" y="852"/>
                  </a:cubicBezTo>
                  <a:cubicBezTo>
                    <a:pt x="211" y="724"/>
                    <a:pt x="478" y="723"/>
                    <a:pt x="711" y="787"/>
                  </a:cubicBezTo>
                  <a:lnTo>
                    <a:pt x="719" y="789"/>
                  </a:lnTo>
                  <a:lnTo>
                    <a:pt x="725" y="783"/>
                  </a:lnTo>
                  <a:cubicBezTo>
                    <a:pt x="892" y="577"/>
                    <a:pt x="889" y="252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0" name="Google Shape;1490;p30"/>
          <p:cNvGrpSpPr/>
          <p:nvPr/>
        </p:nvGrpSpPr>
        <p:grpSpPr>
          <a:xfrm rot="5400000">
            <a:off x="7449050" y="3260975"/>
            <a:ext cx="1963440" cy="1153800"/>
            <a:chOff x="9557438" y="3893475"/>
            <a:chExt cx="1963440" cy="1153800"/>
          </a:xfrm>
        </p:grpSpPr>
        <p:grpSp>
          <p:nvGrpSpPr>
            <p:cNvPr id="1491" name="Google Shape;1491;p30"/>
            <p:cNvGrpSpPr/>
            <p:nvPr/>
          </p:nvGrpSpPr>
          <p:grpSpPr>
            <a:xfrm>
              <a:off x="10227758" y="3893475"/>
              <a:ext cx="197640" cy="173160"/>
              <a:chOff x="6962058" y="3650900"/>
              <a:chExt cx="197640" cy="173160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0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7" name="Google Shape;1497;p30"/>
            <p:cNvSpPr/>
            <p:nvPr/>
          </p:nvSpPr>
          <p:spPr>
            <a:xfrm>
              <a:off x="11211998" y="4436355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11236478" y="4449315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11272118" y="4539675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11251598" y="4497195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11248718" y="4475235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11167357" y="3913635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11182838" y="3939915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1186078" y="3977355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11176717" y="3953235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11177798" y="3941355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11474438" y="5000835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0" y="29"/>
                  </a:moveTo>
                  <a:cubicBezTo>
                    <a:pt x="-9" y="59"/>
                    <a:pt x="-1" y="99"/>
                    <a:pt x="28" y="119"/>
                  </a:cubicBezTo>
                  <a:cubicBezTo>
                    <a:pt x="59" y="138"/>
                    <a:pt x="99" y="130"/>
                    <a:pt x="119" y="100"/>
                  </a:cubicBezTo>
                  <a:cubicBezTo>
                    <a:pt x="138" y="70"/>
                    <a:pt x="130" y="30"/>
                    <a:pt x="100" y="10"/>
                  </a:cubicBezTo>
                  <a:cubicBezTo>
                    <a:pt x="70" y="-9"/>
                    <a:pt x="30" y="-1"/>
                    <a:pt x="10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10636358" y="4334835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10979078" y="3989235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" y="11"/>
                  </a:moveTo>
                  <a:cubicBezTo>
                    <a:pt x="-4" y="23"/>
                    <a:pt x="0" y="39"/>
                    <a:pt x="12" y="47"/>
                  </a:cubicBezTo>
                  <a:cubicBezTo>
                    <a:pt x="23" y="54"/>
                    <a:pt x="39" y="51"/>
                    <a:pt x="47" y="39"/>
                  </a:cubicBezTo>
                  <a:cubicBezTo>
                    <a:pt x="54" y="28"/>
                    <a:pt x="51" y="12"/>
                    <a:pt x="40" y="4"/>
                  </a:cubicBezTo>
                  <a:cubicBezTo>
                    <a:pt x="28" y="-3"/>
                    <a:pt x="12" y="0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11080238" y="465703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9557438" y="393775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 rot="5400000" flipH="1">
            <a:off x="-453996" y="-2103948"/>
            <a:ext cx="3718095" cy="4355602"/>
          </a:xfrm>
          <a:custGeom>
            <a:avLst/>
            <a:gdLst/>
            <a:ahLst/>
            <a:cxnLst/>
            <a:rect l="l" t="t" r="r" b="b"/>
            <a:pathLst>
              <a:path w="4596" h="5384" extrusionOk="0">
                <a:moveTo>
                  <a:pt x="2451" y="12"/>
                </a:moveTo>
                <a:cubicBezTo>
                  <a:pt x="2291" y="-8"/>
                  <a:pt x="2115" y="-22"/>
                  <a:pt x="1985" y="116"/>
                </a:cubicBezTo>
                <a:cubicBezTo>
                  <a:pt x="1883" y="225"/>
                  <a:pt x="1831" y="412"/>
                  <a:pt x="1827" y="594"/>
                </a:cubicBezTo>
                <a:cubicBezTo>
                  <a:pt x="1823" y="776"/>
                  <a:pt x="1863" y="954"/>
                  <a:pt x="1914" y="1120"/>
                </a:cubicBezTo>
                <a:cubicBezTo>
                  <a:pt x="1970" y="1300"/>
                  <a:pt x="2042" y="1489"/>
                  <a:pt x="2013" y="1683"/>
                </a:cubicBezTo>
                <a:cubicBezTo>
                  <a:pt x="2000" y="1773"/>
                  <a:pt x="1966" y="1854"/>
                  <a:pt x="1924" y="1924"/>
                </a:cubicBezTo>
                <a:cubicBezTo>
                  <a:pt x="1866" y="2022"/>
                  <a:pt x="1792" y="2101"/>
                  <a:pt x="1710" y="2152"/>
                </a:cubicBezTo>
                <a:cubicBezTo>
                  <a:pt x="1611" y="2213"/>
                  <a:pt x="1501" y="2236"/>
                  <a:pt x="1406" y="2311"/>
                </a:cubicBezTo>
                <a:cubicBezTo>
                  <a:pt x="1240" y="2443"/>
                  <a:pt x="1148" y="2746"/>
                  <a:pt x="1194" y="3009"/>
                </a:cubicBezTo>
                <a:cubicBezTo>
                  <a:pt x="1214" y="3122"/>
                  <a:pt x="1256" y="3226"/>
                  <a:pt x="1274" y="3340"/>
                </a:cubicBezTo>
                <a:cubicBezTo>
                  <a:pt x="1314" y="3598"/>
                  <a:pt x="1204" y="3889"/>
                  <a:pt x="1031" y="3984"/>
                </a:cubicBezTo>
                <a:cubicBezTo>
                  <a:pt x="849" y="4085"/>
                  <a:pt x="644" y="3979"/>
                  <a:pt x="452" y="4024"/>
                </a:cubicBezTo>
                <a:cubicBezTo>
                  <a:pt x="259" y="4069"/>
                  <a:pt x="89" y="4277"/>
                  <a:pt x="27" y="4543"/>
                </a:cubicBezTo>
                <a:cubicBezTo>
                  <a:pt x="-35" y="4809"/>
                  <a:pt x="14" y="5120"/>
                  <a:pt x="149" y="5319"/>
                </a:cubicBezTo>
                <a:lnTo>
                  <a:pt x="4578" y="5384"/>
                </a:lnTo>
                <a:lnTo>
                  <a:pt x="4596" y="119"/>
                </a:lnTo>
                <a:lnTo>
                  <a:pt x="2451" y="12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6639545" y="2574978"/>
            <a:ext cx="3427570" cy="3290448"/>
          </a:xfrm>
          <a:custGeom>
            <a:avLst/>
            <a:gdLst/>
            <a:ahLst/>
            <a:cxnLst/>
            <a:rect l="l" t="t" r="r" b="b"/>
            <a:pathLst>
              <a:path w="7149" h="6863" extrusionOk="0">
                <a:moveTo>
                  <a:pt x="545" y="6863"/>
                </a:moveTo>
                <a:cubicBezTo>
                  <a:pt x="1000" y="6857"/>
                  <a:pt x="1499" y="6836"/>
                  <a:pt x="1833" y="6563"/>
                </a:cubicBezTo>
                <a:cubicBezTo>
                  <a:pt x="2075" y="6365"/>
                  <a:pt x="2182" y="6068"/>
                  <a:pt x="2218" y="5778"/>
                </a:cubicBezTo>
                <a:cubicBezTo>
                  <a:pt x="2252" y="5488"/>
                  <a:pt x="2225" y="5195"/>
                  <a:pt x="2245" y="4904"/>
                </a:cubicBezTo>
                <a:cubicBezTo>
                  <a:pt x="2275" y="4485"/>
                  <a:pt x="2406" y="4071"/>
                  <a:pt x="2628" y="3699"/>
                </a:cubicBezTo>
                <a:cubicBezTo>
                  <a:pt x="2788" y="3430"/>
                  <a:pt x="3001" y="3178"/>
                  <a:pt x="3290" y="3013"/>
                </a:cubicBezTo>
                <a:cubicBezTo>
                  <a:pt x="3784" y="2730"/>
                  <a:pt x="4413" y="2742"/>
                  <a:pt x="5001" y="2723"/>
                </a:cubicBezTo>
                <a:cubicBezTo>
                  <a:pt x="5444" y="2709"/>
                  <a:pt x="5894" y="2670"/>
                  <a:pt x="6301" y="2517"/>
                </a:cubicBezTo>
                <a:cubicBezTo>
                  <a:pt x="6512" y="2438"/>
                  <a:pt x="6711" y="2327"/>
                  <a:pt x="6858" y="2171"/>
                </a:cubicBezTo>
                <a:cubicBezTo>
                  <a:pt x="7012" y="2008"/>
                  <a:pt x="7101" y="1801"/>
                  <a:pt x="7135" y="1591"/>
                </a:cubicBezTo>
                <a:cubicBezTo>
                  <a:pt x="7246" y="902"/>
                  <a:pt x="6705" y="179"/>
                  <a:pt x="5947" y="0"/>
                </a:cubicBezTo>
                <a:lnTo>
                  <a:pt x="0" y="0"/>
                </a:lnTo>
                <a:lnTo>
                  <a:pt x="545" y="6863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rot="-3068976">
            <a:off x="-228282" y="549547"/>
            <a:ext cx="1963474" cy="1153820"/>
            <a:chOff x="9557438" y="3893475"/>
            <a:chExt cx="1963440" cy="1153800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10227758" y="3893475"/>
              <a:ext cx="197640" cy="173160"/>
              <a:chOff x="6962058" y="3650900"/>
              <a:chExt cx="197640" cy="173160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" name="Google Shape;51;p3"/>
            <p:cNvSpPr/>
            <p:nvPr/>
          </p:nvSpPr>
          <p:spPr>
            <a:xfrm>
              <a:off x="11211998" y="4436355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1236478" y="4449315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1272118" y="4539675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251598" y="4497195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1248718" y="4475235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1167357" y="3913635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1182838" y="3939915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1186078" y="3977355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1176717" y="3953235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1177798" y="3941355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1474438" y="5000835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0" y="29"/>
                  </a:moveTo>
                  <a:cubicBezTo>
                    <a:pt x="-9" y="59"/>
                    <a:pt x="-1" y="99"/>
                    <a:pt x="28" y="119"/>
                  </a:cubicBezTo>
                  <a:cubicBezTo>
                    <a:pt x="59" y="138"/>
                    <a:pt x="99" y="130"/>
                    <a:pt x="119" y="100"/>
                  </a:cubicBezTo>
                  <a:cubicBezTo>
                    <a:pt x="138" y="70"/>
                    <a:pt x="130" y="30"/>
                    <a:pt x="100" y="10"/>
                  </a:cubicBezTo>
                  <a:cubicBezTo>
                    <a:pt x="70" y="-9"/>
                    <a:pt x="30" y="-1"/>
                    <a:pt x="10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0636358" y="4334835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0979078" y="3989235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" y="11"/>
                  </a:moveTo>
                  <a:cubicBezTo>
                    <a:pt x="-4" y="23"/>
                    <a:pt x="0" y="39"/>
                    <a:pt x="12" y="47"/>
                  </a:cubicBezTo>
                  <a:cubicBezTo>
                    <a:pt x="23" y="54"/>
                    <a:pt x="39" y="51"/>
                    <a:pt x="47" y="39"/>
                  </a:cubicBezTo>
                  <a:cubicBezTo>
                    <a:pt x="54" y="28"/>
                    <a:pt x="51" y="12"/>
                    <a:pt x="40" y="4"/>
                  </a:cubicBezTo>
                  <a:cubicBezTo>
                    <a:pt x="28" y="-3"/>
                    <a:pt x="12" y="0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080238" y="465703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557438" y="393775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3"/>
          <p:cNvGrpSpPr/>
          <p:nvPr/>
        </p:nvGrpSpPr>
        <p:grpSpPr>
          <a:xfrm>
            <a:off x="1818576" y="4579308"/>
            <a:ext cx="1209671" cy="436676"/>
            <a:chOff x="1818576" y="4579308"/>
            <a:chExt cx="1209671" cy="436676"/>
          </a:xfrm>
        </p:grpSpPr>
        <p:grpSp>
          <p:nvGrpSpPr>
            <p:cNvPr id="67" name="Google Shape;67;p3"/>
            <p:cNvGrpSpPr/>
            <p:nvPr/>
          </p:nvGrpSpPr>
          <p:grpSpPr>
            <a:xfrm rot="2293604" flipH="1">
              <a:off x="1850961" y="4621891"/>
              <a:ext cx="197648" cy="173167"/>
              <a:chOff x="6962058" y="3650900"/>
              <a:chExt cx="197640" cy="17316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 rot="2293604" flipH="1">
              <a:off x="2907547" y="4870079"/>
              <a:ext cx="89284" cy="132485"/>
              <a:chOff x="6178633" y="4864710"/>
              <a:chExt cx="89280" cy="13248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6178633" y="4864710"/>
                <a:ext cx="89280" cy="13248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68" extrusionOk="0">
                    <a:moveTo>
                      <a:pt x="0" y="213"/>
                    </a:moveTo>
                    <a:cubicBezTo>
                      <a:pt x="2" y="261"/>
                      <a:pt x="28" y="304"/>
                      <a:pt x="68" y="333"/>
                    </a:cubicBezTo>
                    <a:cubicBezTo>
                      <a:pt x="122" y="370"/>
                      <a:pt x="227" y="368"/>
                      <a:pt x="227" y="368"/>
                    </a:cubicBezTo>
                    <a:cubicBezTo>
                      <a:pt x="227" y="368"/>
                      <a:pt x="252" y="212"/>
                      <a:pt x="247" y="176"/>
                    </a:cubicBezTo>
                    <a:cubicBezTo>
                      <a:pt x="240" y="125"/>
                      <a:pt x="206" y="81"/>
                      <a:pt x="155" y="57"/>
                    </a:cubicBezTo>
                    <a:cubicBezTo>
                      <a:pt x="133" y="46"/>
                      <a:pt x="21" y="0"/>
                      <a:pt x="21" y="0"/>
                    </a:cubicBezTo>
                    <a:cubicBezTo>
                      <a:pt x="21" y="0"/>
                      <a:pt x="-1" y="179"/>
                      <a:pt x="0" y="2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194113" y="4890990"/>
                <a:ext cx="52560" cy="9576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266" extrusionOk="0">
                    <a:moveTo>
                      <a:pt x="146" y="266"/>
                    </a:moveTo>
                    <a:cubicBezTo>
                      <a:pt x="129" y="245"/>
                      <a:pt x="113" y="226"/>
                      <a:pt x="99" y="205"/>
                    </a:cubicBezTo>
                    <a:cubicBezTo>
                      <a:pt x="85" y="184"/>
                      <a:pt x="73" y="163"/>
                      <a:pt x="63" y="141"/>
                    </a:cubicBezTo>
                    <a:cubicBezTo>
                      <a:pt x="53" y="119"/>
                      <a:pt x="46" y="96"/>
                      <a:pt x="38" y="71"/>
                    </a:cubicBezTo>
                    <a:cubicBezTo>
                      <a:pt x="29" y="46"/>
                      <a:pt x="19" y="20"/>
                      <a:pt x="0" y="0"/>
                    </a:cubicBezTo>
                    <a:cubicBezTo>
                      <a:pt x="6" y="26"/>
                      <a:pt x="8" y="51"/>
                      <a:pt x="12" y="77"/>
                    </a:cubicBezTo>
                    <a:cubicBezTo>
                      <a:pt x="15" y="103"/>
                      <a:pt x="21" y="130"/>
                      <a:pt x="32" y="155"/>
                    </a:cubicBezTo>
                    <a:cubicBezTo>
                      <a:pt x="55" y="205"/>
                      <a:pt x="96" y="247"/>
                      <a:pt x="146" y="2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197353" y="4928430"/>
                <a:ext cx="43200" cy="4644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9" extrusionOk="0">
                    <a:moveTo>
                      <a:pt x="0" y="85"/>
                    </a:moveTo>
                    <a:cubicBezTo>
                      <a:pt x="11" y="97"/>
                      <a:pt x="24" y="105"/>
                      <a:pt x="37" y="113"/>
                    </a:cubicBezTo>
                    <a:cubicBezTo>
                      <a:pt x="44" y="116"/>
                      <a:pt x="52" y="119"/>
                      <a:pt x="59" y="122"/>
                    </a:cubicBezTo>
                    <a:cubicBezTo>
                      <a:pt x="67" y="124"/>
                      <a:pt x="74" y="126"/>
                      <a:pt x="82" y="127"/>
                    </a:cubicBezTo>
                    <a:lnTo>
                      <a:pt x="89" y="129"/>
                    </a:lnTo>
                    <a:lnTo>
                      <a:pt x="93" y="122"/>
                    </a:lnTo>
                    <a:cubicBezTo>
                      <a:pt x="104" y="104"/>
                      <a:pt x="113" y="84"/>
                      <a:pt x="117" y="63"/>
                    </a:cubicBezTo>
                    <a:cubicBezTo>
                      <a:pt x="121" y="42"/>
                      <a:pt x="121" y="20"/>
                      <a:pt x="114" y="0"/>
                    </a:cubicBezTo>
                    <a:cubicBezTo>
                      <a:pt x="110" y="21"/>
                      <a:pt x="106" y="40"/>
                      <a:pt x="99" y="58"/>
                    </a:cubicBezTo>
                    <a:cubicBezTo>
                      <a:pt x="92" y="77"/>
                      <a:pt x="83" y="94"/>
                      <a:pt x="74" y="111"/>
                    </a:cubicBezTo>
                    <a:lnTo>
                      <a:pt x="85" y="106"/>
                    </a:lnTo>
                    <a:cubicBezTo>
                      <a:pt x="78" y="105"/>
                      <a:pt x="71" y="104"/>
                      <a:pt x="64" y="103"/>
                    </a:cubicBezTo>
                    <a:cubicBezTo>
                      <a:pt x="57" y="101"/>
                      <a:pt x="50" y="100"/>
                      <a:pt x="43" y="98"/>
                    </a:cubicBezTo>
                    <a:cubicBezTo>
                      <a:pt x="29" y="94"/>
                      <a:pt x="15" y="90"/>
                      <a:pt x="0" y="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187993" y="4904310"/>
                <a:ext cx="35280" cy="3744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04" extrusionOk="0">
                    <a:moveTo>
                      <a:pt x="0" y="54"/>
                    </a:moveTo>
                    <a:cubicBezTo>
                      <a:pt x="3" y="60"/>
                      <a:pt x="6" y="64"/>
                      <a:pt x="10" y="69"/>
                    </a:cubicBezTo>
                    <a:cubicBezTo>
                      <a:pt x="14" y="73"/>
                      <a:pt x="19" y="77"/>
                      <a:pt x="23" y="81"/>
                    </a:cubicBezTo>
                    <a:cubicBezTo>
                      <a:pt x="32" y="89"/>
                      <a:pt x="43" y="96"/>
                      <a:pt x="54" y="100"/>
                    </a:cubicBezTo>
                    <a:lnTo>
                      <a:pt x="62" y="104"/>
                    </a:lnTo>
                    <a:lnTo>
                      <a:pt x="68" y="96"/>
                    </a:lnTo>
                    <a:cubicBezTo>
                      <a:pt x="77" y="82"/>
                      <a:pt x="84" y="67"/>
                      <a:pt x="90" y="50"/>
                    </a:cubicBezTo>
                    <a:cubicBezTo>
                      <a:pt x="95" y="34"/>
                      <a:pt x="99" y="17"/>
                      <a:pt x="98" y="0"/>
                    </a:cubicBezTo>
                    <a:cubicBezTo>
                      <a:pt x="88" y="14"/>
                      <a:pt x="80" y="28"/>
                      <a:pt x="72" y="43"/>
                    </a:cubicBezTo>
                    <a:cubicBezTo>
                      <a:pt x="64" y="56"/>
                      <a:pt x="56" y="70"/>
                      <a:pt x="49" y="85"/>
                    </a:cubicBezTo>
                    <a:lnTo>
                      <a:pt x="62" y="80"/>
                    </a:lnTo>
                    <a:cubicBezTo>
                      <a:pt x="52" y="77"/>
                      <a:pt x="42" y="73"/>
                      <a:pt x="32" y="68"/>
                    </a:cubicBezTo>
                    <a:cubicBezTo>
                      <a:pt x="26" y="66"/>
                      <a:pt x="21" y="63"/>
                      <a:pt x="16" y="61"/>
                    </a:cubicBez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189073" y="4892430"/>
                <a:ext cx="2052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65" extrusionOk="0">
                    <a:moveTo>
                      <a:pt x="0" y="27"/>
                    </a:moveTo>
                    <a:cubicBezTo>
                      <a:pt x="1" y="31"/>
                      <a:pt x="2" y="35"/>
                      <a:pt x="4" y="38"/>
                    </a:cubicBezTo>
                    <a:cubicBezTo>
                      <a:pt x="6" y="41"/>
                      <a:pt x="8" y="44"/>
                      <a:pt x="10" y="47"/>
                    </a:cubicBezTo>
                    <a:cubicBezTo>
                      <a:pt x="15" y="53"/>
                      <a:pt x="21" y="57"/>
                      <a:pt x="27" y="61"/>
                    </a:cubicBezTo>
                    <a:lnTo>
                      <a:pt x="36" y="65"/>
                    </a:lnTo>
                    <a:lnTo>
                      <a:pt x="42" y="56"/>
                    </a:lnTo>
                    <a:cubicBezTo>
                      <a:pt x="47" y="49"/>
                      <a:pt x="51" y="40"/>
                      <a:pt x="55" y="31"/>
                    </a:cubicBezTo>
                    <a:cubicBezTo>
                      <a:pt x="56" y="26"/>
                      <a:pt x="57" y="21"/>
                      <a:pt x="57" y="15"/>
                    </a:cubicBezTo>
                    <a:cubicBezTo>
                      <a:pt x="57" y="9"/>
                      <a:pt x="56" y="4"/>
                      <a:pt x="52" y="0"/>
                    </a:cubicBezTo>
                    <a:cubicBezTo>
                      <a:pt x="50" y="5"/>
                      <a:pt x="48" y="9"/>
                      <a:pt x="45" y="12"/>
                    </a:cubicBezTo>
                    <a:cubicBezTo>
                      <a:pt x="43" y="16"/>
                      <a:pt x="40" y="19"/>
                      <a:pt x="37" y="22"/>
                    </a:cubicBezTo>
                    <a:cubicBezTo>
                      <a:pt x="32" y="29"/>
                      <a:pt x="26" y="37"/>
                      <a:pt x="22" y="46"/>
                    </a:cubicBezTo>
                    <a:lnTo>
                      <a:pt x="36" y="41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" name="Google Shape;79;p3"/>
          <p:cNvGrpSpPr/>
          <p:nvPr/>
        </p:nvGrpSpPr>
        <p:grpSpPr>
          <a:xfrm rot="-10417273">
            <a:off x="7856040" y="-22256"/>
            <a:ext cx="1149469" cy="1571026"/>
            <a:chOff x="5727800" y="835238"/>
            <a:chExt cx="1149480" cy="1571040"/>
          </a:xfrm>
        </p:grpSpPr>
        <p:sp>
          <p:nvSpPr>
            <p:cNvPr id="80" name="Google Shape;80;p3"/>
            <p:cNvSpPr/>
            <p:nvPr/>
          </p:nvSpPr>
          <p:spPr>
            <a:xfrm>
              <a:off x="6744440" y="1916678"/>
              <a:ext cx="132840" cy="271800"/>
            </a:xfrm>
            <a:custGeom>
              <a:avLst/>
              <a:gdLst/>
              <a:ahLst/>
              <a:cxnLst/>
              <a:rect l="l" t="t" r="r" b="b"/>
              <a:pathLst>
                <a:path w="369" h="755" extrusionOk="0">
                  <a:moveTo>
                    <a:pt x="354" y="453"/>
                  </a:moveTo>
                  <a:cubicBezTo>
                    <a:pt x="406" y="240"/>
                    <a:pt x="315" y="174"/>
                    <a:pt x="234" y="0"/>
                  </a:cubicBezTo>
                  <a:cubicBezTo>
                    <a:pt x="175" y="80"/>
                    <a:pt x="37" y="137"/>
                    <a:pt x="0" y="414"/>
                  </a:cubicBezTo>
                  <a:cubicBezTo>
                    <a:pt x="-9" y="483"/>
                    <a:pt x="102" y="755"/>
                    <a:pt x="102" y="755"/>
                  </a:cubicBezTo>
                  <a:cubicBezTo>
                    <a:pt x="102" y="755"/>
                    <a:pt x="303" y="661"/>
                    <a:pt x="354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520880" y="1697078"/>
              <a:ext cx="112320" cy="275040"/>
            </a:xfrm>
            <a:custGeom>
              <a:avLst/>
              <a:gdLst/>
              <a:ahLst/>
              <a:cxnLst/>
              <a:rect l="l" t="t" r="r" b="b"/>
              <a:pathLst>
                <a:path w="312" h="764" extrusionOk="0">
                  <a:moveTo>
                    <a:pt x="88" y="764"/>
                  </a:moveTo>
                  <a:cubicBezTo>
                    <a:pt x="406" y="576"/>
                    <a:pt x="315" y="301"/>
                    <a:pt x="240" y="0"/>
                  </a:cubicBezTo>
                  <a:cubicBezTo>
                    <a:pt x="65" y="215"/>
                    <a:pt x="-111" y="505"/>
                    <a:pt x="88" y="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315320" y="1530397"/>
              <a:ext cx="78120" cy="264240"/>
            </a:xfrm>
            <a:custGeom>
              <a:avLst/>
              <a:gdLst/>
              <a:ahLst/>
              <a:cxnLst/>
              <a:rect l="l" t="t" r="r" b="b"/>
              <a:pathLst>
                <a:path w="217" h="734" extrusionOk="0">
                  <a:moveTo>
                    <a:pt x="74" y="734"/>
                  </a:moveTo>
                  <a:cubicBezTo>
                    <a:pt x="77" y="729"/>
                    <a:pt x="82" y="723"/>
                    <a:pt x="87" y="718"/>
                  </a:cubicBezTo>
                  <a:cubicBezTo>
                    <a:pt x="241" y="544"/>
                    <a:pt x="258" y="290"/>
                    <a:pt x="138" y="90"/>
                  </a:cubicBezTo>
                  <a:cubicBezTo>
                    <a:pt x="120" y="60"/>
                    <a:pt x="103" y="30"/>
                    <a:pt x="88" y="0"/>
                  </a:cubicBezTo>
                  <a:cubicBezTo>
                    <a:pt x="-5" y="225"/>
                    <a:pt x="-46" y="512"/>
                    <a:pt x="74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119480" y="1327358"/>
              <a:ext cx="112320" cy="281880"/>
            </a:xfrm>
            <a:custGeom>
              <a:avLst/>
              <a:gdLst/>
              <a:ahLst/>
              <a:cxnLst/>
              <a:rect l="l" t="t" r="r" b="b"/>
              <a:pathLst>
                <a:path w="312" h="783" extrusionOk="0">
                  <a:moveTo>
                    <a:pt x="94" y="780"/>
                  </a:moveTo>
                  <a:cubicBezTo>
                    <a:pt x="180" y="687"/>
                    <a:pt x="268" y="589"/>
                    <a:pt x="299" y="467"/>
                  </a:cubicBezTo>
                  <a:cubicBezTo>
                    <a:pt x="339" y="311"/>
                    <a:pt x="279" y="150"/>
                    <a:pt x="221" y="0"/>
                  </a:cubicBezTo>
                  <a:cubicBezTo>
                    <a:pt x="118" y="103"/>
                    <a:pt x="58" y="222"/>
                    <a:pt x="20" y="362"/>
                  </a:cubicBezTo>
                  <a:cubicBezTo>
                    <a:pt x="-18" y="503"/>
                    <a:pt x="-4" y="661"/>
                    <a:pt x="74" y="783"/>
                  </a:cubicBezTo>
                  <a:cubicBezTo>
                    <a:pt x="70" y="777"/>
                    <a:pt x="99" y="787"/>
                    <a:pt x="94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971160" y="1058077"/>
              <a:ext cx="131400" cy="269280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33" y="748"/>
                  </a:moveTo>
                  <a:cubicBezTo>
                    <a:pt x="257" y="545"/>
                    <a:pt x="445" y="319"/>
                    <a:pt x="331" y="0"/>
                  </a:cubicBezTo>
                  <a:cubicBezTo>
                    <a:pt x="62" y="162"/>
                    <a:pt x="-66" y="444"/>
                    <a:pt x="33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806280" y="835238"/>
              <a:ext cx="114120" cy="303480"/>
            </a:xfrm>
            <a:custGeom>
              <a:avLst/>
              <a:gdLst/>
              <a:ahLst/>
              <a:cxnLst/>
              <a:rect l="l" t="t" r="r" b="b"/>
              <a:pathLst>
                <a:path w="317" h="843" extrusionOk="0">
                  <a:moveTo>
                    <a:pt x="252" y="843"/>
                  </a:moveTo>
                  <a:cubicBezTo>
                    <a:pt x="398" y="541"/>
                    <a:pt x="280" y="232"/>
                    <a:pt x="60" y="0"/>
                  </a:cubicBezTo>
                  <a:cubicBezTo>
                    <a:pt x="-57" y="283"/>
                    <a:pt x="-7" y="657"/>
                    <a:pt x="252" y="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516560" y="2139518"/>
              <a:ext cx="264600" cy="109800"/>
            </a:xfrm>
            <a:custGeom>
              <a:avLst/>
              <a:gdLst/>
              <a:ahLst/>
              <a:cxnLst/>
              <a:rect l="l" t="t" r="r" b="b"/>
              <a:pathLst>
                <a:path w="735" h="305" extrusionOk="0">
                  <a:moveTo>
                    <a:pt x="0" y="233"/>
                  </a:moveTo>
                  <a:cubicBezTo>
                    <a:pt x="263" y="338"/>
                    <a:pt x="524" y="344"/>
                    <a:pt x="735" y="136"/>
                  </a:cubicBezTo>
                  <a:cubicBezTo>
                    <a:pt x="530" y="-43"/>
                    <a:pt x="89" y="-79"/>
                    <a:pt x="0" y="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235400" y="1926038"/>
              <a:ext cx="329040" cy="106560"/>
            </a:xfrm>
            <a:custGeom>
              <a:avLst/>
              <a:gdLst/>
              <a:ahLst/>
              <a:cxnLst/>
              <a:rect l="l" t="t" r="r" b="b"/>
              <a:pathLst>
                <a:path w="914" h="296" extrusionOk="0">
                  <a:moveTo>
                    <a:pt x="0" y="202"/>
                  </a:moveTo>
                  <a:cubicBezTo>
                    <a:pt x="286" y="346"/>
                    <a:pt x="649" y="323"/>
                    <a:pt x="914" y="143"/>
                  </a:cubicBezTo>
                  <a:cubicBezTo>
                    <a:pt x="636" y="-30"/>
                    <a:pt x="222" y="-84"/>
                    <a:pt x="0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006440" y="1719397"/>
              <a:ext cx="340200" cy="127440"/>
            </a:xfrm>
            <a:custGeom>
              <a:avLst/>
              <a:gdLst/>
              <a:ahLst/>
              <a:cxnLst/>
              <a:rect l="l" t="t" r="r" b="b"/>
              <a:pathLst>
                <a:path w="945" h="354" extrusionOk="0">
                  <a:moveTo>
                    <a:pt x="0" y="111"/>
                  </a:moveTo>
                  <a:cubicBezTo>
                    <a:pt x="137" y="12"/>
                    <a:pt x="316" y="-17"/>
                    <a:pt x="483" y="9"/>
                  </a:cubicBezTo>
                  <a:cubicBezTo>
                    <a:pt x="650" y="35"/>
                    <a:pt x="805" y="112"/>
                    <a:pt x="945" y="208"/>
                  </a:cubicBezTo>
                  <a:cubicBezTo>
                    <a:pt x="871" y="265"/>
                    <a:pt x="816" y="278"/>
                    <a:pt x="730" y="314"/>
                  </a:cubicBezTo>
                  <a:cubicBezTo>
                    <a:pt x="706" y="323"/>
                    <a:pt x="682" y="331"/>
                    <a:pt x="657" y="337"/>
                  </a:cubicBezTo>
                  <a:cubicBezTo>
                    <a:pt x="440" y="393"/>
                    <a:pt x="118" y="302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883680" y="1537238"/>
              <a:ext cx="277200" cy="102960"/>
            </a:xfrm>
            <a:custGeom>
              <a:avLst/>
              <a:gdLst/>
              <a:ahLst/>
              <a:cxnLst/>
              <a:rect l="l" t="t" r="r" b="b"/>
              <a:pathLst>
                <a:path w="770" h="286" extrusionOk="0">
                  <a:moveTo>
                    <a:pt x="0" y="27"/>
                  </a:moveTo>
                  <a:cubicBezTo>
                    <a:pt x="265" y="-42"/>
                    <a:pt x="563" y="26"/>
                    <a:pt x="770" y="204"/>
                  </a:cubicBezTo>
                  <a:cubicBezTo>
                    <a:pt x="488" y="358"/>
                    <a:pt x="192" y="292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727800" y="1212518"/>
              <a:ext cx="259560" cy="143640"/>
            </a:xfrm>
            <a:custGeom>
              <a:avLst/>
              <a:gdLst/>
              <a:ahLst/>
              <a:cxnLst/>
              <a:rect l="l" t="t" r="r" b="b"/>
              <a:pathLst>
                <a:path w="721" h="399" extrusionOk="0">
                  <a:moveTo>
                    <a:pt x="0" y="41"/>
                  </a:moveTo>
                  <a:cubicBezTo>
                    <a:pt x="272" y="-96"/>
                    <a:pt x="550" y="132"/>
                    <a:pt x="721" y="333"/>
                  </a:cubicBezTo>
                  <a:cubicBezTo>
                    <a:pt x="421" y="511"/>
                    <a:pt x="158" y="300"/>
                    <a:pt x="0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827880" y="835238"/>
              <a:ext cx="1048320" cy="1571040"/>
            </a:xfrm>
            <a:custGeom>
              <a:avLst/>
              <a:gdLst/>
              <a:ahLst/>
              <a:cxnLst/>
              <a:rect l="l" t="t" r="r" b="b"/>
              <a:pathLst>
                <a:path w="2912" h="4364" extrusionOk="0">
                  <a:moveTo>
                    <a:pt x="2894" y="4360"/>
                  </a:moveTo>
                  <a:cubicBezTo>
                    <a:pt x="2900" y="4361"/>
                    <a:pt x="2906" y="4362"/>
                    <a:pt x="2912" y="4364"/>
                  </a:cubicBezTo>
                  <a:cubicBezTo>
                    <a:pt x="2836" y="4005"/>
                    <a:pt x="2606" y="3681"/>
                    <a:pt x="2346" y="3426"/>
                  </a:cubicBezTo>
                  <a:cubicBezTo>
                    <a:pt x="1831" y="2929"/>
                    <a:pt x="1181" y="2581"/>
                    <a:pt x="782" y="1973"/>
                  </a:cubicBezTo>
                  <a:cubicBezTo>
                    <a:pt x="646" y="1779"/>
                    <a:pt x="530" y="1570"/>
                    <a:pt x="428" y="1356"/>
                  </a:cubicBezTo>
                  <a:cubicBezTo>
                    <a:pt x="319" y="1144"/>
                    <a:pt x="226" y="925"/>
                    <a:pt x="160" y="696"/>
                  </a:cubicBezTo>
                  <a:cubicBezTo>
                    <a:pt x="90" y="468"/>
                    <a:pt x="29" y="237"/>
                    <a:pt x="0" y="0"/>
                  </a:cubicBezTo>
                  <a:cubicBezTo>
                    <a:pt x="42" y="356"/>
                    <a:pt x="142" y="702"/>
                    <a:pt x="262" y="1038"/>
                  </a:cubicBezTo>
                  <a:cubicBezTo>
                    <a:pt x="476" y="1595"/>
                    <a:pt x="786" y="2126"/>
                    <a:pt x="1229" y="2531"/>
                  </a:cubicBezTo>
                  <a:cubicBezTo>
                    <a:pt x="1750" y="3012"/>
                    <a:pt x="2416" y="3363"/>
                    <a:pt x="2754" y="4009"/>
                  </a:cubicBezTo>
                  <a:cubicBezTo>
                    <a:pt x="2812" y="4121"/>
                    <a:pt x="2862" y="4238"/>
                    <a:pt x="2894" y="4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727800" y="1058078"/>
              <a:ext cx="362520" cy="276840"/>
            </a:xfrm>
            <a:custGeom>
              <a:avLst/>
              <a:gdLst/>
              <a:ahLst/>
              <a:cxnLst/>
              <a:rect l="l" t="t" r="r" b="b"/>
              <a:pathLst>
                <a:path w="1007" h="769" extrusionOk="0">
                  <a:moveTo>
                    <a:pt x="1007" y="0"/>
                  </a:moveTo>
                  <a:cubicBezTo>
                    <a:pt x="933" y="183"/>
                    <a:pt x="855" y="386"/>
                    <a:pt x="776" y="566"/>
                  </a:cubicBezTo>
                  <a:cubicBezTo>
                    <a:pt x="749" y="628"/>
                    <a:pt x="721" y="690"/>
                    <a:pt x="685" y="745"/>
                  </a:cubicBezTo>
                  <a:lnTo>
                    <a:pt x="699" y="739"/>
                  </a:lnTo>
                  <a:cubicBezTo>
                    <a:pt x="454" y="690"/>
                    <a:pt x="210" y="607"/>
                    <a:pt x="0" y="470"/>
                  </a:cubicBezTo>
                  <a:cubicBezTo>
                    <a:pt x="150" y="588"/>
                    <a:pt x="328" y="666"/>
                    <a:pt x="509" y="721"/>
                  </a:cubicBezTo>
                  <a:cubicBezTo>
                    <a:pt x="573" y="739"/>
                    <a:pt x="637" y="756"/>
                    <a:pt x="704" y="769"/>
                  </a:cubicBezTo>
                  <a:lnTo>
                    <a:pt x="708" y="761"/>
                  </a:lnTo>
                  <a:cubicBezTo>
                    <a:pt x="843" y="523"/>
                    <a:pt x="922" y="259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883680" y="1327358"/>
              <a:ext cx="315360" cy="286920"/>
            </a:xfrm>
            <a:custGeom>
              <a:avLst/>
              <a:gdLst/>
              <a:ahLst/>
              <a:cxnLst/>
              <a:rect l="l" t="t" r="r" b="b"/>
              <a:pathLst>
                <a:path w="876" h="797" extrusionOk="0">
                  <a:moveTo>
                    <a:pt x="876" y="0"/>
                  </a:moveTo>
                  <a:cubicBezTo>
                    <a:pt x="863" y="133"/>
                    <a:pt x="848" y="266"/>
                    <a:pt x="826" y="397"/>
                  </a:cubicBezTo>
                  <a:cubicBezTo>
                    <a:pt x="802" y="526"/>
                    <a:pt x="779" y="661"/>
                    <a:pt x="717" y="776"/>
                  </a:cubicBezTo>
                  <a:lnTo>
                    <a:pt x="728" y="769"/>
                  </a:lnTo>
                  <a:cubicBezTo>
                    <a:pt x="667" y="771"/>
                    <a:pt x="604" y="767"/>
                    <a:pt x="541" y="762"/>
                  </a:cubicBezTo>
                  <a:cubicBezTo>
                    <a:pt x="354" y="743"/>
                    <a:pt x="167" y="700"/>
                    <a:pt x="0" y="610"/>
                  </a:cubicBezTo>
                  <a:cubicBezTo>
                    <a:pt x="215" y="749"/>
                    <a:pt x="477" y="797"/>
                    <a:pt x="729" y="797"/>
                  </a:cubicBezTo>
                  <a:lnTo>
                    <a:pt x="737" y="797"/>
                  </a:lnTo>
                  <a:lnTo>
                    <a:pt x="741" y="790"/>
                  </a:lnTo>
                  <a:cubicBezTo>
                    <a:pt x="806" y="669"/>
                    <a:pt x="827" y="534"/>
                    <a:pt x="848" y="401"/>
                  </a:cubicBezTo>
                  <a:cubicBezTo>
                    <a:pt x="865" y="268"/>
                    <a:pt x="875" y="134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006440" y="1530398"/>
              <a:ext cx="348480" cy="272520"/>
            </a:xfrm>
            <a:custGeom>
              <a:avLst/>
              <a:gdLst/>
              <a:ahLst/>
              <a:cxnLst/>
              <a:rect l="l" t="t" r="r" b="b"/>
              <a:pathLst>
                <a:path w="968" h="757" extrusionOk="0">
                  <a:moveTo>
                    <a:pt x="946" y="0"/>
                  </a:moveTo>
                  <a:cubicBezTo>
                    <a:pt x="948" y="124"/>
                    <a:pt x="950" y="249"/>
                    <a:pt x="948" y="373"/>
                  </a:cubicBezTo>
                  <a:cubicBezTo>
                    <a:pt x="941" y="493"/>
                    <a:pt x="948" y="622"/>
                    <a:pt x="904" y="735"/>
                  </a:cubicBezTo>
                  <a:lnTo>
                    <a:pt x="915" y="727"/>
                  </a:lnTo>
                  <a:cubicBezTo>
                    <a:pt x="760" y="729"/>
                    <a:pt x="606" y="730"/>
                    <a:pt x="451" y="720"/>
                  </a:cubicBezTo>
                  <a:cubicBezTo>
                    <a:pt x="374" y="717"/>
                    <a:pt x="297" y="711"/>
                    <a:pt x="220" y="701"/>
                  </a:cubicBezTo>
                  <a:cubicBezTo>
                    <a:pt x="145" y="689"/>
                    <a:pt x="64" y="680"/>
                    <a:pt x="0" y="636"/>
                  </a:cubicBezTo>
                  <a:cubicBezTo>
                    <a:pt x="60" y="686"/>
                    <a:pt x="142" y="700"/>
                    <a:pt x="217" y="716"/>
                  </a:cubicBezTo>
                  <a:cubicBezTo>
                    <a:pt x="371" y="743"/>
                    <a:pt x="527" y="751"/>
                    <a:pt x="683" y="755"/>
                  </a:cubicBezTo>
                  <a:cubicBezTo>
                    <a:pt x="763" y="757"/>
                    <a:pt x="844" y="757"/>
                    <a:pt x="925" y="755"/>
                  </a:cubicBezTo>
                  <a:cubicBezTo>
                    <a:pt x="975" y="634"/>
                    <a:pt x="966" y="501"/>
                    <a:pt x="968" y="373"/>
                  </a:cubicBezTo>
                  <a:cubicBezTo>
                    <a:pt x="966" y="248"/>
                    <a:pt x="959" y="124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235400" y="1697078"/>
              <a:ext cx="371880" cy="301680"/>
            </a:xfrm>
            <a:custGeom>
              <a:avLst/>
              <a:gdLst/>
              <a:ahLst/>
              <a:cxnLst/>
              <a:rect l="l" t="t" r="r" b="b"/>
              <a:pathLst>
                <a:path w="1033" h="838" extrusionOk="0">
                  <a:moveTo>
                    <a:pt x="1033" y="0"/>
                  </a:moveTo>
                  <a:cubicBezTo>
                    <a:pt x="1016" y="129"/>
                    <a:pt x="998" y="259"/>
                    <a:pt x="975" y="387"/>
                  </a:cubicBezTo>
                  <a:cubicBezTo>
                    <a:pt x="949" y="512"/>
                    <a:pt x="930" y="646"/>
                    <a:pt x="869" y="757"/>
                  </a:cubicBezTo>
                  <a:lnTo>
                    <a:pt x="882" y="750"/>
                  </a:lnTo>
                  <a:cubicBezTo>
                    <a:pt x="808" y="742"/>
                    <a:pt x="733" y="740"/>
                    <a:pt x="659" y="738"/>
                  </a:cubicBezTo>
                  <a:cubicBezTo>
                    <a:pt x="437" y="737"/>
                    <a:pt x="208" y="756"/>
                    <a:pt x="0" y="838"/>
                  </a:cubicBezTo>
                  <a:cubicBezTo>
                    <a:pt x="284" y="754"/>
                    <a:pt x="586" y="753"/>
                    <a:pt x="879" y="778"/>
                  </a:cubicBezTo>
                  <a:lnTo>
                    <a:pt x="889" y="779"/>
                  </a:lnTo>
                  <a:lnTo>
                    <a:pt x="893" y="772"/>
                  </a:lnTo>
                  <a:cubicBezTo>
                    <a:pt x="955" y="652"/>
                    <a:pt x="975" y="521"/>
                    <a:pt x="996" y="391"/>
                  </a:cubicBezTo>
                  <a:cubicBezTo>
                    <a:pt x="1015" y="261"/>
                    <a:pt x="1027" y="131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516560" y="1916678"/>
              <a:ext cx="315720" cy="306720"/>
            </a:xfrm>
            <a:custGeom>
              <a:avLst/>
              <a:gdLst/>
              <a:ahLst/>
              <a:cxnLst/>
              <a:rect l="l" t="t" r="r" b="b"/>
              <a:pathLst>
                <a:path w="877" h="852" extrusionOk="0">
                  <a:moveTo>
                    <a:pt x="867" y="0"/>
                  </a:moveTo>
                  <a:cubicBezTo>
                    <a:pt x="866" y="247"/>
                    <a:pt x="865" y="564"/>
                    <a:pt x="704" y="764"/>
                  </a:cubicBezTo>
                  <a:lnTo>
                    <a:pt x="719" y="760"/>
                  </a:lnTo>
                  <a:cubicBezTo>
                    <a:pt x="481" y="697"/>
                    <a:pt x="205" y="702"/>
                    <a:pt x="0" y="852"/>
                  </a:cubicBezTo>
                  <a:cubicBezTo>
                    <a:pt x="211" y="724"/>
                    <a:pt x="478" y="723"/>
                    <a:pt x="711" y="787"/>
                  </a:cubicBezTo>
                  <a:lnTo>
                    <a:pt x="719" y="789"/>
                  </a:lnTo>
                  <a:lnTo>
                    <a:pt x="725" y="783"/>
                  </a:lnTo>
                  <a:cubicBezTo>
                    <a:pt x="892" y="577"/>
                    <a:pt x="889" y="252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3"/>
          <p:cNvGrpSpPr/>
          <p:nvPr/>
        </p:nvGrpSpPr>
        <p:grpSpPr>
          <a:xfrm flipH="1">
            <a:off x="239395" y="4132260"/>
            <a:ext cx="545760" cy="682920"/>
            <a:chOff x="6470120" y="465518"/>
            <a:chExt cx="545760" cy="682920"/>
          </a:xfrm>
        </p:grpSpPr>
        <p:sp>
          <p:nvSpPr>
            <p:cNvPr id="98" name="Google Shape;98;p3"/>
            <p:cNvSpPr/>
            <p:nvPr/>
          </p:nvSpPr>
          <p:spPr>
            <a:xfrm>
              <a:off x="6470120" y="634358"/>
              <a:ext cx="381600" cy="514080"/>
            </a:xfrm>
            <a:custGeom>
              <a:avLst/>
              <a:gdLst/>
              <a:ahLst/>
              <a:cxnLst/>
              <a:rect l="l" t="t" r="r" b="b"/>
              <a:pathLst>
                <a:path w="1060" h="1428" extrusionOk="0">
                  <a:moveTo>
                    <a:pt x="28" y="1428"/>
                  </a:moveTo>
                  <a:lnTo>
                    <a:pt x="0" y="1408"/>
                  </a:lnTo>
                  <a:cubicBezTo>
                    <a:pt x="89" y="1285"/>
                    <a:pt x="194" y="1173"/>
                    <a:pt x="296" y="1065"/>
                  </a:cubicBezTo>
                  <a:cubicBezTo>
                    <a:pt x="346" y="1012"/>
                    <a:pt x="398" y="957"/>
                    <a:pt x="447" y="902"/>
                  </a:cubicBezTo>
                  <a:cubicBezTo>
                    <a:pt x="716" y="598"/>
                    <a:pt x="885" y="336"/>
                    <a:pt x="1028" y="0"/>
                  </a:cubicBezTo>
                  <a:lnTo>
                    <a:pt x="1060" y="14"/>
                  </a:lnTo>
                  <a:cubicBezTo>
                    <a:pt x="917" y="349"/>
                    <a:pt x="742" y="622"/>
                    <a:pt x="474" y="925"/>
                  </a:cubicBezTo>
                  <a:cubicBezTo>
                    <a:pt x="424" y="981"/>
                    <a:pt x="372" y="1036"/>
                    <a:pt x="322" y="1089"/>
                  </a:cubicBezTo>
                  <a:cubicBezTo>
                    <a:pt x="221" y="1197"/>
                    <a:pt x="116" y="1307"/>
                    <a:pt x="28" y="14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853880" y="569918"/>
              <a:ext cx="162000" cy="64800"/>
            </a:xfrm>
            <a:custGeom>
              <a:avLst/>
              <a:gdLst/>
              <a:ahLst/>
              <a:cxnLst/>
              <a:rect l="l" t="t" r="r" b="b"/>
              <a:pathLst>
                <a:path w="450" h="180" extrusionOk="0">
                  <a:moveTo>
                    <a:pt x="215" y="162"/>
                  </a:moveTo>
                  <a:cubicBezTo>
                    <a:pt x="288" y="149"/>
                    <a:pt x="362" y="125"/>
                    <a:pt x="418" y="83"/>
                  </a:cubicBezTo>
                  <a:cubicBezTo>
                    <a:pt x="432" y="73"/>
                    <a:pt x="446" y="60"/>
                    <a:pt x="450" y="46"/>
                  </a:cubicBezTo>
                  <a:cubicBezTo>
                    <a:pt x="453" y="29"/>
                    <a:pt x="440" y="14"/>
                    <a:pt x="422" y="6"/>
                  </a:cubicBezTo>
                  <a:cubicBezTo>
                    <a:pt x="403" y="-1"/>
                    <a:pt x="379" y="-1"/>
                    <a:pt x="356" y="2"/>
                  </a:cubicBezTo>
                  <a:cubicBezTo>
                    <a:pt x="287" y="11"/>
                    <a:pt x="223" y="45"/>
                    <a:pt x="162" y="77"/>
                  </a:cubicBezTo>
                  <a:cubicBezTo>
                    <a:pt x="135" y="92"/>
                    <a:pt x="0" y="180"/>
                    <a:pt x="0" y="180"/>
                  </a:cubicBezTo>
                  <a:cubicBezTo>
                    <a:pt x="0" y="180"/>
                    <a:pt x="174" y="168"/>
                    <a:pt x="215" y="1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19800" rIns="90000" bIns="19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783680" y="465518"/>
              <a:ext cx="67320" cy="167400"/>
            </a:xfrm>
            <a:custGeom>
              <a:avLst/>
              <a:gdLst/>
              <a:ahLst/>
              <a:cxnLst/>
              <a:rect l="l" t="t" r="r" b="b"/>
              <a:pathLst>
                <a:path w="187" h="465" extrusionOk="0">
                  <a:moveTo>
                    <a:pt x="187" y="248"/>
                  </a:moveTo>
                  <a:cubicBezTo>
                    <a:pt x="188" y="174"/>
                    <a:pt x="171" y="97"/>
                    <a:pt x="128" y="37"/>
                  </a:cubicBezTo>
                  <a:cubicBezTo>
                    <a:pt x="110" y="12"/>
                    <a:pt x="84" y="-12"/>
                    <a:pt x="44" y="7"/>
                  </a:cubicBezTo>
                  <a:cubicBezTo>
                    <a:pt x="13" y="25"/>
                    <a:pt x="3" y="58"/>
                    <a:pt x="1" y="90"/>
                  </a:cubicBezTo>
                  <a:cubicBezTo>
                    <a:pt x="-4" y="161"/>
                    <a:pt x="27" y="228"/>
                    <a:pt x="58" y="292"/>
                  </a:cubicBezTo>
                  <a:cubicBezTo>
                    <a:pt x="72" y="321"/>
                    <a:pt x="161" y="465"/>
                    <a:pt x="161" y="465"/>
                  </a:cubicBezTo>
                  <a:cubicBezTo>
                    <a:pt x="161" y="465"/>
                    <a:pt x="186" y="289"/>
                    <a:pt x="187" y="2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848480" y="486398"/>
              <a:ext cx="104400" cy="145080"/>
            </a:xfrm>
            <a:custGeom>
              <a:avLst/>
              <a:gdLst/>
              <a:ahLst/>
              <a:cxnLst/>
              <a:rect l="l" t="t" r="r" b="b"/>
              <a:pathLst>
                <a:path w="290" h="403" extrusionOk="0">
                  <a:moveTo>
                    <a:pt x="176" y="273"/>
                  </a:moveTo>
                  <a:cubicBezTo>
                    <a:pt x="229" y="222"/>
                    <a:pt x="274" y="158"/>
                    <a:pt x="288" y="85"/>
                  </a:cubicBezTo>
                  <a:cubicBezTo>
                    <a:pt x="291" y="66"/>
                    <a:pt x="293" y="45"/>
                    <a:pt x="283" y="29"/>
                  </a:cubicBezTo>
                  <a:cubicBezTo>
                    <a:pt x="272" y="9"/>
                    <a:pt x="247" y="-2"/>
                    <a:pt x="224" y="1"/>
                  </a:cubicBezTo>
                  <a:cubicBezTo>
                    <a:pt x="201" y="2"/>
                    <a:pt x="179" y="14"/>
                    <a:pt x="162" y="29"/>
                  </a:cubicBezTo>
                  <a:cubicBezTo>
                    <a:pt x="107" y="74"/>
                    <a:pt x="80" y="143"/>
                    <a:pt x="55" y="210"/>
                  </a:cubicBezTo>
                  <a:cubicBezTo>
                    <a:pt x="43" y="240"/>
                    <a:pt x="0" y="403"/>
                    <a:pt x="0" y="403"/>
                  </a:cubicBezTo>
                  <a:cubicBezTo>
                    <a:pt x="0" y="403"/>
                    <a:pt x="145" y="301"/>
                    <a:pt x="176" y="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843080" y="518798"/>
              <a:ext cx="149400" cy="115560"/>
            </a:xfrm>
            <a:custGeom>
              <a:avLst/>
              <a:gdLst/>
              <a:ahLst/>
              <a:cxnLst/>
              <a:rect l="l" t="t" r="r" b="b"/>
              <a:pathLst>
                <a:path w="415" h="321" extrusionOk="0">
                  <a:moveTo>
                    <a:pt x="392" y="108"/>
                  </a:moveTo>
                  <a:cubicBezTo>
                    <a:pt x="409" y="83"/>
                    <a:pt x="424" y="51"/>
                    <a:pt x="409" y="25"/>
                  </a:cubicBezTo>
                  <a:cubicBezTo>
                    <a:pt x="398" y="5"/>
                    <a:pt x="372" y="-3"/>
                    <a:pt x="349" y="1"/>
                  </a:cubicBezTo>
                  <a:cubicBezTo>
                    <a:pt x="326" y="4"/>
                    <a:pt x="306" y="17"/>
                    <a:pt x="287" y="29"/>
                  </a:cubicBezTo>
                  <a:cubicBezTo>
                    <a:pt x="193" y="91"/>
                    <a:pt x="0" y="321"/>
                    <a:pt x="0" y="321"/>
                  </a:cubicBezTo>
                  <a:cubicBezTo>
                    <a:pt x="0" y="321"/>
                    <a:pt x="92" y="306"/>
                    <a:pt x="123" y="297"/>
                  </a:cubicBezTo>
                  <a:cubicBezTo>
                    <a:pt x="174" y="283"/>
                    <a:pt x="222" y="261"/>
                    <a:pt x="266" y="231"/>
                  </a:cubicBezTo>
                  <a:cubicBezTo>
                    <a:pt x="315" y="198"/>
                    <a:pt x="358" y="156"/>
                    <a:pt x="392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32280" y="467318"/>
              <a:ext cx="61920" cy="168120"/>
            </a:xfrm>
            <a:custGeom>
              <a:avLst/>
              <a:gdLst/>
              <a:ahLst/>
              <a:cxnLst/>
              <a:rect l="l" t="t" r="r" b="b"/>
              <a:pathLst>
                <a:path w="172" h="467" extrusionOk="0">
                  <a:moveTo>
                    <a:pt x="138" y="277"/>
                  </a:moveTo>
                  <a:cubicBezTo>
                    <a:pt x="167" y="209"/>
                    <a:pt x="182" y="132"/>
                    <a:pt x="165" y="60"/>
                  </a:cubicBezTo>
                  <a:cubicBezTo>
                    <a:pt x="161" y="41"/>
                    <a:pt x="153" y="22"/>
                    <a:pt x="138" y="10"/>
                  </a:cubicBezTo>
                  <a:cubicBezTo>
                    <a:pt x="120" y="-4"/>
                    <a:pt x="93" y="-3"/>
                    <a:pt x="73" y="8"/>
                  </a:cubicBezTo>
                  <a:cubicBezTo>
                    <a:pt x="52" y="19"/>
                    <a:pt x="38" y="38"/>
                    <a:pt x="27" y="59"/>
                  </a:cubicBezTo>
                  <a:cubicBezTo>
                    <a:pt x="-5" y="122"/>
                    <a:pt x="-2" y="197"/>
                    <a:pt x="2" y="267"/>
                  </a:cubicBezTo>
                  <a:cubicBezTo>
                    <a:pt x="4" y="300"/>
                    <a:pt x="29" y="467"/>
                    <a:pt x="29" y="467"/>
                  </a:cubicBezTo>
                  <a:cubicBezTo>
                    <a:pt x="29" y="467"/>
                    <a:pt x="121" y="315"/>
                    <a:pt x="138" y="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843080" y="606638"/>
              <a:ext cx="170280" cy="43920"/>
            </a:xfrm>
            <a:custGeom>
              <a:avLst/>
              <a:gdLst/>
              <a:ahLst/>
              <a:cxnLst/>
              <a:rect l="l" t="t" r="r" b="b"/>
              <a:pathLst>
                <a:path w="473" h="122" extrusionOk="0">
                  <a:moveTo>
                    <a:pt x="212" y="118"/>
                  </a:moveTo>
                  <a:cubicBezTo>
                    <a:pt x="286" y="127"/>
                    <a:pt x="363" y="123"/>
                    <a:pt x="429" y="99"/>
                  </a:cubicBezTo>
                  <a:cubicBezTo>
                    <a:pt x="445" y="93"/>
                    <a:pt x="462" y="84"/>
                    <a:pt x="469" y="72"/>
                  </a:cubicBezTo>
                  <a:cubicBezTo>
                    <a:pt x="478" y="57"/>
                    <a:pt x="469" y="38"/>
                    <a:pt x="453" y="26"/>
                  </a:cubicBezTo>
                  <a:cubicBezTo>
                    <a:pt x="437" y="14"/>
                    <a:pt x="414" y="7"/>
                    <a:pt x="392" y="4"/>
                  </a:cubicBezTo>
                  <a:cubicBezTo>
                    <a:pt x="322" y="-7"/>
                    <a:pt x="251" y="8"/>
                    <a:pt x="184" y="23"/>
                  </a:cubicBezTo>
                  <a:cubicBezTo>
                    <a:pt x="154" y="30"/>
                    <a:pt x="0" y="77"/>
                    <a:pt x="0" y="77"/>
                  </a:cubicBezTo>
                  <a:cubicBezTo>
                    <a:pt x="0" y="77"/>
                    <a:pt x="171" y="114"/>
                    <a:pt x="212" y="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746960" y="489638"/>
              <a:ext cx="95760" cy="145800"/>
            </a:xfrm>
            <a:custGeom>
              <a:avLst/>
              <a:gdLst/>
              <a:ahLst/>
              <a:cxnLst/>
              <a:rect l="l" t="t" r="r" b="b"/>
              <a:pathLst>
                <a:path w="266" h="405" extrusionOk="0">
                  <a:moveTo>
                    <a:pt x="111" y="254"/>
                  </a:moveTo>
                  <a:cubicBezTo>
                    <a:pt x="63" y="198"/>
                    <a:pt x="21" y="132"/>
                    <a:pt x="4" y="65"/>
                  </a:cubicBezTo>
                  <a:cubicBezTo>
                    <a:pt x="0" y="48"/>
                    <a:pt x="-3" y="29"/>
                    <a:pt x="4" y="16"/>
                  </a:cubicBezTo>
                  <a:cubicBezTo>
                    <a:pt x="11" y="0"/>
                    <a:pt x="31" y="-3"/>
                    <a:pt x="50" y="3"/>
                  </a:cubicBezTo>
                  <a:cubicBezTo>
                    <a:pt x="69" y="10"/>
                    <a:pt x="88" y="24"/>
                    <a:pt x="104" y="41"/>
                  </a:cubicBezTo>
                  <a:cubicBezTo>
                    <a:pt x="152" y="92"/>
                    <a:pt x="180" y="159"/>
                    <a:pt x="205" y="222"/>
                  </a:cubicBezTo>
                  <a:cubicBezTo>
                    <a:pt x="217" y="251"/>
                    <a:pt x="266" y="405"/>
                    <a:pt x="266" y="405"/>
                  </a:cubicBezTo>
                  <a:cubicBezTo>
                    <a:pt x="266" y="405"/>
                    <a:pt x="139" y="285"/>
                    <a:pt x="111" y="2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76120" y="529238"/>
              <a:ext cx="66960" cy="110520"/>
            </a:xfrm>
            <a:custGeom>
              <a:avLst/>
              <a:gdLst/>
              <a:ahLst/>
              <a:cxnLst/>
              <a:rect l="l" t="t" r="r" b="b"/>
              <a:pathLst>
                <a:path w="186" h="307" extrusionOk="0">
                  <a:moveTo>
                    <a:pt x="186" y="307"/>
                  </a:moveTo>
                  <a:cubicBezTo>
                    <a:pt x="167" y="283"/>
                    <a:pt x="151" y="256"/>
                    <a:pt x="136" y="230"/>
                  </a:cubicBezTo>
                  <a:cubicBezTo>
                    <a:pt x="121" y="204"/>
                    <a:pt x="107" y="178"/>
                    <a:pt x="92" y="152"/>
                  </a:cubicBezTo>
                  <a:cubicBezTo>
                    <a:pt x="78" y="126"/>
                    <a:pt x="64" y="101"/>
                    <a:pt x="48" y="75"/>
                  </a:cubicBezTo>
                  <a:cubicBezTo>
                    <a:pt x="33" y="50"/>
                    <a:pt x="17" y="25"/>
                    <a:pt x="0" y="0"/>
                  </a:cubicBezTo>
                  <a:cubicBezTo>
                    <a:pt x="27" y="14"/>
                    <a:pt x="50" y="36"/>
                    <a:pt x="71" y="59"/>
                  </a:cubicBezTo>
                  <a:cubicBezTo>
                    <a:pt x="91" y="82"/>
                    <a:pt x="108" y="108"/>
                    <a:pt x="123" y="135"/>
                  </a:cubicBezTo>
                  <a:cubicBezTo>
                    <a:pt x="138" y="162"/>
                    <a:pt x="151" y="190"/>
                    <a:pt x="161" y="219"/>
                  </a:cubicBezTo>
                  <a:cubicBezTo>
                    <a:pt x="171" y="247"/>
                    <a:pt x="180" y="276"/>
                    <a:pt x="186" y="3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842720" y="555878"/>
              <a:ext cx="113760" cy="79560"/>
            </a:xfrm>
            <a:custGeom>
              <a:avLst/>
              <a:gdLst/>
              <a:ahLst/>
              <a:cxnLst/>
              <a:rect l="l" t="t" r="r" b="b"/>
              <a:pathLst>
                <a:path w="316" h="221" extrusionOk="0">
                  <a:moveTo>
                    <a:pt x="316" y="0"/>
                  </a:moveTo>
                  <a:cubicBezTo>
                    <a:pt x="292" y="24"/>
                    <a:pt x="268" y="44"/>
                    <a:pt x="243" y="65"/>
                  </a:cubicBezTo>
                  <a:cubicBezTo>
                    <a:pt x="219" y="86"/>
                    <a:pt x="194" y="105"/>
                    <a:pt x="168" y="124"/>
                  </a:cubicBezTo>
                  <a:cubicBezTo>
                    <a:pt x="142" y="143"/>
                    <a:pt x="115" y="161"/>
                    <a:pt x="87" y="178"/>
                  </a:cubicBezTo>
                  <a:cubicBezTo>
                    <a:pt x="60" y="194"/>
                    <a:pt x="31" y="209"/>
                    <a:pt x="0" y="221"/>
                  </a:cubicBezTo>
                  <a:cubicBezTo>
                    <a:pt x="23" y="197"/>
                    <a:pt x="47" y="176"/>
                    <a:pt x="71" y="155"/>
                  </a:cubicBezTo>
                  <a:cubicBezTo>
                    <a:pt x="96" y="135"/>
                    <a:pt x="121" y="115"/>
                    <a:pt x="147" y="96"/>
                  </a:cubicBezTo>
                  <a:cubicBezTo>
                    <a:pt x="173" y="77"/>
                    <a:pt x="200" y="59"/>
                    <a:pt x="228" y="42"/>
                  </a:cubicBezTo>
                  <a:cubicBezTo>
                    <a:pt x="255" y="26"/>
                    <a:pt x="284" y="11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4550" rIns="90000" bIns="34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841640" y="508717"/>
              <a:ext cx="26280" cy="130680"/>
            </a:xfrm>
            <a:custGeom>
              <a:avLst/>
              <a:gdLst/>
              <a:ahLst/>
              <a:cxnLst/>
              <a:rect l="l" t="t" r="r" b="b"/>
              <a:pathLst>
                <a:path w="73" h="363" extrusionOk="0">
                  <a:moveTo>
                    <a:pt x="0" y="363"/>
                  </a:moveTo>
                  <a:cubicBezTo>
                    <a:pt x="2" y="331"/>
                    <a:pt x="7" y="301"/>
                    <a:pt x="12" y="270"/>
                  </a:cubicBezTo>
                  <a:cubicBezTo>
                    <a:pt x="17" y="240"/>
                    <a:pt x="23" y="210"/>
                    <a:pt x="29" y="180"/>
                  </a:cubicBezTo>
                  <a:lnTo>
                    <a:pt x="46" y="91"/>
                  </a:lnTo>
                  <a:cubicBezTo>
                    <a:pt x="51" y="61"/>
                    <a:pt x="56" y="31"/>
                    <a:pt x="63" y="0"/>
                  </a:cubicBezTo>
                  <a:cubicBezTo>
                    <a:pt x="71" y="31"/>
                    <a:pt x="74" y="62"/>
                    <a:pt x="73" y="94"/>
                  </a:cubicBezTo>
                  <a:cubicBezTo>
                    <a:pt x="73" y="125"/>
                    <a:pt x="69" y="156"/>
                    <a:pt x="63" y="187"/>
                  </a:cubicBezTo>
                  <a:cubicBezTo>
                    <a:pt x="57" y="218"/>
                    <a:pt x="49" y="248"/>
                    <a:pt x="39" y="277"/>
                  </a:cubicBezTo>
                  <a:cubicBezTo>
                    <a:pt x="28" y="307"/>
                    <a:pt x="16" y="336"/>
                    <a:pt x="0" y="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846320" y="622478"/>
              <a:ext cx="132120" cy="16200"/>
            </a:xfrm>
            <a:custGeom>
              <a:avLst/>
              <a:gdLst/>
              <a:ahLst/>
              <a:cxnLst/>
              <a:rect l="l" t="t" r="r" b="b"/>
              <a:pathLst>
                <a:path w="367" h="45" extrusionOk="0">
                  <a:moveTo>
                    <a:pt x="367" y="14"/>
                  </a:moveTo>
                  <a:cubicBezTo>
                    <a:pt x="336" y="19"/>
                    <a:pt x="306" y="24"/>
                    <a:pt x="276" y="28"/>
                  </a:cubicBezTo>
                  <a:cubicBezTo>
                    <a:pt x="245" y="33"/>
                    <a:pt x="215" y="36"/>
                    <a:pt x="185" y="39"/>
                  </a:cubicBezTo>
                  <a:cubicBezTo>
                    <a:pt x="155" y="42"/>
                    <a:pt x="124" y="44"/>
                    <a:pt x="94" y="44"/>
                  </a:cubicBezTo>
                  <a:cubicBezTo>
                    <a:pt x="63" y="45"/>
                    <a:pt x="31" y="44"/>
                    <a:pt x="0" y="39"/>
                  </a:cubicBezTo>
                  <a:cubicBezTo>
                    <a:pt x="30" y="30"/>
                    <a:pt x="61" y="23"/>
                    <a:pt x="91" y="17"/>
                  </a:cubicBezTo>
                  <a:cubicBezTo>
                    <a:pt x="121" y="11"/>
                    <a:pt x="151" y="7"/>
                    <a:pt x="182" y="4"/>
                  </a:cubicBezTo>
                  <a:cubicBezTo>
                    <a:pt x="212" y="1"/>
                    <a:pt x="243" y="0"/>
                    <a:pt x="274" y="0"/>
                  </a:cubicBezTo>
                  <a:cubicBezTo>
                    <a:pt x="305" y="2"/>
                    <a:pt x="337" y="4"/>
                    <a:pt x="367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826520" y="624278"/>
              <a:ext cx="36360" cy="41040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47" y="106"/>
                  </a:moveTo>
                  <a:cubicBezTo>
                    <a:pt x="37" y="112"/>
                    <a:pt x="25" y="117"/>
                    <a:pt x="14" y="113"/>
                  </a:cubicBezTo>
                  <a:cubicBezTo>
                    <a:pt x="2" y="106"/>
                    <a:pt x="-1" y="90"/>
                    <a:pt x="0" y="76"/>
                  </a:cubicBezTo>
                  <a:cubicBezTo>
                    <a:pt x="1" y="52"/>
                    <a:pt x="8" y="28"/>
                    <a:pt x="19" y="6"/>
                  </a:cubicBezTo>
                  <a:cubicBezTo>
                    <a:pt x="20" y="5"/>
                    <a:pt x="21" y="3"/>
                    <a:pt x="23" y="2"/>
                  </a:cubicBezTo>
                  <a:cubicBezTo>
                    <a:pt x="25" y="0"/>
                    <a:pt x="27" y="0"/>
                    <a:pt x="29" y="0"/>
                  </a:cubicBezTo>
                  <a:cubicBezTo>
                    <a:pt x="50" y="-2"/>
                    <a:pt x="101" y="9"/>
                    <a:pt x="101" y="37"/>
                  </a:cubicBezTo>
                  <a:cubicBezTo>
                    <a:pt x="102" y="49"/>
                    <a:pt x="90" y="62"/>
                    <a:pt x="84" y="72"/>
                  </a:cubicBezTo>
                  <a:cubicBezTo>
                    <a:pt x="73" y="85"/>
                    <a:pt x="61" y="96"/>
                    <a:pt x="47" y="1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4325863" y="2340713"/>
            <a:ext cx="4078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5750113" y="1370275"/>
            <a:ext cx="1229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3"/>
          <p:cNvSpPr txBox="1">
            <a:spLocks noGrp="1"/>
          </p:cNvSpPr>
          <p:nvPr>
            <p:ph type="subTitle" idx="1"/>
          </p:nvPr>
        </p:nvSpPr>
        <p:spPr>
          <a:xfrm>
            <a:off x="4325863" y="3093438"/>
            <a:ext cx="4078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3"/>
          <p:cNvSpPr/>
          <p:nvPr/>
        </p:nvSpPr>
        <p:spPr>
          <a:xfrm rot="5400000" flipH="1">
            <a:off x="-617571" y="-2152073"/>
            <a:ext cx="3718095" cy="4355602"/>
          </a:xfrm>
          <a:custGeom>
            <a:avLst/>
            <a:gdLst/>
            <a:ahLst/>
            <a:cxnLst/>
            <a:rect l="l" t="t" r="r" b="b"/>
            <a:pathLst>
              <a:path w="4596" h="5384" extrusionOk="0">
                <a:moveTo>
                  <a:pt x="2451" y="12"/>
                </a:moveTo>
                <a:cubicBezTo>
                  <a:pt x="2291" y="-8"/>
                  <a:pt x="2115" y="-22"/>
                  <a:pt x="1985" y="116"/>
                </a:cubicBezTo>
                <a:cubicBezTo>
                  <a:pt x="1883" y="225"/>
                  <a:pt x="1831" y="412"/>
                  <a:pt x="1827" y="594"/>
                </a:cubicBezTo>
                <a:cubicBezTo>
                  <a:pt x="1823" y="776"/>
                  <a:pt x="1863" y="954"/>
                  <a:pt x="1914" y="1120"/>
                </a:cubicBezTo>
                <a:cubicBezTo>
                  <a:pt x="1970" y="1300"/>
                  <a:pt x="2042" y="1489"/>
                  <a:pt x="2013" y="1683"/>
                </a:cubicBezTo>
                <a:cubicBezTo>
                  <a:pt x="2000" y="1773"/>
                  <a:pt x="1966" y="1854"/>
                  <a:pt x="1924" y="1924"/>
                </a:cubicBezTo>
                <a:cubicBezTo>
                  <a:pt x="1866" y="2022"/>
                  <a:pt x="1792" y="2101"/>
                  <a:pt x="1710" y="2152"/>
                </a:cubicBezTo>
                <a:cubicBezTo>
                  <a:pt x="1611" y="2213"/>
                  <a:pt x="1501" y="2236"/>
                  <a:pt x="1406" y="2311"/>
                </a:cubicBezTo>
                <a:cubicBezTo>
                  <a:pt x="1240" y="2443"/>
                  <a:pt x="1148" y="2746"/>
                  <a:pt x="1194" y="3009"/>
                </a:cubicBezTo>
                <a:cubicBezTo>
                  <a:pt x="1214" y="3122"/>
                  <a:pt x="1256" y="3226"/>
                  <a:pt x="1274" y="3340"/>
                </a:cubicBezTo>
                <a:cubicBezTo>
                  <a:pt x="1314" y="3598"/>
                  <a:pt x="1204" y="3889"/>
                  <a:pt x="1031" y="3984"/>
                </a:cubicBezTo>
                <a:cubicBezTo>
                  <a:pt x="849" y="4085"/>
                  <a:pt x="644" y="3979"/>
                  <a:pt x="452" y="4024"/>
                </a:cubicBezTo>
                <a:cubicBezTo>
                  <a:pt x="259" y="4069"/>
                  <a:pt x="89" y="4277"/>
                  <a:pt x="27" y="4543"/>
                </a:cubicBezTo>
                <a:cubicBezTo>
                  <a:pt x="-35" y="4809"/>
                  <a:pt x="14" y="5120"/>
                  <a:pt x="149" y="5319"/>
                </a:cubicBezTo>
                <a:lnTo>
                  <a:pt x="4578" y="5384"/>
                </a:lnTo>
                <a:lnTo>
                  <a:pt x="4596" y="119"/>
                </a:lnTo>
                <a:lnTo>
                  <a:pt x="2451" y="12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3"/>
          <p:cNvSpPr/>
          <p:nvPr/>
        </p:nvSpPr>
        <p:spPr>
          <a:xfrm rot="-8100000" flipH="1">
            <a:off x="7697078" y="2135728"/>
            <a:ext cx="3718103" cy="4355604"/>
          </a:xfrm>
          <a:custGeom>
            <a:avLst/>
            <a:gdLst/>
            <a:ahLst/>
            <a:cxnLst/>
            <a:rect l="l" t="t" r="r" b="b"/>
            <a:pathLst>
              <a:path w="4596" h="5384" extrusionOk="0">
                <a:moveTo>
                  <a:pt x="2451" y="12"/>
                </a:moveTo>
                <a:cubicBezTo>
                  <a:pt x="2291" y="-8"/>
                  <a:pt x="2115" y="-22"/>
                  <a:pt x="1985" y="116"/>
                </a:cubicBezTo>
                <a:cubicBezTo>
                  <a:pt x="1883" y="225"/>
                  <a:pt x="1831" y="412"/>
                  <a:pt x="1827" y="594"/>
                </a:cubicBezTo>
                <a:cubicBezTo>
                  <a:pt x="1823" y="776"/>
                  <a:pt x="1863" y="954"/>
                  <a:pt x="1914" y="1120"/>
                </a:cubicBezTo>
                <a:cubicBezTo>
                  <a:pt x="1970" y="1300"/>
                  <a:pt x="2042" y="1489"/>
                  <a:pt x="2013" y="1683"/>
                </a:cubicBezTo>
                <a:cubicBezTo>
                  <a:pt x="2000" y="1773"/>
                  <a:pt x="1966" y="1854"/>
                  <a:pt x="1924" y="1924"/>
                </a:cubicBezTo>
                <a:cubicBezTo>
                  <a:pt x="1866" y="2022"/>
                  <a:pt x="1792" y="2101"/>
                  <a:pt x="1710" y="2152"/>
                </a:cubicBezTo>
                <a:cubicBezTo>
                  <a:pt x="1611" y="2213"/>
                  <a:pt x="1501" y="2236"/>
                  <a:pt x="1406" y="2311"/>
                </a:cubicBezTo>
                <a:cubicBezTo>
                  <a:pt x="1240" y="2443"/>
                  <a:pt x="1148" y="2746"/>
                  <a:pt x="1194" y="3009"/>
                </a:cubicBezTo>
                <a:cubicBezTo>
                  <a:pt x="1214" y="3122"/>
                  <a:pt x="1256" y="3226"/>
                  <a:pt x="1274" y="3340"/>
                </a:cubicBezTo>
                <a:cubicBezTo>
                  <a:pt x="1314" y="3598"/>
                  <a:pt x="1204" y="3889"/>
                  <a:pt x="1031" y="3984"/>
                </a:cubicBezTo>
                <a:cubicBezTo>
                  <a:pt x="849" y="4085"/>
                  <a:pt x="644" y="3979"/>
                  <a:pt x="452" y="4024"/>
                </a:cubicBezTo>
                <a:cubicBezTo>
                  <a:pt x="259" y="4069"/>
                  <a:pt x="89" y="4277"/>
                  <a:pt x="27" y="4543"/>
                </a:cubicBezTo>
                <a:cubicBezTo>
                  <a:pt x="-35" y="4809"/>
                  <a:pt x="14" y="5120"/>
                  <a:pt x="149" y="5319"/>
                </a:cubicBezTo>
                <a:lnTo>
                  <a:pt x="4578" y="5384"/>
                </a:lnTo>
                <a:lnTo>
                  <a:pt x="4596" y="119"/>
                </a:lnTo>
                <a:lnTo>
                  <a:pt x="2451" y="12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13"/>
          <p:cNvGrpSpPr/>
          <p:nvPr/>
        </p:nvGrpSpPr>
        <p:grpSpPr>
          <a:xfrm>
            <a:off x="8430780" y="-165462"/>
            <a:ext cx="679680" cy="1290960"/>
            <a:chOff x="8474080" y="-81537"/>
            <a:chExt cx="679680" cy="1290960"/>
          </a:xfrm>
        </p:grpSpPr>
        <p:grpSp>
          <p:nvGrpSpPr>
            <p:cNvPr id="448" name="Google Shape;448;p13"/>
            <p:cNvGrpSpPr/>
            <p:nvPr/>
          </p:nvGrpSpPr>
          <p:grpSpPr>
            <a:xfrm rot="10800000" flipH="1">
              <a:off x="8688280" y="-52377"/>
              <a:ext cx="465480" cy="1261800"/>
              <a:chOff x="6211280" y="172838"/>
              <a:chExt cx="465480" cy="1261800"/>
            </a:xfrm>
          </p:grpSpPr>
          <p:sp>
            <p:nvSpPr>
              <p:cNvPr id="449" name="Google Shape;449;p13"/>
              <p:cNvSpPr/>
              <p:nvPr/>
            </p:nvSpPr>
            <p:spPr>
              <a:xfrm>
                <a:off x="6354560" y="432397"/>
                <a:ext cx="106560" cy="100224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84" extrusionOk="0">
                    <a:moveTo>
                      <a:pt x="214" y="2784"/>
                    </a:moveTo>
                    <a:cubicBezTo>
                      <a:pt x="25" y="2282"/>
                      <a:pt x="-39" y="1817"/>
                      <a:pt x="22" y="1402"/>
                    </a:cubicBezTo>
                    <a:cubicBezTo>
                      <a:pt x="45" y="1243"/>
                      <a:pt x="89" y="1086"/>
                      <a:pt x="130" y="933"/>
                    </a:cubicBezTo>
                    <a:cubicBezTo>
                      <a:pt x="153" y="850"/>
                      <a:pt x="176" y="764"/>
                      <a:pt x="196" y="679"/>
                    </a:cubicBezTo>
                    <a:cubicBezTo>
                      <a:pt x="254" y="432"/>
                      <a:pt x="290" y="239"/>
                      <a:pt x="230" y="9"/>
                    </a:cubicBezTo>
                    <a:lnTo>
                      <a:pt x="264" y="0"/>
                    </a:lnTo>
                    <a:cubicBezTo>
                      <a:pt x="327" y="238"/>
                      <a:pt x="290" y="435"/>
                      <a:pt x="230" y="687"/>
                    </a:cubicBezTo>
                    <a:cubicBezTo>
                      <a:pt x="210" y="773"/>
                      <a:pt x="187" y="859"/>
                      <a:pt x="164" y="942"/>
                    </a:cubicBezTo>
                    <a:cubicBezTo>
                      <a:pt x="123" y="1094"/>
                      <a:pt x="80" y="1250"/>
                      <a:pt x="57" y="1408"/>
                    </a:cubicBezTo>
                    <a:cubicBezTo>
                      <a:pt x="-3" y="1817"/>
                      <a:pt x="61" y="2275"/>
                      <a:pt x="247" y="2771"/>
                    </a:cubicBezTo>
                    <a:lnTo>
                      <a:pt x="214" y="27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6455000" y="231157"/>
                <a:ext cx="172440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50" extrusionOk="0">
                    <a:moveTo>
                      <a:pt x="264" y="360"/>
                    </a:moveTo>
                    <a:cubicBezTo>
                      <a:pt x="348" y="288"/>
                      <a:pt x="425" y="200"/>
                      <a:pt x="465" y="103"/>
                    </a:cubicBezTo>
                    <a:cubicBezTo>
                      <a:pt x="475" y="79"/>
                      <a:pt x="483" y="52"/>
                      <a:pt x="477" y="31"/>
                    </a:cubicBezTo>
                    <a:cubicBezTo>
                      <a:pt x="469" y="6"/>
                      <a:pt x="440" y="-4"/>
                      <a:pt x="411" y="1"/>
                    </a:cubicBezTo>
                    <a:cubicBezTo>
                      <a:pt x="381" y="6"/>
                      <a:pt x="350" y="24"/>
                      <a:pt x="323" y="46"/>
                    </a:cubicBezTo>
                    <a:cubicBezTo>
                      <a:pt x="239" y="110"/>
                      <a:pt x="183" y="204"/>
                      <a:pt x="130" y="292"/>
                    </a:cubicBezTo>
                    <a:cubicBezTo>
                      <a:pt x="106" y="333"/>
                      <a:pt x="0" y="550"/>
                      <a:pt x="0" y="550"/>
                    </a:cubicBezTo>
                    <a:cubicBezTo>
                      <a:pt x="0" y="550"/>
                      <a:pt x="216" y="400"/>
                      <a:pt x="264" y="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6250880" y="241238"/>
                <a:ext cx="186480" cy="19512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42" extrusionOk="0">
                    <a:moveTo>
                      <a:pt x="385" y="241"/>
                    </a:moveTo>
                    <a:cubicBezTo>
                      <a:pt x="329" y="145"/>
                      <a:pt x="249" y="59"/>
                      <a:pt x="147" y="14"/>
                    </a:cubicBezTo>
                    <a:cubicBezTo>
                      <a:pt x="104" y="-4"/>
                      <a:pt x="52" y="-15"/>
                      <a:pt x="15" y="41"/>
                    </a:cubicBezTo>
                    <a:cubicBezTo>
                      <a:pt x="-11" y="87"/>
                      <a:pt x="1" y="138"/>
                      <a:pt x="23" y="181"/>
                    </a:cubicBezTo>
                    <a:cubicBezTo>
                      <a:pt x="71" y="276"/>
                      <a:pt x="164" y="339"/>
                      <a:pt x="253" y="397"/>
                    </a:cubicBezTo>
                    <a:cubicBezTo>
                      <a:pt x="293" y="424"/>
                      <a:pt x="518" y="542"/>
                      <a:pt x="518" y="542"/>
                    </a:cubicBezTo>
                    <a:cubicBezTo>
                      <a:pt x="518" y="542"/>
                      <a:pt x="416" y="295"/>
                      <a:pt x="385" y="2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6409640" y="172838"/>
                <a:ext cx="90720" cy="2563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712" extrusionOk="0">
                    <a:moveTo>
                      <a:pt x="225" y="408"/>
                    </a:moveTo>
                    <a:cubicBezTo>
                      <a:pt x="256" y="301"/>
                      <a:pt x="264" y="184"/>
                      <a:pt x="226" y="80"/>
                    </a:cubicBezTo>
                    <a:cubicBezTo>
                      <a:pt x="216" y="53"/>
                      <a:pt x="202" y="25"/>
                      <a:pt x="177" y="10"/>
                    </a:cubicBezTo>
                    <a:cubicBezTo>
                      <a:pt x="147" y="-7"/>
                      <a:pt x="107" y="-1"/>
                      <a:pt x="78" y="20"/>
                    </a:cubicBezTo>
                    <a:cubicBezTo>
                      <a:pt x="50" y="40"/>
                      <a:pt x="32" y="72"/>
                      <a:pt x="20" y="104"/>
                    </a:cubicBezTo>
                    <a:cubicBezTo>
                      <a:pt x="-16" y="204"/>
                      <a:pt x="3" y="315"/>
                      <a:pt x="21" y="419"/>
                    </a:cubicBezTo>
                    <a:cubicBezTo>
                      <a:pt x="30" y="467"/>
                      <a:pt x="99" y="712"/>
                      <a:pt x="99" y="712"/>
                    </a:cubicBezTo>
                    <a:cubicBezTo>
                      <a:pt x="99" y="712"/>
                      <a:pt x="208" y="468"/>
                      <a:pt x="225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6440600" y="182918"/>
                <a:ext cx="123480" cy="25416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06" extrusionOk="0">
                    <a:moveTo>
                      <a:pt x="342" y="129"/>
                    </a:moveTo>
                    <a:cubicBezTo>
                      <a:pt x="345" y="84"/>
                      <a:pt x="340" y="31"/>
                      <a:pt x="301" y="8"/>
                    </a:cubicBezTo>
                    <a:cubicBezTo>
                      <a:pt x="271" y="-9"/>
                      <a:pt x="231" y="1"/>
                      <a:pt x="204" y="23"/>
                    </a:cubicBezTo>
                    <a:cubicBezTo>
                      <a:pt x="177" y="45"/>
                      <a:pt x="161" y="77"/>
                      <a:pt x="146" y="109"/>
                    </a:cubicBezTo>
                    <a:cubicBezTo>
                      <a:pt x="72" y="260"/>
                      <a:pt x="0" y="706"/>
                      <a:pt x="0" y="706"/>
                    </a:cubicBezTo>
                    <a:cubicBezTo>
                      <a:pt x="0" y="706"/>
                      <a:pt x="107" y="616"/>
                      <a:pt x="141" y="580"/>
                    </a:cubicBezTo>
                    <a:cubicBezTo>
                      <a:pt x="195" y="523"/>
                      <a:pt x="240" y="456"/>
                      <a:pt x="274" y="385"/>
                    </a:cubicBezTo>
                    <a:cubicBezTo>
                      <a:pt x="312" y="304"/>
                      <a:pt x="335" y="217"/>
                      <a:pt x="342" y="1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6326840" y="195878"/>
                <a:ext cx="11448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74" extrusionOk="0">
                    <a:moveTo>
                      <a:pt x="311" y="345"/>
                    </a:moveTo>
                    <a:cubicBezTo>
                      <a:pt x="297" y="234"/>
                      <a:pt x="256" y="124"/>
                      <a:pt x="179" y="44"/>
                    </a:cubicBezTo>
                    <a:cubicBezTo>
                      <a:pt x="159" y="23"/>
                      <a:pt x="135" y="3"/>
                      <a:pt x="106" y="0"/>
                    </a:cubicBezTo>
                    <a:cubicBezTo>
                      <a:pt x="72" y="-4"/>
                      <a:pt x="38" y="18"/>
                      <a:pt x="20" y="48"/>
                    </a:cubicBezTo>
                    <a:cubicBezTo>
                      <a:pt x="2" y="78"/>
                      <a:pt x="-2" y="114"/>
                      <a:pt x="1" y="149"/>
                    </a:cubicBezTo>
                    <a:cubicBezTo>
                      <a:pt x="8" y="255"/>
                      <a:pt x="69" y="349"/>
                      <a:pt x="129" y="437"/>
                    </a:cubicBezTo>
                    <a:cubicBezTo>
                      <a:pt x="156" y="478"/>
                      <a:pt x="317" y="674"/>
                      <a:pt x="317" y="674"/>
                    </a:cubicBezTo>
                    <a:cubicBezTo>
                      <a:pt x="317" y="674"/>
                      <a:pt x="319" y="407"/>
                      <a:pt x="311" y="3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6440600" y="287318"/>
                <a:ext cx="216720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16" extrusionOk="0">
                    <a:moveTo>
                      <a:pt x="307" y="306"/>
                    </a:moveTo>
                    <a:cubicBezTo>
                      <a:pt x="408" y="260"/>
                      <a:pt x="505" y="195"/>
                      <a:pt x="570" y="114"/>
                    </a:cubicBezTo>
                    <a:cubicBezTo>
                      <a:pt x="587" y="93"/>
                      <a:pt x="603" y="70"/>
                      <a:pt x="602" y="48"/>
                    </a:cubicBezTo>
                    <a:cubicBezTo>
                      <a:pt x="601" y="22"/>
                      <a:pt x="576" y="4"/>
                      <a:pt x="546" y="1"/>
                    </a:cubicBezTo>
                    <a:cubicBezTo>
                      <a:pt x="516" y="-3"/>
                      <a:pt x="482" y="7"/>
                      <a:pt x="450" y="20"/>
                    </a:cubicBezTo>
                    <a:cubicBezTo>
                      <a:pt x="352" y="59"/>
                      <a:pt x="272" y="133"/>
                      <a:pt x="197" y="204"/>
                    </a:cubicBezTo>
                    <a:cubicBezTo>
                      <a:pt x="163" y="236"/>
                      <a:pt x="0" y="416"/>
                      <a:pt x="0" y="416"/>
                    </a:cubicBezTo>
                    <a:cubicBezTo>
                      <a:pt x="0" y="416"/>
                      <a:pt x="250" y="331"/>
                      <a:pt x="307" y="3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6211280" y="310718"/>
                <a:ext cx="229680" cy="1278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55" extrusionOk="0">
                    <a:moveTo>
                      <a:pt x="322" y="279"/>
                    </a:moveTo>
                    <a:cubicBezTo>
                      <a:pt x="216" y="245"/>
                      <a:pt x="112" y="191"/>
                      <a:pt x="39" y="118"/>
                    </a:cubicBezTo>
                    <a:cubicBezTo>
                      <a:pt x="20" y="99"/>
                      <a:pt x="2" y="77"/>
                      <a:pt x="0" y="55"/>
                    </a:cubicBezTo>
                    <a:cubicBezTo>
                      <a:pt x="-2" y="29"/>
                      <a:pt x="20" y="9"/>
                      <a:pt x="50" y="3"/>
                    </a:cubicBezTo>
                    <a:cubicBezTo>
                      <a:pt x="80" y="-4"/>
                      <a:pt x="115" y="1"/>
                      <a:pt x="148" y="10"/>
                    </a:cubicBezTo>
                    <a:cubicBezTo>
                      <a:pt x="250" y="39"/>
                      <a:pt x="337" y="104"/>
                      <a:pt x="420" y="166"/>
                    </a:cubicBezTo>
                    <a:cubicBezTo>
                      <a:pt x="457" y="194"/>
                      <a:pt x="638" y="355"/>
                      <a:pt x="638" y="355"/>
                    </a:cubicBezTo>
                    <a:cubicBezTo>
                      <a:pt x="638" y="355"/>
                      <a:pt x="382" y="298"/>
                      <a:pt x="322" y="2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6272840" y="352838"/>
                <a:ext cx="171720" cy="9108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253" extrusionOk="0">
                    <a:moveTo>
                      <a:pt x="477" y="253"/>
                    </a:moveTo>
                    <a:cubicBezTo>
                      <a:pt x="436" y="233"/>
                      <a:pt x="397" y="210"/>
                      <a:pt x="358" y="187"/>
                    </a:cubicBezTo>
                    <a:cubicBezTo>
                      <a:pt x="338" y="176"/>
                      <a:pt x="319" y="164"/>
                      <a:pt x="300" y="152"/>
                    </a:cubicBezTo>
                    <a:cubicBezTo>
                      <a:pt x="290" y="146"/>
                      <a:pt x="281" y="141"/>
                      <a:pt x="271" y="134"/>
                    </a:cubicBezTo>
                    <a:lnTo>
                      <a:pt x="242" y="118"/>
                    </a:lnTo>
                    <a:cubicBezTo>
                      <a:pt x="203" y="95"/>
                      <a:pt x="165" y="73"/>
                      <a:pt x="124" y="54"/>
                    </a:cubicBezTo>
                    <a:cubicBezTo>
                      <a:pt x="84" y="34"/>
                      <a:pt x="43" y="16"/>
                      <a:pt x="0" y="0"/>
                    </a:cubicBezTo>
                    <a:cubicBezTo>
                      <a:pt x="46" y="2"/>
                      <a:pt x="91" y="13"/>
                      <a:pt x="135" y="28"/>
                    </a:cubicBezTo>
                    <a:cubicBezTo>
                      <a:pt x="178" y="44"/>
                      <a:pt x="220" y="64"/>
                      <a:pt x="260" y="87"/>
                    </a:cubicBezTo>
                    <a:cubicBezTo>
                      <a:pt x="279" y="99"/>
                      <a:pt x="299" y="111"/>
                      <a:pt x="318" y="124"/>
                    </a:cubicBezTo>
                    <a:cubicBezTo>
                      <a:pt x="336" y="137"/>
                      <a:pt x="356" y="150"/>
                      <a:pt x="373" y="164"/>
                    </a:cubicBezTo>
                    <a:cubicBezTo>
                      <a:pt x="410" y="192"/>
                      <a:pt x="444" y="221"/>
                      <a:pt x="477" y="2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6440960" y="248797"/>
                <a:ext cx="8568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527" extrusionOk="0">
                    <a:moveTo>
                      <a:pt x="238" y="0"/>
                    </a:moveTo>
                    <a:cubicBezTo>
                      <a:pt x="222" y="46"/>
                      <a:pt x="205" y="91"/>
                      <a:pt x="188" y="136"/>
                    </a:cubicBezTo>
                    <a:cubicBezTo>
                      <a:pt x="180" y="158"/>
                      <a:pt x="171" y="181"/>
                      <a:pt x="162" y="203"/>
                    </a:cubicBezTo>
                    <a:lnTo>
                      <a:pt x="134" y="269"/>
                    </a:lnTo>
                    <a:cubicBezTo>
                      <a:pt x="115" y="314"/>
                      <a:pt x="95" y="358"/>
                      <a:pt x="74" y="401"/>
                    </a:cubicBezTo>
                    <a:cubicBezTo>
                      <a:pt x="52" y="444"/>
                      <a:pt x="28" y="487"/>
                      <a:pt x="0" y="527"/>
                    </a:cubicBezTo>
                    <a:cubicBezTo>
                      <a:pt x="15" y="480"/>
                      <a:pt x="31" y="435"/>
                      <a:pt x="48" y="390"/>
                    </a:cubicBezTo>
                    <a:cubicBezTo>
                      <a:pt x="65" y="345"/>
                      <a:pt x="83" y="300"/>
                      <a:pt x="101" y="256"/>
                    </a:cubicBezTo>
                    <a:cubicBezTo>
                      <a:pt x="111" y="234"/>
                      <a:pt x="121" y="212"/>
                      <a:pt x="131" y="190"/>
                    </a:cubicBezTo>
                    <a:cubicBezTo>
                      <a:pt x="141" y="168"/>
                      <a:pt x="151" y="146"/>
                      <a:pt x="163" y="124"/>
                    </a:cubicBezTo>
                    <a:cubicBezTo>
                      <a:pt x="185" y="81"/>
                      <a:pt x="209" y="39"/>
                      <a:pt x="2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6371120" y="258518"/>
                <a:ext cx="71280" cy="18612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17" extrusionOk="0">
                    <a:moveTo>
                      <a:pt x="198" y="517"/>
                    </a:moveTo>
                    <a:cubicBezTo>
                      <a:pt x="180" y="473"/>
                      <a:pt x="165" y="430"/>
                      <a:pt x="150" y="386"/>
                    </a:cubicBezTo>
                    <a:lnTo>
                      <a:pt x="127" y="321"/>
                    </a:lnTo>
                    <a:cubicBezTo>
                      <a:pt x="119" y="299"/>
                      <a:pt x="112" y="278"/>
                      <a:pt x="104" y="256"/>
                    </a:cubicBezTo>
                    <a:cubicBezTo>
                      <a:pt x="88" y="213"/>
                      <a:pt x="72" y="170"/>
                      <a:pt x="54" y="128"/>
                    </a:cubicBezTo>
                    <a:cubicBezTo>
                      <a:pt x="37" y="85"/>
                      <a:pt x="19" y="43"/>
                      <a:pt x="0" y="0"/>
                    </a:cubicBezTo>
                    <a:cubicBezTo>
                      <a:pt x="32" y="35"/>
                      <a:pt x="57" y="74"/>
                      <a:pt x="80" y="116"/>
                    </a:cubicBezTo>
                    <a:cubicBezTo>
                      <a:pt x="102" y="157"/>
                      <a:pt x="121" y="200"/>
                      <a:pt x="137" y="244"/>
                    </a:cubicBezTo>
                    <a:cubicBezTo>
                      <a:pt x="144" y="266"/>
                      <a:pt x="152" y="288"/>
                      <a:pt x="159" y="311"/>
                    </a:cubicBezTo>
                    <a:cubicBezTo>
                      <a:pt x="165" y="333"/>
                      <a:pt x="171" y="356"/>
                      <a:pt x="176" y="378"/>
                    </a:cubicBezTo>
                    <a:cubicBezTo>
                      <a:pt x="187" y="424"/>
                      <a:pt x="194" y="470"/>
                      <a:pt x="198" y="5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6446720" y="324038"/>
                <a:ext cx="163440" cy="11304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14" extrusionOk="0">
                    <a:moveTo>
                      <a:pt x="454" y="0"/>
                    </a:moveTo>
                    <a:cubicBezTo>
                      <a:pt x="416" y="26"/>
                      <a:pt x="380" y="55"/>
                      <a:pt x="344" y="82"/>
                    </a:cubicBezTo>
                    <a:lnTo>
                      <a:pt x="289" y="124"/>
                    </a:lnTo>
                    <a:lnTo>
                      <a:pt x="233" y="165"/>
                    </a:lnTo>
                    <a:cubicBezTo>
                      <a:pt x="196" y="192"/>
                      <a:pt x="159" y="218"/>
                      <a:pt x="120" y="244"/>
                    </a:cubicBezTo>
                    <a:cubicBezTo>
                      <a:pt x="82" y="269"/>
                      <a:pt x="42" y="294"/>
                      <a:pt x="0" y="314"/>
                    </a:cubicBezTo>
                    <a:cubicBezTo>
                      <a:pt x="34" y="282"/>
                      <a:pt x="68" y="251"/>
                      <a:pt x="104" y="222"/>
                    </a:cubicBezTo>
                    <a:cubicBezTo>
                      <a:pt x="139" y="192"/>
                      <a:pt x="175" y="164"/>
                      <a:pt x="213" y="136"/>
                    </a:cubicBezTo>
                    <a:cubicBezTo>
                      <a:pt x="250" y="110"/>
                      <a:pt x="288" y="83"/>
                      <a:pt x="328" y="60"/>
                    </a:cubicBezTo>
                    <a:cubicBezTo>
                      <a:pt x="368" y="36"/>
                      <a:pt x="409" y="13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6422240" y="419438"/>
                <a:ext cx="4896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82" extrusionOk="0">
                    <a:moveTo>
                      <a:pt x="113" y="148"/>
                    </a:moveTo>
                    <a:cubicBezTo>
                      <a:pt x="105" y="164"/>
                      <a:pt x="93" y="180"/>
                      <a:pt x="75" y="182"/>
                    </a:cubicBezTo>
                    <a:cubicBezTo>
                      <a:pt x="55" y="184"/>
                      <a:pt x="39" y="165"/>
                      <a:pt x="29" y="147"/>
                    </a:cubicBezTo>
                    <a:cubicBezTo>
                      <a:pt x="12" y="114"/>
                      <a:pt x="2" y="78"/>
                      <a:pt x="0" y="41"/>
                    </a:cubicBezTo>
                    <a:cubicBezTo>
                      <a:pt x="0" y="38"/>
                      <a:pt x="0" y="35"/>
                      <a:pt x="1" y="32"/>
                    </a:cubicBezTo>
                    <a:cubicBezTo>
                      <a:pt x="2" y="30"/>
                      <a:pt x="5" y="27"/>
                      <a:pt x="8" y="26"/>
                    </a:cubicBezTo>
                    <a:cubicBezTo>
                      <a:pt x="33" y="7"/>
                      <a:pt x="108" y="-18"/>
                      <a:pt x="130" y="18"/>
                    </a:cubicBezTo>
                    <a:cubicBezTo>
                      <a:pt x="139" y="33"/>
                      <a:pt x="135" y="59"/>
                      <a:pt x="133" y="76"/>
                    </a:cubicBezTo>
                    <a:cubicBezTo>
                      <a:pt x="130" y="101"/>
                      <a:pt x="123" y="125"/>
                      <a:pt x="113" y="1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0500" rIns="90000" bIns="20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6268520" y="440677"/>
                <a:ext cx="151560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614" extrusionOk="0">
                    <a:moveTo>
                      <a:pt x="0" y="0"/>
                    </a:moveTo>
                    <a:cubicBezTo>
                      <a:pt x="44" y="87"/>
                      <a:pt x="130" y="144"/>
                      <a:pt x="201" y="212"/>
                    </a:cubicBezTo>
                    <a:cubicBezTo>
                      <a:pt x="312" y="319"/>
                      <a:pt x="390" y="460"/>
                      <a:pt x="421" y="611"/>
                    </a:cubicBezTo>
                    <a:cubicBezTo>
                      <a:pt x="374" y="621"/>
                      <a:pt x="328" y="599"/>
                      <a:pt x="287" y="574"/>
                    </a:cubicBezTo>
                    <a:cubicBezTo>
                      <a:pt x="173" y="504"/>
                      <a:pt x="88" y="390"/>
                      <a:pt x="49" y="262"/>
                    </a:cubicBezTo>
                    <a:cubicBezTo>
                      <a:pt x="22" y="177"/>
                      <a:pt x="7" y="8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6294440" y="489278"/>
                <a:ext cx="126720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5" extrusionOk="0">
                    <a:moveTo>
                      <a:pt x="0" y="0"/>
                    </a:moveTo>
                    <a:cubicBezTo>
                      <a:pt x="34" y="36"/>
                      <a:pt x="68" y="72"/>
                      <a:pt x="101" y="108"/>
                    </a:cubicBezTo>
                    <a:cubicBezTo>
                      <a:pt x="118" y="126"/>
                      <a:pt x="134" y="145"/>
                      <a:pt x="151" y="163"/>
                    </a:cubicBezTo>
                    <a:cubicBezTo>
                      <a:pt x="167" y="182"/>
                      <a:pt x="183" y="201"/>
                      <a:pt x="199" y="219"/>
                    </a:cubicBezTo>
                    <a:cubicBezTo>
                      <a:pt x="231" y="258"/>
                      <a:pt x="260" y="298"/>
                      <a:pt x="287" y="340"/>
                    </a:cubicBezTo>
                    <a:cubicBezTo>
                      <a:pt x="313" y="383"/>
                      <a:pt x="337" y="428"/>
                      <a:pt x="352" y="475"/>
                    </a:cubicBezTo>
                    <a:cubicBezTo>
                      <a:pt x="323" y="434"/>
                      <a:pt x="295" y="395"/>
                      <a:pt x="264" y="356"/>
                    </a:cubicBezTo>
                    <a:cubicBezTo>
                      <a:pt x="234" y="318"/>
                      <a:pt x="203" y="280"/>
                      <a:pt x="172" y="242"/>
                    </a:cubicBezTo>
                    <a:lnTo>
                      <a:pt x="125" y="185"/>
                    </a:lnTo>
                    <a:cubicBezTo>
                      <a:pt x="110" y="165"/>
                      <a:pt x="94" y="146"/>
                      <a:pt x="80" y="126"/>
                    </a:cubicBezTo>
                    <a:cubicBezTo>
                      <a:pt x="50" y="86"/>
                      <a:pt x="22" y="4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6463280" y="407198"/>
                <a:ext cx="213480" cy="16704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64" extrusionOk="0">
                    <a:moveTo>
                      <a:pt x="593" y="0"/>
                    </a:moveTo>
                    <a:cubicBezTo>
                      <a:pt x="523" y="70"/>
                      <a:pt x="424" y="97"/>
                      <a:pt x="335" y="138"/>
                    </a:cubicBezTo>
                    <a:cubicBezTo>
                      <a:pt x="196" y="205"/>
                      <a:pt x="77" y="314"/>
                      <a:pt x="0" y="448"/>
                    </a:cubicBezTo>
                    <a:cubicBezTo>
                      <a:pt x="42" y="472"/>
                      <a:pt x="92" y="466"/>
                      <a:pt x="139" y="455"/>
                    </a:cubicBezTo>
                    <a:cubicBezTo>
                      <a:pt x="269" y="425"/>
                      <a:pt x="386" y="343"/>
                      <a:pt x="464" y="234"/>
                    </a:cubicBezTo>
                    <a:cubicBezTo>
                      <a:pt x="516" y="162"/>
                      <a:pt x="558" y="82"/>
                      <a:pt x="5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6462560" y="445358"/>
                <a:ext cx="174240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340" extrusionOk="0">
                    <a:moveTo>
                      <a:pt x="484" y="0"/>
                    </a:moveTo>
                    <a:cubicBezTo>
                      <a:pt x="448" y="35"/>
                      <a:pt x="409" y="66"/>
                      <a:pt x="368" y="95"/>
                    </a:cubicBezTo>
                    <a:cubicBezTo>
                      <a:pt x="348" y="109"/>
                      <a:pt x="327" y="123"/>
                      <a:pt x="307" y="136"/>
                    </a:cubicBezTo>
                    <a:lnTo>
                      <a:pt x="244" y="176"/>
                    </a:lnTo>
                    <a:cubicBezTo>
                      <a:pt x="202" y="202"/>
                      <a:pt x="161" y="227"/>
                      <a:pt x="120" y="255"/>
                    </a:cubicBezTo>
                    <a:cubicBezTo>
                      <a:pt x="79" y="282"/>
                      <a:pt x="39" y="310"/>
                      <a:pt x="0" y="340"/>
                    </a:cubicBezTo>
                    <a:cubicBezTo>
                      <a:pt x="29" y="300"/>
                      <a:pt x="65" y="264"/>
                      <a:pt x="104" y="233"/>
                    </a:cubicBezTo>
                    <a:cubicBezTo>
                      <a:pt x="142" y="200"/>
                      <a:pt x="183" y="172"/>
                      <a:pt x="225" y="146"/>
                    </a:cubicBezTo>
                    <a:cubicBezTo>
                      <a:pt x="246" y="133"/>
                      <a:pt x="268" y="120"/>
                      <a:pt x="289" y="108"/>
                    </a:cubicBezTo>
                    <a:cubicBezTo>
                      <a:pt x="310" y="96"/>
                      <a:pt x="332" y="83"/>
                      <a:pt x="354" y="71"/>
                    </a:cubicBezTo>
                    <a:cubicBezTo>
                      <a:pt x="397" y="47"/>
                      <a:pt x="440" y="24"/>
                      <a:pt x="4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13"/>
            <p:cNvGrpSpPr/>
            <p:nvPr/>
          </p:nvGrpSpPr>
          <p:grpSpPr>
            <a:xfrm rot="10800000" flipH="1">
              <a:off x="8474080" y="-81538"/>
              <a:ext cx="434160" cy="784080"/>
              <a:chOff x="5997080" y="679718"/>
              <a:chExt cx="434160" cy="784080"/>
            </a:xfrm>
          </p:grpSpPr>
          <p:sp>
            <p:nvSpPr>
              <p:cNvPr id="467" name="Google Shape;467;p13"/>
              <p:cNvSpPr/>
              <p:nvPr/>
            </p:nvSpPr>
            <p:spPr>
              <a:xfrm>
                <a:off x="6182480" y="875198"/>
                <a:ext cx="248760" cy="5886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635" extrusionOk="0">
                    <a:moveTo>
                      <a:pt x="658" y="1635"/>
                    </a:moveTo>
                    <a:cubicBezTo>
                      <a:pt x="601" y="1495"/>
                      <a:pt x="561" y="1346"/>
                      <a:pt x="523" y="1203"/>
                    </a:cubicBezTo>
                    <a:cubicBezTo>
                      <a:pt x="504" y="1132"/>
                      <a:pt x="484" y="1059"/>
                      <a:pt x="463" y="989"/>
                    </a:cubicBezTo>
                    <a:cubicBezTo>
                      <a:pt x="346" y="599"/>
                      <a:pt x="212" y="319"/>
                      <a:pt x="0" y="21"/>
                    </a:cubicBezTo>
                    <a:lnTo>
                      <a:pt x="29" y="0"/>
                    </a:lnTo>
                    <a:cubicBezTo>
                      <a:pt x="240" y="298"/>
                      <a:pt x="380" y="591"/>
                      <a:pt x="497" y="978"/>
                    </a:cubicBezTo>
                    <a:cubicBezTo>
                      <a:pt x="518" y="1050"/>
                      <a:pt x="538" y="1123"/>
                      <a:pt x="557" y="1193"/>
                    </a:cubicBezTo>
                    <a:cubicBezTo>
                      <a:pt x="595" y="1336"/>
                      <a:pt x="634" y="1483"/>
                      <a:pt x="691" y="1622"/>
                    </a:cubicBezTo>
                    <a:lnTo>
                      <a:pt x="658" y="16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6002120" y="988238"/>
                <a:ext cx="26640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" extrusionOk="0">
                    <a:moveTo>
                      <a:pt x="0" y="35"/>
                    </a:moveTo>
                    <a:cubicBezTo>
                      <a:pt x="96" y="55"/>
                      <a:pt x="194" y="22"/>
                      <a:pt x="291" y="8"/>
                    </a:cubicBezTo>
                    <a:cubicBezTo>
                      <a:pt x="443" y="-14"/>
                      <a:pt x="603" y="12"/>
                      <a:pt x="740" y="81"/>
                    </a:cubicBezTo>
                    <a:cubicBezTo>
                      <a:pt x="719" y="124"/>
                      <a:pt x="674" y="147"/>
                      <a:pt x="628" y="164"/>
                    </a:cubicBezTo>
                    <a:cubicBezTo>
                      <a:pt x="503" y="210"/>
                      <a:pt x="361" y="206"/>
                      <a:pt x="236" y="159"/>
                    </a:cubicBezTo>
                    <a:cubicBezTo>
                      <a:pt x="153" y="127"/>
                      <a:pt x="74" y="84"/>
                      <a:pt x="0" y="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6056120" y="1002638"/>
                <a:ext cx="21312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9" extrusionOk="0">
                    <a:moveTo>
                      <a:pt x="0" y="22"/>
                    </a:moveTo>
                    <a:cubicBezTo>
                      <a:pt x="50" y="17"/>
                      <a:pt x="99" y="13"/>
                      <a:pt x="148" y="9"/>
                    </a:cubicBezTo>
                    <a:cubicBezTo>
                      <a:pt x="172" y="7"/>
                      <a:pt x="197" y="6"/>
                      <a:pt x="222" y="4"/>
                    </a:cubicBezTo>
                    <a:cubicBezTo>
                      <a:pt x="246" y="2"/>
                      <a:pt x="271" y="2"/>
                      <a:pt x="296" y="1"/>
                    </a:cubicBezTo>
                    <a:cubicBezTo>
                      <a:pt x="346" y="-1"/>
                      <a:pt x="396" y="1"/>
                      <a:pt x="446" y="6"/>
                    </a:cubicBezTo>
                    <a:cubicBezTo>
                      <a:pt x="495" y="11"/>
                      <a:pt x="545" y="21"/>
                      <a:pt x="592" y="39"/>
                    </a:cubicBezTo>
                    <a:cubicBezTo>
                      <a:pt x="542" y="35"/>
                      <a:pt x="493" y="34"/>
                      <a:pt x="444" y="33"/>
                    </a:cubicBezTo>
                    <a:cubicBezTo>
                      <a:pt x="395" y="33"/>
                      <a:pt x="346" y="35"/>
                      <a:pt x="297" y="36"/>
                    </a:cubicBezTo>
                    <a:lnTo>
                      <a:pt x="223" y="37"/>
                    </a:lnTo>
                    <a:cubicBezTo>
                      <a:pt x="198" y="37"/>
                      <a:pt x="174" y="38"/>
                      <a:pt x="148" y="36"/>
                    </a:cubicBezTo>
                    <a:cubicBezTo>
                      <a:pt x="99" y="35"/>
                      <a:pt x="49" y="32"/>
                      <a:pt x="0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6185000" y="683318"/>
                <a:ext cx="5184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16" extrusionOk="0">
                    <a:moveTo>
                      <a:pt x="110" y="296"/>
                    </a:moveTo>
                    <a:cubicBezTo>
                      <a:pt x="136" y="219"/>
                      <a:pt x="151" y="134"/>
                      <a:pt x="140" y="58"/>
                    </a:cubicBezTo>
                    <a:cubicBezTo>
                      <a:pt x="137" y="39"/>
                      <a:pt x="132" y="19"/>
                      <a:pt x="120" y="8"/>
                    </a:cubicBezTo>
                    <a:cubicBezTo>
                      <a:pt x="106" y="-5"/>
                      <a:pt x="84" y="-1"/>
                      <a:pt x="67" y="14"/>
                    </a:cubicBezTo>
                    <a:cubicBezTo>
                      <a:pt x="50" y="29"/>
                      <a:pt x="37" y="52"/>
                      <a:pt x="28" y="75"/>
                    </a:cubicBezTo>
                    <a:cubicBezTo>
                      <a:pt x="0" y="148"/>
                      <a:pt x="-1" y="228"/>
                      <a:pt x="0" y="304"/>
                    </a:cubicBezTo>
                    <a:cubicBezTo>
                      <a:pt x="0" y="338"/>
                      <a:pt x="15" y="516"/>
                      <a:pt x="15" y="516"/>
                    </a:cubicBezTo>
                    <a:cubicBezTo>
                      <a:pt x="15" y="516"/>
                      <a:pt x="95" y="340"/>
                      <a:pt x="110" y="2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5999240" y="810038"/>
                <a:ext cx="18288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204" extrusionOk="0">
                    <a:moveTo>
                      <a:pt x="310" y="55"/>
                    </a:moveTo>
                    <a:cubicBezTo>
                      <a:pt x="238" y="16"/>
                      <a:pt x="155" y="-9"/>
                      <a:pt x="73" y="2"/>
                    </a:cubicBezTo>
                    <a:cubicBezTo>
                      <a:pt x="39" y="6"/>
                      <a:pt x="3" y="19"/>
                      <a:pt x="0" y="68"/>
                    </a:cubicBezTo>
                    <a:cubicBezTo>
                      <a:pt x="1" y="107"/>
                      <a:pt x="28" y="135"/>
                      <a:pt x="58" y="154"/>
                    </a:cubicBezTo>
                    <a:cubicBezTo>
                      <a:pt x="125" y="196"/>
                      <a:pt x="207" y="200"/>
                      <a:pt x="285" y="204"/>
                    </a:cubicBezTo>
                    <a:cubicBezTo>
                      <a:pt x="320" y="205"/>
                      <a:pt x="508" y="195"/>
                      <a:pt x="508" y="195"/>
                    </a:cubicBezTo>
                    <a:cubicBezTo>
                      <a:pt x="508" y="195"/>
                      <a:pt x="350" y="77"/>
                      <a:pt x="310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6082400" y="702398"/>
                <a:ext cx="10188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73" extrusionOk="0">
                    <a:moveTo>
                      <a:pt x="248" y="233"/>
                    </a:moveTo>
                    <a:cubicBezTo>
                      <a:pt x="227" y="154"/>
                      <a:pt x="188" y="77"/>
                      <a:pt x="124" y="26"/>
                    </a:cubicBezTo>
                    <a:cubicBezTo>
                      <a:pt x="108" y="12"/>
                      <a:pt x="88" y="0"/>
                      <a:pt x="67" y="0"/>
                    </a:cubicBezTo>
                    <a:cubicBezTo>
                      <a:pt x="41" y="1"/>
                      <a:pt x="18" y="20"/>
                      <a:pt x="8" y="43"/>
                    </a:cubicBezTo>
                    <a:cubicBezTo>
                      <a:pt x="-2" y="67"/>
                      <a:pt x="-2" y="94"/>
                      <a:pt x="3" y="119"/>
                    </a:cubicBezTo>
                    <a:cubicBezTo>
                      <a:pt x="18" y="196"/>
                      <a:pt x="72" y="259"/>
                      <a:pt x="123" y="318"/>
                    </a:cubicBezTo>
                    <a:cubicBezTo>
                      <a:pt x="146" y="345"/>
                      <a:pt x="283" y="473"/>
                      <a:pt x="283" y="473"/>
                    </a:cubicBezTo>
                    <a:cubicBezTo>
                      <a:pt x="283" y="473"/>
                      <a:pt x="259" y="278"/>
                      <a:pt x="248" y="2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>
                <a:off x="6135320" y="679718"/>
                <a:ext cx="6876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555" extrusionOk="0">
                    <a:moveTo>
                      <a:pt x="134" y="61"/>
                    </a:moveTo>
                    <a:cubicBezTo>
                      <a:pt x="119" y="32"/>
                      <a:pt x="96" y="0"/>
                      <a:pt x="63" y="0"/>
                    </a:cubicBezTo>
                    <a:cubicBezTo>
                      <a:pt x="37" y="1"/>
                      <a:pt x="16" y="22"/>
                      <a:pt x="7" y="46"/>
                    </a:cubicBezTo>
                    <a:cubicBezTo>
                      <a:pt x="-1" y="70"/>
                      <a:pt x="0" y="97"/>
                      <a:pt x="2" y="122"/>
                    </a:cubicBezTo>
                    <a:cubicBezTo>
                      <a:pt x="13" y="246"/>
                      <a:pt x="136" y="555"/>
                      <a:pt x="136" y="555"/>
                    </a:cubicBezTo>
                    <a:cubicBezTo>
                      <a:pt x="136" y="555"/>
                      <a:pt x="170" y="458"/>
                      <a:pt x="177" y="422"/>
                    </a:cubicBezTo>
                    <a:cubicBezTo>
                      <a:pt x="190" y="365"/>
                      <a:pt x="194" y="307"/>
                      <a:pt x="188" y="249"/>
                    </a:cubicBezTo>
                    <a:cubicBezTo>
                      <a:pt x="181" y="184"/>
                      <a:pt x="164" y="120"/>
                      <a:pt x="134" y="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6032360" y="753518"/>
                <a:ext cx="15264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2" extrusionOk="0">
                    <a:moveTo>
                      <a:pt x="296" y="146"/>
                    </a:moveTo>
                    <a:cubicBezTo>
                      <a:pt x="245" y="82"/>
                      <a:pt x="178" y="28"/>
                      <a:pt x="99" y="6"/>
                    </a:cubicBezTo>
                    <a:cubicBezTo>
                      <a:pt x="78" y="0"/>
                      <a:pt x="56" y="-3"/>
                      <a:pt x="36" y="6"/>
                    </a:cubicBezTo>
                    <a:cubicBezTo>
                      <a:pt x="13" y="16"/>
                      <a:pt x="0" y="43"/>
                      <a:pt x="0" y="69"/>
                    </a:cubicBezTo>
                    <a:cubicBezTo>
                      <a:pt x="0" y="94"/>
                      <a:pt x="11" y="119"/>
                      <a:pt x="26" y="140"/>
                    </a:cubicBezTo>
                    <a:cubicBezTo>
                      <a:pt x="71" y="204"/>
                      <a:pt x="145" y="240"/>
                      <a:pt x="215" y="274"/>
                    </a:cubicBezTo>
                    <a:cubicBezTo>
                      <a:pt x="248" y="289"/>
                      <a:pt x="424" y="352"/>
                      <a:pt x="424" y="352"/>
                    </a:cubicBezTo>
                    <a:cubicBezTo>
                      <a:pt x="424" y="352"/>
                      <a:pt x="324" y="183"/>
                      <a:pt x="296" y="1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6184280" y="708878"/>
                <a:ext cx="89280" cy="17064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474" extrusionOk="0">
                    <a:moveTo>
                      <a:pt x="152" y="289"/>
                    </a:moveTo>
                    <a:cubicBezTo>
                      <a:pt x="199" y="221"/>
                      <a:pt x="236" y="144"/>
                      <a:pt x="246" y="68"/>
                    </a:cubicBezTo>
                    <a:cubicBezTo>
                      <a:pt x="249" y="48"/>
                      <a:pt x="250" y="28"/>
                      <a:pt x="241" y="14"/>
                    </a:cubicBezTo>
                    <a:cubicBezTo>
                      <a:pt x="231" y="-2"/>
                      <a:pt x="209" y="-4"/>
                      <a:pt x="189" y="5"/>
                    </a:cubicBezTo>
                    <a:cubicBezTo>
                      <a:pt x="168" y="15"/>
                      <a:pt x="150" y="33"/>
                      <a:pt x="134" y="54"/>
                    </a:cubicBezTo>
                    <a:cubicBezTo>
                      <a:pt x="87" y="116"/>
                      <a:pt x="65" y="192"/>
                      <a:pt x="44" y="266"/>
                    </a:cubicBezTo>
                    <a:cubicBezTo>
                      <a:pt x="35" y="299"/>
                      <a:pt x="0" y="474"/>
                      <a:pt x="0" y="474"/>
                    </a:cubicBezTo>
                    <a:cubicBezTo>
                      <a:pt x="0" y="474"/>
                      <a:pt x="125" y="326"/>
                      <a:pt x="152" y="2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5997080" y="863678"/>
                <a:ext cx="187920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4" extrusionOk="0">
                    <a:moveTo>
                      <a:pt x="293" y="118"/>
                    </a:moveTo>
                    <a:cubicBezTo>
                      <a:pt x="214" y="136"/>
                      <a:pt x="128" y="141"/>
                      <a:pt x="54" y="123"/>
                    </a:cubicBezTo>
                    <a:cubicBezTo>
                      <a:pt x="34" y="118"/>
                      <a:pt x="15" y="111"/>
                      <a:pt x="5" y="98"/>
                    </a:cubicBezTo>
                    <a:cubicBezTo>
                      <a:pt x="-6" y="82"/>
                      <a:pt x="1" y="61"/>
                      <a:pt x="17" y="46"/>
                    </a:cubicBezTo>
                    <a:cubicBezTo>
                      <a:pt x="34" y="30"/>
                      <a:pt x="57" y="20"/>
                      <a:pt x="82" y="13"/>
                    </a:cubicBezTo>
                    <a:cubicBezTo>
                      <a:pt x="157" y="-7"/>
                      <a:pt x="237" y="1"/>
                      <a:pt x="312" y="9"/>
                    </a:cubicBezTo>
                    <a:cubicBezTo>
                      <a:pt x="347" y="13"/>
                      <a:pt x="522" y="46"/>
                      <a:pt x="522" y="46"/>
                    </a:cubicBezTo>
                    <a:cubicBezTo>
                      <a:pt x="522" y="46"/>
                      <a:pt x="338" y="107"/>
                      <a:pt x="293" y="1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6046400" y="872317"/>
                <a:ext cx="142920" cy="172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8" extrusionOk="0">
                    <a:moveTo>
                      <a:pt x="397" y="28"/>
                    </a:moveTo>
                    <a:cubicBezTo>
                      <a:pt x="364" y="33"/>
                      <a:pt x="330" y="34"/>
                      <a:pt x="296" y="35"/>
                    </a:cubicBezTo>
                    <a:cubicBezTo>
                      <a:pt x="263" y="35"/>
                      <a:pt x="230" y="35"/>
                      <a:pt x="197" y="36"/>
                    </a:cubicBezTo>
                    <a:cubicBezTo>
                      <a:pt x="165" y="36"/>
                      <a:pt x="132" y="37"/>
                      <a:pt x="99" y="39"/>
                    </a:cubicBezTo>
                    <a:cubicBezTo>
                      <a:pt x="66" y="41"/>
                      <a:pt x="34" y="44"/>
                      <a:pt x="0" y="48"/>
                    </a:cubicBezTo>
                    <a:cubicBezTo>
                      <a:pt x="29" y="30"/>
                      <a:pt x="62" y="18"/>
                      <a:pt x="95" y="11"/>
                    </a:cubicBezTo>
                    <a:cubicBezTo>
                      <a:pt x="129" y="4"/>
                      <a:pt x="163" y="1"/>
                      <a:pt x="197" y="0"/>
                    </a:cubicBezTo>
                    <a:cubicBezTo>
                      <a:pt x="231" y="0"/>
                      <a:pt x="265" y="3"/>
                      <a:pt x="298" y="7"/>
                    </a:cubicBezTo>
                    <a:cubicBezTo>
                      <a:pt x="331" y="12"/>
                      <a:pt x="364" y="18"/>
                      <a:pt x="397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>
                <a:off x="6165560" y="727957"/>
                <a:ext cx="20880" cy="1522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423" extrusionOk="0">
                    <a:moveTo>
                      <a:pt x="5" y="0"/>
                    </a:moveTo>
                    <a:cubicBezTo>
                      <a:pt x="15" y="35"/>
                      <a:pt x="22" y="70"/>
                      <a:pt x="29" y="104"/>
                    </a:cubicBezTo>
                    <a:cubicBezTo>
                      <a:pt x="36" y="139"/>
                      <a:pt x="41" y="174"/>
                      <a:pt x="46" y="209"/>
                    </a:cubicBezTo>
                    <a:cubicBezTo>
                      <a:pt x="51" y="245"/>
                      <a:pt x="55" y="280"/>
                      <a:pt x="56" y="315"/>
                    </a:cubicBezTo>
                    <a:cubicBezTo>
                      <a:pt x="58" y="351"/>
                      <a:pt x="59" y="387"/>
                      <a:pt x="54" y="423"/>
                    </a:cubicBezTo>
                    <a:cubicBezTo>
                      <a:pt x="44" y="388"/>
                      <a:pt x="36" y="354"/>
                      <a:pt x="29" y="319"/>
                    </a:cubicBezTo>
                    <a:cubicBezTo>
                      <a:pt x="22" y="284"/>
                      <a:pt x="16" y="249"/>
                      <a:pt x="11" y="214"/>
                    </a:cubicBezTo>
                    <a:cubicBezTo>
                      <a:pt x="6" y="179"/>
                      <a:pt x="2" y="144"/>
                      <a:pt x="1" y="108"/>
                    </a:cubicBezTo>
                    <a:cubicBezTo>
                      <a:pt x="0" y="72"/>
                      <a:pt x="0" y="36"/>
                      <a:pt x="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>
                <a:off x="6073040" y="792757"/>
                <a:ext cx="115200" cy="9072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52" extrusionOk="0">
                    <a:moveTo>
                      <a:pt x="320" y="252"/>
                    </a:moveTo>
                    <a:cubicBezTo>
                      <a:pt x="291" y="233"/>
                      <a:pt x="264" y="212"/>
                      <a:pt x="237" y="191"/>
                    </a:cubicBezTo>
                    <a:lnTo>
                      <a:pt x="159" y="127"/>
                    </a:lnTo>
                    <a:cubicBezTo>
                      <a:pt x="132" y="105"/>
                      <a:pt x="106" y="85"/>
                      <a:pt x="80" y="64"/>
                    </a:cubicBezTo>
                    <a:lnTo>
                      <a:pt x="0" y="0"/>
                    </a:lnTo>
                    <a:cubicBezTo>
                      <a:pt x="34" y="9"/>
                      <a:pt x="65" y="24"/>
                      <a:pt x="95" y="41"/>
                    </a:cubicBezTo>
                    <a:cubicBezTo>
                      <a:pt x="126" y="58"/>
                      <a:pt x="154" y="78"/>
                      <a:pt x="181" y="99"/>
                    </a:cubicBezTo>
                    <a:cubicBezTo>
                      <a:pt x="208" y="121"/>
                      <a:pt x="233" y="145"/>
                      <a:pt x="256" y="170"/>
                    </a:cubicBezTo>
                    <a:cubicBezTo>
                      <a:pt x="280" y="196"/>
                      <a:pt x="301" y="222"/>
                      <a:pt x="320" y="2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6188240" y="743798"/>
                <a:ext cx="60480" cy="13356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71" extrusionOk="0">
                    <a:moveTo>
                      <a:pt x="168" y="0"/>
                    </a:moveTo>
                    <a:lnTo>
                      <a:pt x="133" y="96"/>
                    </a:lnTo>
                    <a:cubicBezTo>
                      <a:pt x="121" y="127"/>
                      <a:pt x="108" y="159"/>
                      <a:pt x="95" y="190"/>
                    </a:cubicBezTo>
                    <a:cubicBezTo>
                      <a:pt x="82" y="221"/>
                      <a:pt x="68" y="252"/>
                      <a:pt x="53" y="282"/>
                    </a:cubicBezTo>
                    <a:cubicBezTo>
                      <a:pt x="37" y="313"/>
                      <a:pt x="20" y="343"/>
                      <a:pt x="0" y="371"/>
                    </a:cubicBezTo>
                    <a:cubicBezTo>
                      <a:pt x="7" y="337"/>
                      <a:pt x="17" y="304"/>
                      <a:pt x="27" y="272"/>
                    </a:cubicBezTo>
                    <a:cubicBezTo>
                      <a:pt x="37" y="240"/>
                      <a:pt x="49" y="207"/>
                      <a:pt x="63" y="176"/>
                    </a:cubicBezTo>
                    <a:cubicBezTo>
                      <a:pt x="76" y="145"/>
                      <a:pt x="91" y="114"/>
                      <a:pt x="107" y="84"/>
                    </a:cubicBezTo>
                    <a:cubicBezTo>
                      <a:pt x="124" y="55"/>
                      <a:pt x="143" y="25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6170600" y="860798"/>
                <a:ext cx="41040" cy="4752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2" extrusionOk="0">
                    <a:moveTo>
                      <a:pt x="114" y="91"/>
                    </a:moveTo>
                    <a:cubicBezTo>
                      <a:pt x="115" y="104"/>
                      <a:pt x="114" y="119"/>
                      <a:pt x="103" y="127"/>
                    </a:cubicBezTo>
                    <a:cubicBezTo>
                      <a:pt x="91" y="136"/>
                      <a:pt x="74" y="130"/>
                      <a:pt x="61" y="122"/>
                    </a:cubicBezTo>
                    <a:cubicBezTo>
                      <a:pt x="38" y="108"/>
                      <a:pt x="18" y="89"/>
                      <a:pt x="2" y="67"/>
                    </a:cubicBezTo>
                    <a:cubicBezTo>
                      <a:pt x="2" y="65"/>
                      <a:pt x="0" y="63"/>
                      <a:pt x="0" y="60"/>
                    </a:cubicBezTo>
                    <a:cubicBezTo>
                      <a:pt x="0" y="58"/>
                      <a:pt x="1" y="56"/>
                      <a:pt x="2" y="54"/>
                    </a:cubicBezTo>
                    <a:cubicBezTo>
                      <a:pt x="11" y="32"/>
                      <a:pt x="49" y="-11"/>
                      <a:pt x="76" y="3"/>
                    </a:cubicBezTo>
                    <a:cubicBezTo>
                      <a:pt x="88" y="9"/>
                      <a:pt x="95" y="27"/>
                      <a:pt x="100" y="38"/>
                    </a:cubicBezTo>
                    <a:cubicBezTo>
                      <a:pt x="108" y="55"/>
                      <a:pt x="113" y="73"/>
                      <a:pt x="114" y="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00" rIns="90000" bIns="2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2" name="Google Shape;482;p13"/>
          <p:cNvGrpSpPr/>
          <p:nvPr/>
        </p:nvGrpSpPr>
        <p:grpSpPr>
          <a:xfrm flipH="1">
            <a:off x="114295" y="4507073"/>
            <a:ext cx="545760" cy="682920"/>
            <a:chOff x="6470120" y="465518"/>
            <a:chExt cx="545760" cy="682920"/>
          </a:xfrm>
        </p:grpSpPr>
        <p:sp>
          <p:nvSpPr>
            <p:cNvPr id="483" name="Google Shape;483;p13"/>
            <p:cNvSpPr/>
            <p:nvPr/>
          </p:nvSpPr>
          <p:spPr>
            <a:xfrm>
              <a:off x="6470120" y="634358"/>
              <a:ext cx="381600" cy="514080"/>
            </a:xfrm>
            <a:custGeom>
              <a:avLst/>
              <a:gdLst/>
              <a:ahLst/>
              <a:cxnLst/>
              <a:rect l="l" t="t" r="r" b="b"/>
              <a:pathLst>
                <a:path w="1060" h="1428" extrusionOk="0">
                  <a:moveTo>
                    <a:pt x="28" y="1428"/>
                  </a:moveTo>
                  <a:lnTo>
                    <a:pt x="0" y="1408"/>
                  </a:lnTo>
                  <a:cubicBezTo>
                    <a:pt x="89" y="1285"/>
                    <a:pt x="194" y="1173"/>
                    <a:pt x="296" y="1065"/>
                  </a:cubicBezTo>
                  <a:cubicBezTo>
                    <a:pt x="346" y="1012"/>
                    <a:pt x="398" y="957"/>
                    <a:pt x="447" y="902"/>
                  </a:cubicBezTo>
                  <a:cubicBezTo>
                    <a:pt x="716" y="598"/>
                    <a:pt x="885" y="336"/>
                    <a:pt x="1028" y="0"/>
                  </a:cubicBezTo>
                  <a:lnTo>
                    <a:pt x="1060" y="14"/>
                  </a:lnTo>
                  <a:cubicBezTo>
                    <a:pt x="917" y="349"/>
                    <a:pt x="742" y="622"/>
                    <a:pt x="474" y="925"/>
                  </a:cubicBezTo>
                  <a:cubicBezTo>
                    <a:pt x="424" y="981"/>
                    <a:pt x="372" y="1036"/>
                    <a:pt x="322" y="1089"/>
                  </a:cubicBezTo>
                  <a:cubicBezTo>
                    <a:pt x="221" y="1197"/>
                    <a:pt x="116" y="1307"/>
                    <a:pt x="28" y="14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6853880" y="569918"/>
              <a:ext cx="162000" cy="64800"/>
            </a:xfrm>
            <a:custGeom>
              <a:avLst/>
              <a:gdLst/>
              <a:ahLst/>
              <a:cxnLst/>
              <a:rect l="l" t="t" r="r" b="b"/>
              <a:pathLst>
                <a:path w="450" h="180" extrusionOk="0">
                  <a:moveTo>
                    <a:pt x="215" y="162"/>
                  </a:moveTo>
                  <a:cubicBezTo>
                    <a:pt x="288" y="149"/>
                    <a:pt x="362" y="125"/>
                    <a:pt x="418" y="83"/>
                  </a:cubicBezTo>
                  <a:cubicBezTo>
                    <a:pt x="432" y="73"/>
                    <a:pt x="446" y="60"/>
                    <a:pt x="450" y="46"/>
                  </a:cubicBezTo>
                  <a:cubicBezTo>
                    <a:pt x="453" y="29"/>
                    <a:pt x="440" y="14"/>
                    <a:pt x="422" y="6"/>
                  </a:cubicBezTo>
                  <a:cubicBezTo>
                    <a:pt x="403" y="-1"/>
                    <a:pt x="379" y="-1"/>
                    <a:pt x="356" y="2"/>
                  </a:cubicBezTo>
                  <a:cubicBezTo>
                    <a:pt x="287" y="11"/>
                    <a:pt x="223" y="45"/>
                    <a:pt x="162" y="77"/>
                  </a:cubicBezTo>
                  <a:cubicBezTo>
                    <a:pt x="135" y="92"/>
                    <a:pt x="0" y="180"/>
                    <a:pt x="0" y="180"/>
                  </a:cubicBezTo>
                  <a:cubicBezTo>
                    <a:pt x="0" y="180"/>
                    <a:pt x="174" y="168"/>
                    <a:pt x="215" y="1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19800" rIns="90000" bIns="19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6783680" y="465518"/>
              <a:ext cx="67320" cy="167400"/>
            </a:xfrm>
            <a:custGeom>
              <a:avLst/>
              <a:gdLst/>
              <a:ahLst/>
              <a:cxnLst/>
              <a:rect l="l" t="t" r="r" b="b"/>
              <a:pathLst>
                <a:path w="187" h="465" extrusionOk="0">
                  <a:moveTo>
                    <a:pt x="187" y="248"/>
                  </a:moveTo>
                  <a:cubicBezTo>
                    <a:pt x="188" y="174"/>
                    <a:pt x="171" y="97"/>
                    <a:pt x="128" y="37"/>
                  </a:cubicBezTo>
                  <a:cubicBezTo>
                    <a:pt x="110" y="12"/>
                    <a:pt x="84" y="-12"/>
                    <a:pt x="44" y="7"/>
                  </a:cubicBezTo>
                  <a:cubicBezTo>
                    <a:pt x="13" y="25"/>
                    <a:pt x="3" y="58"/>
                    <a:pt x="1" y="90"/>
                  </a:cubicBezTo>
                  <a:cubicBezTo>
                    <a:pt x="-4" y="161"/>
                    <a:pt x="27" y="228"/>
                    <a:pt x="58" y="292"/>
                  </a:cubicBezTo>
                  <a:cubicBezTo>
                    <a:pt x="72" y="321"/>
                    <a:pt x="161" y="465"/>
                    <a:pt x="161" y="465"/>
                  </a:cubicBezTo>
                  <a:cubicBezTo>
                    <a:pt x="161" y="465"/>
                    <a:pt x="186" y="289"/>
                    <a:pt x="187" y="2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6848480" y="486398"/>
              <a:ext cx="104400" cy="145080"/>
            </a:xfrm>
            <a:custGeom>
              <a:avLst/>
              <a:gdLst/>
              <a:ahLst/>
              <a:cxnLst/>
              <a:rect l="l" t="t" r="r" b="b"/>
              <a:pathLst>
                <a:path w="290" h="403" extrusionOk="0">
                  <a:moveTo>
                    <a:pt x="176" y="273"/>
                  </a:moveTo>
                  <a:cubicBezTo>
                    <a:pt x="229" y="222"/>
                    <a:pt x="274" y="158"/>
                    <a:pt x="288" y="85"/>
                  </a:cubicBezTo>
                  <a:cubicBezTo>
                    <a:pt x="291" y="66"/>
                    <a:pt x="293" y="45"/>
                    <a:pt x="283" y="29"/>
                  </a:cubicBezTo>
                  <a:cubicBezTo>
                    <a:pt x="272" y="9"/>
                    <a:pt x="247" y="-2"/>
                    <a:pt x="224" y="1"/>
                  </a:cubicBezTo>
                  <a:cubicBezTo>
                    <a:pt x="201" y="2"/>
                    <a:pt x="179" y="14"/>
                    <a:pt x="162" y="29"/>
                  </a:cubicBezTo>
                  <a:cubicBezTo>
                    <a:pt x="107" y="74"/>
                    <a:pt x="80" y="143"/>
                    <a:pt x="55" y="210"/>
                  </a:cubicBezTo>
                  <a:cubicBezTo>
                    <a:pt x="43" y="240"/>
                    <a:pt x="0" y="403"/>
                    <a:pt x="0" y="403"/>
                  </a:cubicBezTo>
                  <a:cubicBezTo>
                    <a:pt x="0" y="403"/>
                    <a:pt x="145" y="301"/>
                    <a:pt x="176" y="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6843080" y="518798"/>
              <a:ext cx="149400" cy="115560"/>
            </a:xfrm>
            <a:custGeom>
              <a:avLst/>
              <a:gdLst/>
              <a:ahLst/>
              <a:cxnLst/>
              <a:rect l="l" t="t" r="r" b="b"/>
              <a:pathLst>
                <a:path w="415" h="321" extrusionOk="0">
                  <a:moveTo>
                    <a:pt x="392" y="108"/>
                  </a:moveTo>
                  <a:cubicBezTo>
                    <a:pt x="409" y="83"/>
                    <a:pt x="424" y="51"/>
                    <a:pt x="409" y="25"/>
                  </a:cubicBezTo>
                  <a:cubicBezTo>
                    <a:pt x="398" y="5"/>
                    <a:pt x="372" y="-3"/>
                    <a:pt x="349" y="1"/>
                  </a:cubicBezTo>
                  <a:cubicBezTo>
                    <a:pt x="326" y="4"/>
                    <a:pt x="306" y="17"/>
                    <a:pt x="287" y="29"/>
                  </a:cubicBezTo>
                  <a:cubicBezTo>
                    <a:pt x="193" y="91"/>
                    <a:pt x="0" y="321"/>
                    <a:pt x="0" y="321"/>
                  </a:cubicBezTo>
                  <a:cubicBezTo>
                    <a:pt x="0" y="321"/>
                    <a:pt x="92" y="306"/>
                    <a:pt x="123" y="297"/>
                  </a:cubicBezTo>
                  <a:cubicBezTo>
                    <a:pt x="174" y="283"/>
                    <a:pt x="222" y="261"/>
                    <a:pt x="266" y="231"/>
                  </a:cubicBezTo>
                  <a:cubicBezTo>
                    <a:pt x="315" y="198"/>
                    <a:pt x="358" y="156"/>
                    <a:pt x="392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6832280" y="467318"/>
              <a:ext cx="61920" cy="168120"/>
            </a:xfrm>
            <a:custGeom>
              <a:avLst/>
              <a:gdLst/>
              <a:ahLst/>
              <a:cxnLst/>
              <a:rect l="l" t="t" r="r" b="b"/>
              <a:pathLst>
                <a:path w="172" h="467" extrusionOk="0">
                  <a:moveTo>
                    <a:pt x="138" y="277"/>
                  </a:moveTo>
                  <a:cubicBezTo>
                    <a:pt x="167" y="209"/>
                    <a:pt x="182" y="132"/>
                    <a:pt x="165" y="60"/>
                  </a:cubicBezTo>
                  <a:cubicBezTo>
                    <a:pt x="161" y="41"/>
                    <a:pt x="153" y="22"/>
                    <a:pt x="138" y="10"/>
                  </a:cubicBezTo>
                  <a:cubicBezTo>
                    <a:pt x="120" y="-4"/>
                    <a:pt x="93" y="-3"/>
                    <a:pt x="73" y="8"/>
                  </a:cubicBezTo>
                  <a:cubicBezTo>
                    <a:pt x="52" y="19"/>
                    <a:pt x="38" y="38"/>
                    <a:pt x="27" y="59"/>
                  </a:cubicBezTo>
                  <a:cubicBezTo>
                    <a:pt x="-5" y="122"/>
                    <a:pt x="-2" y="197"/>
                    <a:pt x="2" y="267"/>
                  </a:cubicBezTo>
                  <a:cubicBezTo>
                    <a:pt x="4" y="300"/>
                    <a:pt x="29" y="467"/>
                    <a:pt x="29" y="467"/>
                  </a:cubicBezTo>
                  <a:cubicBezTo>
                    <a:pt x="29" y="467"/>
                    <a:pt x="121" y="315"/>
                    <a:pt x="138" y="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6843080" y="606638"/>
              <a:ext cx="170280" cy="43920"/>
            </a:xfrm>
            <a:custGeom>
              <a:avLst/>
              <a:gdLst/>
              <a:ahLst/>
              <a:cxnLst/>
              <a:rect l="l" t="t" r="r" b="b"/>
              <a:pathLst>
                <a:path w="473" h="122" extrusionOk="0">
                  <a:moveTo>
                    <a:pt x="212" y="118"/>
                  </a:moveTo>
                  <a:cubicBezTo>
                    <a:pt x="286" y="127"/>
                    <a:pt x="363" y="123"/>
                    <a:pt x="429" y="99"/>
                  </a:cubicBezTo>
                  <a:cubicBezTo>
                    <a:pt x="445" y="93"/>
                    <a:pt x="462" y="84"/>
                    <a:pt x="469" y="72"/>
                  </a:cubicBezTo>
                  <a:cubicBezTo>
                    <a:pt x="478" y="57"/>
                    <a:pt x="469" y="38"/>
                    <a:pt x="453" y="26"/>
                  </a:cubicBezTo>
                  <a:cubicBezTo>
                    <a:pt x="437" y="14"/>
                    <a:pt x="414" y="7"/>
                    <a:pt x="392" y="4"/>
                  </a:cubicBezTo>
                  <a:cubicBezTo>
                    <a:pt x="322" y="-7"/>
                    <a:pt x="251" y="8"/>
                    <a:pt x="184" y="23"/>
                  </a:cubicBezTo>
                  <a:cubicBezTo>
                    <a:pt x="154" y="30"/>
                    <a:pt x="0" y="77"/>
                    <a:pt x="0" y="77"/>
                  </a:cubicBezTo>
                  <a:cubicBezTo>
                    <a:pt x="0" y="77"/>
                    <a:pt x="171" y="114"/>
                    <a:pt x="212" y="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6746960" y="489638"/>
              <a:ext cx="95760" cy="145800"/>
            </a:xfrm>
            <a:custGeom>
              <a:avLst/>
              <a:gdLst/>
              <a:ahLst/>
              <a:cxnLst/>
              <a:rect l="l" t="t" r="r" b="b"/>
              <a:pathLst>
                <a:path w="266" h="405" extrusionOk="0">
                  <a:moveTo>
                    <a:pt x="111" y="254"/>
                  </a:moveTo>
                  <a:cubicBezTo>
                    <a:pt x="63" y="198"/>
                    <a:pt x="21" y="132"/>
                    <a:pt x="4" y="65"/>
                  </a:cubicBezTo>
                  <a:cubicBezTo>
                    <a:pt x="0" y="48"/>
                    <a:pt x="-3" y="29"/>
                    <a:pt x="4" y="16"/>
                  </a:cubicBezTo>
                  <a:cubicBezTo>
                    <a:pt x="11" y="0"/>
                    <a:pt x="31" y="-3"/>
                    <a:pt x="50" y="3"/>
                  </a:cubicBezTo>
                  <a:cubicBezTo>
                    <a:pt x="69" y="10"/>
                    <a:pt x="88" y="24"/>
                    <a:pt x="104" y="41"/>
                  </a:cubicBezTo>
                  <a:cubicBezTo>
                    <a:pt x="152" y="92"/>
                    <a:pt x="180" y="159"/>
                    <a:pt x="205" y="222"/>
                  </a:cubicBezTo>
                  <a:cubicBezTo>
                    <a:pt x="217" y="251"/>
                    <a:pt x="266" y="405"/>
                    <a:pt x="266" y="405"/>
                  </a:cubicBezTo>
                  <a:cubicBezTo>
                    <a:pt x="266" y="405"/>
                    <a:pt x="139" y="285"/>
                    <a:pt x="111" y="2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6776120" y="529238"/>
              <a:ext cx="66960" cy="110520"/>
            </a:xfrm>
            <a:custGeom>
              <a:avLst/>
              <a:gdLst/>
              <a:ahLst/>
              <a:cxnLst/>
              <a:rect l="l" t="t" r="r" b="b"/>
              <a:pathLst>
                <a:path w="186" h="307" extrusionOk="0">
                  <a:moveTo>
                    <a:pt x="186" y="307"/>
                  </a:moveTo>
                  <a:cubicBezTo>
                    <a:pt x="167" y="283"/>
                    <a:pt x="151" y="256"/>
                    <a:pt x="136" y="230"/>
                  </a:cubicBezTo>
                  <a:cubicBezTo>
                    <a:pt x="121" y="204"/>
                    <a:pt x="107" y="178"/>
                    <a:pt x="92" y="152"/>
                  </a:cubicBezTo>
                  <a:cubicBezTo>
                    <a:pt x="78" y="126"/>
                    <a:pt x="64" y="101"/>
                    <a:pt x="48" y="75"/>
                  </a:cubicBezTo>
                  <a:cubicBezTo>
                    <a:pt x="33" y="50"/>
                    <a:pt x="17" y="25"/>
                    <a:pt x="0" y="0"/>
                  </a:cubicBezTo>
                  <a:cubicBezTo>
                    <a:pt x="27" y="14"/>
                    <a:pt x="50" y="36"/>
                    <a:pt x="71" y="59"/>
                  </a:cubicBezTo>
                  <a:cubicBezTo>
                    <a:pt x="91" y="82"/>
                    <a:pt x="108" y="108"/>
                    <a:pt x="123" y="135"/>
                  </a:cubicBezTo>
                  <a:cubicBezTo>
                    <a:pt x="138" y="162"/>
                    <a:pt x="151" y="190"/>
                    <a:pt x="161" y="219"/>
                  </a:cubicBezTo>
                  <a:cubicBezTo>
                    <a:pt x="171" y="247"/>
                    <a:pt x="180" y="276"/>
                    <a:pt x="186" y="3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6842720" y="555878"/>
              <a:ext cx="113760" cy="79560"/>
            </a:xfrm>
            <a:custGeom>
              <a:avLst/>
              <a:gdLst/>
              <a:ahLst/>
              <a:cxnLst/>
              <a:rect l="l" t="t" r="r" b="b"/>
              <a:pathLst>
                <a:path w="316" h="221" extrusionOk="0">
                  <a:moveTo>
                    <a:pt x="316" y="0"/>
                  </a:moveTo>
                  <a:cubicBezTo>
                    <a:pt x="292" y="24"/>
                    <a:pt x="268" y="44"/>
                    <a:pt x="243" y="65"/>
                  </a:cubicBezTo>
                  <a:cubicBezTo>
                    <a:pt x="219" y="86"/>
                    <a:pt x="194" y="105"/>
                    <a:pt x="168" y="124"/>
                  </a:cubicBezTo>
                  <a:cubicBezTo>
                    <a:pt x="142" y="143"/>
                    <a:pt x="115" y="161"/>
                    <a:pt x="87" y="178"/>
                  </a:cubicBezTo>
                  <a:cubicBezTo>
                    <a:pt x="60" y="194"/>
                    <a:pt x="31" y="209"/>
                    <a:pt x="0" y="221"/>
                  </a:cubicBezTo>
                  <a:cubicBezTo>
                    <a:pt x="23" y="197"/>
                    <a:pt x="47" y="176"/>
                    <a:pt x="71" y="155"/>
                  </a:cubicBezTo>
                  <a:cubicBezTo>
                    <a:pt x="96" y="135"/>
                    <a:pt x="121" y="115"/>
                    <a:pt x="147" y="96"/>
                  </a:cubicBezTo>
                  <a:cubicBezTo>
                    <a:pt x="173" y="77"/>
                    <a:pt x="200" y="59"/>
                    <a:pt x="228" y="42"/>
                  </a:cubicBezTo>
                  <a:cubicBezTo>
                    <a:pt x="255" y="26"/>
                    <a:pt x="284" y="11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4550" rIns="90000" bIns="34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841640" y="508717"/>
              <a:ext cx="26280" cy="130680"/>
            </a:xfrm>
            <a:custGeom>
              <a:avLst/>
              <a:gdLst/>
              <a:ahLst/>
              <a:cxnLst/>
              <a:rect l="l" t="t" r="r" b="b"/>
              <a:pathLst>
                <a:path w="73" h="363" extrusionOk="0">
                  <a:moveTo>
                    <a:pt x="0" y="363"/>
                  </a:moveTo>
                  <a:cubicBezTo>
                    <a:pt x="2" y="331"/>
                    <a:pt x="7" y="301"/>
                    <a:pt x="12" y="270"/>
                  </a:cubicBezTo>
                  <a:cubicBezTo>
                    <a:pt x="17" y="240"/>
                    <a:pt x="23" y="210"/>
                    <a:pt x="29" y="180"/>
                  </a:cubicBezTo>
                  <a:lnTo>
                    <a:pt x="46" y="91"/>
                  </a:lnTo>
                  <a:cubicBezTo>
                    <a:pt x="51" y="61"/>
                    <a:pt x="56" y="31"/>
                    <a:pt x="63" y="0"/>
                  </a:cubicBezTo>
                  <a:cubicBezTo>
                    <a:pt x="71" y="31"/>
                    <a:pt x="74" y="62"/>
                    <a:pt x="73" y="94"/>
                  </a:cubicBezTo>
                  <a:cubicBezTo>
                    <a:pt x="73" y="125"/>
                    <a:pt x="69" y="156"/>
                    <a:pt x="63" y="187"/>
                  </a:cubicBezTo>
                  <a:cubicBezTo>
                    <a:pt x="57" y="218"/>
                    <a:pt x="49" y="248"/>
                    <a:pt x="39" y="277"/>
                  </a:cubicBezTo>
                  <a:cubicBezTo>
                    <a:pt x="28" y="307"/>
                    <a:pt x="16" y="336"/>
                    <a:pt x="0" y="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6846320" y="622478"/>
              <a:ext cx="132120" cy="16200"/>
            </a:xfrm>
            <a:custGeom>
              <a:avLst/>
              <a:gdLst/>
              <a:ahLst/>
              <a:cxnLst/>
              <a:rect l="l" t="t" r="r" b="b"/>
              <a:pathLst>
                <a:path w="367" h="45" extrusionOk="0">
                  <a:moveTo>
                    <a:pt x="367" y="14"/>
                  </a:moveTo>
                  <a:cubicBezTo>
                    <a:pt x="336" y="19"/>
                    <a:pt x="306" y="24"/>
                    <a:pt x="276" y="28"/>
                  </a:cubicBezTo>
                  <a:cubicBezTo>
                    <a:pt x="245" y="33"/>
                    <a:pt x="215" y="36"/>
                    <a:pt x="185" y="39"/>
                  </a:cubicBezTo>
                  <a:cubicBezTo>
                    <a:pt x="155" y="42"/>
                    <a:pt x="124" y="44"/>
                    <a:pt x="94" y="44"/>
                  </a:cubicBezTo>
                  <a:cubicBezTo>
                    <a:pt x="63" y="45"/>
                    <a:pt x="31" y="44"/>
                    <a:pt x="0" y="39"/>
                  </a:cubicBezTo>
                  <a:cubicBezTo>
                    <a:pt x="30" y="30"/>
                    <a:pt x="61" y="23"/>
                    <a:pt x="91" y="17"/>
                  </a:cubicBezTo>
                  <a:cubicBezTo>
                    <a:pt x="121" y="11"/>
                    <a:pt x="151" y="7"/>
                    <a:pt x="182" y="4"/>
                  </a:cubicBezTo>
                  <a:cubicBezTo>
                    <a:pt x="212" y="1"/>
                    <a:pt x="243" y="0"/>
                    <a:pt x="274" y="0"/>
                  </a:cubicBezTo>
                  <a:cubicBezTo>
                    <a:pt x="305" y="2"/>
                    <a:pt x="337" y="4"/>
                    <a:pt x="367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6826520" y="624278"/>
              <a:ext cx="36360" cy="41040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47" y="106"/>
                  </a:moveTo>
                  <a:cubicBezTo>
                    <a:pt x="37" y="112"/>
                    <a:pt x="25" y="117"/>
                    <a:pt x="14" y="113"/>
                  </a:cubicBezTo>
                  <a:cubicBezTo>
                    <a:pt x="2" y="106"/>
                    <a:pt x="-1" y="90"/>
                    <a:pt x="0" y="76"/>
                  </a:cubicBezTo>
                  <a:cubicBezTo>
                    <a:pt x="1" y="52"/>
                    <a:pt x="8" y="28"/>
                    <a:pt x="19" y="6"/>
                  </a:cubicBezTo>
                  <a:cubicBezTo>
                    <a:pt x="20" y="5"/>
                    <a:pt x="21" y="3"/>
                    <a:pt x="23" y="2"/>
                  </a:cubicBezTo>
                  <a:cubicBezTo>
                    <a:pt x="25" y="0"/>
                    <a:pt x="27" y="0"/>
                    <a:pt x="29" y="0"/>
                  </a:cubicBezTo>
                  <a:cubicBezTo>
                    <a:pt x="50" y="-2"/>
                    <a:pt x="101" y="9"/>
                    <a:pt x="101" y="37"/>
                  </a:cubicBezTo>
                  <a:cubicBezTo>
                    <a:pt x="102" y="49"/>
                    <a:pt x="90" y="62"/>
                    <a:pt x="84" y="72"/>
                  </a:cubicBezTo>
                  <a:cubicBezTo>
                    <a:pt x="73" y="85"/>
                    <a:pt x="61" y="96"/>
                    <a:pt x="47" y="1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13"/>
          <p:cNvGrpSpPr/>
          <p:nvPr/>
        </p:nvGrpSpPr>
        <p:grpSpPr>
          <a:xfrm flipH="1">
            <a:off x="8234802" y="4018010"/>
            <a:ext cx="857512" cy="1171996"/>
            <a:chOff x="5727800" y="835238"/>
            <a:chExt cx="1149480" cy="1571040"/>
          </a:xfrm>
        </p:grpSpPr>
        <p:sp>
          <p:nvSpPr>
            <p:cNvPr id="497" name="Google Shape;497;p13"/>
            <p:cNvSpPr/>
            <p:nvPr/>
          </p:nvSpPr>
          <p:spPr>
            <a:xfrm>
              <a:off x="6744440" y="1916678"/>
              <a:ext cx="132840" cy="271800"/>
            </a:xfrm>
            <a:custGeom>
              <a:avLst/>
              <a:gdLst/>
              <a:ahLst/>
              <a:cxnLst/>
              <a:rect l="l" t="t" r="r" b="b"/>
              <a:pathLst>
                <a:path w="369" h="755" extrusionOk="0">
                  <a:moveTo>
                    <a:pt x="354" y="453"/>
                  </a:moveTo>
                  <a:cubicBezTo>
                    <a:pt x="406" y="240"/>
                    <a:pt x="315" y="174"/>
                    <a:pt x="234" y="0"/>
                  </a:cubicBezTo>
                  <a:cubicBezTo>
                    <a:pt x="175" y="80"/>
                    <a:pt x="37" y="137"/>
                    <a:pt x="0" y="414"/>
                  </a:cubicBezTo>
                  <a:cubicBezTo>
                    <a:pt x="-9" y="483"/>
                    <a:pt x="102" y="755"/>
                    <a:pt x="102" y="755"/>
                  </a:cubicBezTo>
                  <a:cubicBezTo>
                    <a:pt x="102" y="755"/>
                    <a:pt x="303" y="661"/>
                    <a:pt x="354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6520880" y="1697078"/>
              <a:ext cx="112320" cy="275040"/>
            </a:xfrm>
            <a:custGeom>
              <a:avLst/>
              <a:gdLst/>
              <a:ahLst/>
              <a:cxnLst/>
              <a:rect l="l" t="t" r="r" b="b"/>
              <a:pathLst>
                <a:path w="312" h="764" extrusionOk="0">
                  <a:moveTo>
                    <a:pt x="88" y="764"/>
                  </a:moveTo>
                  <a:cubicBezTo>
                    <a:pt x="406" y="576"/>
                    <a:pt x="315" y="301"/>
                    <a:pt x="240" y="0"/>
                  </a:cubicBezTo>
                  <a:cubicBezTo>
                    <a:pt x="65" y="215"/>
                    <a:pt x="-111" y="505"/>
                    <a:pt x="88" y="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6315320" y="1530397"/>
              <a:ext cx="78120" cy="264240"/>
            </a:xfrm>
            <a:custGeom>
              <a:avLst/>
              <a:gdLst/>
              <a:ahLst/>
              <a:cxnLst/>
              <a:rect l="l" t="t" r="r" b="b"/>
              <a:pathLst>
                <a:path w="217" h="734" extrusionOk="0">
                  <a:moveTo>
                    <a:pt x="74" y="734"/>
                  </a:moveTo>
                  <a:cubicBezTo>
                    <a:pt x="77" y="729"/>
                    <a:pt x="82" y="723"/>
                    <a:pt x="87" y="718"/>
                  </a:cubicBezTo>
                  <a:cubicBezTo>
                    <a:pt x="241" y="544"/>
                    <a:pt x="258" y="290"/>
                    <a:pt x="138" y="90"/>
                  </a:cubicBezTo>
                  <a:cubicBezTo>
                    <a:pt x="120" y="60"/>
                    <a:pt x="103" y="30"/>
                    <a:pt x="88" y="0"/>
                  </a:cubicBezTo>
                  <a:cubicBezTo>
                    <a:pt x="-5" y="225"/>
                    <a:pt x="-46" y="512"/>
                    <a:pt x="74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6119480" y="1327358"/>
              <a:ext cx="112320" cy="281880"/>
            </a:xfrm>
            <a:custGeom>
              <a:avLst/>
              <a:gdLst/>
              <a:ahLst/>
              <a:cxnLst/>
              <a:rect l="l" t="t" r="r" b="b"/>
              <a:pathLst>
                <a:path w="312" h="783" extrusionOk="0">
                  <a:moveTo>
                    <a:pt x="94" y="780"/>
                  </a:moveTo>
                  <a:cubicBezTo>
                    <a:pt x="180" y="687"/>
                    <a:pt x="268" y="589"/>
                    <a:pt x="299" y="467"/>
                  </a:cubicBezTo>
                  <a:cubicBezTo>
                    <a:pt x="339" y="311"/>
                    <a:pt x="279" y="150"/>
                    <a:pt x="221" y="0"/>
                  </a:cubicBezTo>
                  <a:cubicBezTo>
                    <a:pt x="118" y="103"/>
                    <a:pt x="58" y="222"/>
                    <a:pt x="20" y="362"/>
                  </a:cubicBezTo>
                  <a:cubicBezTo>
                    <a:pt x="-18" y="503"/>
                    <a:pt x="-4" y="661"/>
                    <a:pt x="74" y="783"/>
                  </a:cubicBezTo>
                  <a:cubicBezTo>
                    <a:pt x="70" y="777"/>
                    <a:pt x="99" y="787"/>
                    <a:pt x="94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5971160" y="1058077"/>
              <a:ext cx="131400" cy="269280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33" y="748"/>
                  </a:moveTo>
                  <a:cubicBezTo>
                    <a:pt x="257" y="545"/>
                    <a:pt x="445" y="319"/>
                    <a:pt x="331" y="0"/>
                  </a:cubicBezTo>
                  <a:cubicBezTo>
                    <a:pt x="62" y="162"/>
                    <a:pt x="-66" y="444"/>
                    <a:pt x="33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5806280" y="835238"/>
              <a:ext cx="114120" cy="303480"/>
            </a:xfrm>
            <a:custGeom>
              <a:avLst/>
              <a:gdLst/>
              <a:ahLst/>
              <a:cxnLst/>
              <a:rect l="l" t="t" r="r" b="b"/>
              <a:pathLst>
                <a:path w="317" h="843" extrusionOk="0">
                  <a:moveTo>
                    <a:pt x="252" y="843"/>
                  </a:moveTo>
                  <a:cubicBezTo>
                    <a:pt x="398" y="541"/>
                    <a:pt x="280" y="232"/>
                    <a:pt x="60" y="0"/>
                  </a:cubicBezTo>
                  <a:cubicBezTo>
                    <a:pt x="-57" y="283"/>
                    <a:pt x="-7" y="657"/>
                    <a:pt x="252" y="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6516560" y="2139518"/>
              <a:ext cx="264600" cy="109800"/>
            </a:xfrm>
            <a:custGeom>
              <a:avLst/>
              <a:gdLst/>
              <a:ahLst/>
              <a:cxnLst/>
              <a:rect l="l" t="t" r="r" b="b"/>
              <a:pathLst>
                <a:path w="735" h="305" extrusionOk="0">
                  <a:moveTo>
                    <a:pt x="0" y="233"/>
                  </a:moveTo>
                  <a:cubicBezTo>
                    <a:pt x="263" y="338"/>
                    <a:pt x="524" y="344"/>
                    <a:pt x="735" y="136"/>
                  </a:cubicBezTo>
                  <a:cubicBezTo>
                    <a:pt x="530" y="-43"/>
                    <a:pt x="89" y="-79"/>
                    <a:pt x="0" y="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6235400" y="1926038"/>
              <a:ext cx="329040" cy="106560"/>
            </a:xfrm>
            <a:custGeom>
              <a:avLst/>
              <a:gdLst/>
              <a:ahLst/>
              <a:cxnLst/>
              <a:rect l="l" t="t" r="r" b="b"/>
              <a:pathLst>
                <a:path w="914" h="296" extrusionOk="0">
                  <a:moveTo>
                    <a:pt x="0" y="202"/>
                  </a:moveTo>
                  <a:cubicBezTo>
                    <a:pt x="286" y="346"/>
                    <a:pt x="649" y="323"/>
                    <a:pt x="914" y="143"/>
                  </a:cubicBezTo>
                  <a:cubicBezTo>
                    <a:pt x="636" y="-30"/>
                    <a:pt x="222" y="-84"/>
                    <a:pt x="0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6006440" y="1719397"/>
              <a:ext cx="340200" cy="127440"/>
            </a:xfrm>
            <a:custGeom>
              <a:avLst/>
              <a:gdLst/>
              <a:ahLst/>
              <a:cxnLst/>
              <a:rect l="l" t="t" r="r" b="b"/>
              <a:pathLst>
                <a:path w="945" h="354" extrusionOk="0">
                  <a:moveTo>
                    <a:pt x="0" y="111"/>
                  </a:moveTo>
                  <a:cubicBezTo>
                    <a:pt x="137" y="12"/>
                    <a:pt x="316" y="-17"/>
                    <a:pt x="483" y="9"/>
                  </a:cubicBezTo>
                  <a:cubicBezTo>
                    <a:pt x="650" y="35"/>
                    <a:pt x="805" y="112"/>
                    <a:pt x="945" y="208"/>
                  </a:cubicBezTo>
                  <a:cubicBezTo>
                    <a:pt x="871" y="265"/>
                    <a:pt x="816" y="278"/>
                    <a:pt x="730" y="314"/>
                  </a:cubicBezTo>
                  <a:cubicBezTo>
                    <a:pt x="706" y="323"/>
                    <a:pt x="682" y="331"/>
                    <a:pt x="657" y="337"/>
                  </a:cubicBezTo>
                  <a:cubicBezTo>
                    <a:pt x="440" y="393"/>
                    <a:pt x="118" y="302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5883680" y="1537238"/>
              <a:ext cx="277200" cy="102960"/>
            </a:xfrm>
            <a:custGeom>
              <a:avLst/>
              <a:gdLst/>
              <a:ahLst/>
              <a:cxnLst/>
              <a:rect l="l" t="t" r="r" b="b"/>
              <a:pathLst>
                <a:path w="770" h="286" extrusionOk="0">
                  <a:moveTo>
                    <a:pt x="0" y="27"/>
                  </a:moveTo>
                  <a:cubicBezTo>
                    <a:pt x="265" y="-42"/>
                    <a:pt x="563" y="26"/>
                    <a:pt x="770" y="204"/>
                  </a:cubicBezTo>
                  <a:cubicBezTo>
                    <a:pt x="488" y="358"/>
                    <a:pt x="192" y="292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5727800" y="1212518"/>
              <a:ext cx="259560" cy="143640"/>
            </a:xfrm>
            <a:custGeom>
              <a:avLst/>
              <a:gdLst/>
              <a:ahLst/>
              <a:cxnLst/>
              <a:rect l="l" t="t" r="r" b="b"/>
              <a:pathLst>
                <a:path w="721" h="399" extrusionOk="0">
                  <a:moveTo>
                    <a:pt x="0" y="41"/>
                  </a:moveTo>
                  <a:cubicBezTo>
                    <a:pt x="272" y="-96"/>
                    <a:pt x="550" y="132"/>
                    <a:pt x="721" y="333"/>
                  </a:cubicBezTo>
                  <a:cubicBezTo>
                    <a:pt x="421" y="511"/>
                    <a:pt x="158" y="300"/>
                    <a:pt x="0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5827880" y="835238"/>
              <a:ext cx="1048320" cy="1571040"/>
            </a:xfrm>
            <a:custGeom>
              <a:avLst/>
              <a:gdLst/>
              <a:ahLst/>
              <a:cxnLst/>
              <a:rect l="l" t="t" r="r" b="b"/>
              <a:pathLst>
                <a:path w="2912" h="4364" extrusionOk="0">
                  <a:moveTo>
                    <a:pt x="2894" y="4360"/>
                  </a:moveTo>
                  <a:cubicBezTo>
                    <a:pt x="2900" y="4361"/>
                    <a:pt x="2906" y="4362"/>
                    <a:pt x="2912" y="4364"/>
                  </a:cubicBezTo>
                  <a:cubicBezTo>
                    <a:pt x="2836" y="4005"/>
                    <a:pt x="2606" y="3681"/>
                    <a:pt x="2346" y="3426"/>
                  </a:cubicBezTo>
                  <a:cubicBezTo>
                    <a:pt x="1831" y="2929"/>
                    <a:pt x="1181" y="2581"/>
                    <a:pt x="782" y="1973"/>
                  </a:cubicBezTo>
                  <a:cubicBezTo>
                    <a:pt x="646" y="1779"/>
                    <a:pt x="530" y="1570"/>
                    <a:pt x="428" y="1356"/>
                  </a:cubicBezTo>
                  <a:cubicBezTo>
                    <a:pt x="319" y="1144"/>
                    <a:pt x="226" y="925"/>
                    <a:pt x="160" y="696"/>
                  </a:cubicBezTo>
                  <a:cubicBezTo>
                    <a:pt x="90" y="468"/>
                    <a:pt x="29" y="237"/>
                    <a:pt x="0" y="0"/>
                  </a:cubicBezTo>
                  <a:cubicBezTo>
                    <a:pt x="42" y="356"/>
                    <a:pt x="142" y="702"/>
                    <a:pt x="262" y="1038"/>
                  </a:cubicBezTo>
                  <a:cubicBezTo>
                    <a:pt x="476" y="1595"/>
                    <a:pt x="786" y="2126"/>
                    <a:pt x="1229" y="2531"/>
                  </a:cubicBezTo>
                  <a:cubicBezTo>
                    <a:pt x="1750" y="3012"/>
                    <a:pt x="2416" y="3363"/>
                    <a:pt x="2754" y="4009"/>
                  </a:cubicBezTo>
                  <a:cubicBezTo>
                    <a:pt x="2812" y="4121"/>
                    <a:pt x="2862" y="4238"/>
                    <a:pt x="2894" y="4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5727800" y="1058078"/>
              <a:ext cx="362520" cy="276840"/>
            </a:xfrm>
            <a:custGeom>
              <a:avLst/>
              <a:gdLst/>
              <a:ahLst/>
              <a:cxnLst/>
              <a:rect l="l" t="t" r="r" b="b"/>
              <a:pathLst>
                <a:path w="1007" h="769" extrusionOk="0">
                  <a:moveTo>
                    <a:pt x="1007" y="0"/>
                  </a:moveTo>
                  <a:cubicBezTo>
                    <a:pt x="933" y="183"/>
                    <a:pt x="855" y="386"/>
                    <a:pt x="776" y="566"/>
                  </a:cubicBezTo>
                  <a:cubicBezTo>
                    <a:pt x="749" y="628"/>
                    <a:pt x="721" y="690"/>
                    <a:pt x="685" y="745"/>
                  </a:cubicBezTo>
                  <a:lnTo>
                    <a:pt x="699" y="739"/>
                  </a:lnTo>
                  <a:cubicBezTo>
                    <a:pt x="454" y="690"/>
                    <a:pt x="210" y="607"/>
                    <a:pt x="0" y="470"/>
                  </a:cubicBezTo>
                  <a:cubicBezTo>
                    <a:pt x="150" y="588"/>
                    <a:pt x="328" y="666"/>
                    <a:pt x="509" y="721"/>
                  </a:cubicBezTo>
                  <a:cubicBezTo>
                    <a:pt x="573" y="739"/>
                    <a:pt x="637" y="756"/>
                    <a:pt x="704" y="769"/>
                  </a:cubicBezTo>
                  <a:lnTo>
                    <a:pt x="708" y="761"/>
                  </a:lnTo>
                  <a:cubicBezTo>
                    <a:pt x="843" y="523"/>
                    <a:pt x="922" y="259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5883680" y="1327358"/>
              <a:ext cx="315360" cy="286920"/>
            </a:xfrm>
            <a:custGeom>
              <a:avLst/>
              <a:gdLst/>
              <a:ahLst/>
              <a:cxnLst/>
              <a:rect l="l" t="t" r="r" b="b"/>
              <a:pathLst>
                <a:path w="876" h="797" extrusionOk="0">
                  <a:moveTo>
                    <a:pt x="876" y="0"/>
                  </a:moveTo>
                  <a:cubicBezTo>
                    <a:pt x="863" y="133"/>
                    <a:pt x="848" y="266"/>
                    <a:pt x="826" y="397"/>
                  </a:cubicBezTo>
                  <a:cubicBezTo>
                    <a:pt x="802" y="526"/>
                    <a:pt x="779" y="661"/>
                    <a:pt x="717" y="776"/>
                  </a:cubicBezTo>
                  <a:lnTo>
                    <a:pt x="728" y="769"/>
                  </a:lnTo>
                  <a:cubicBezTo>
                    <a:pt x="667" y="771"/>
                    <a:pt x="604" y="767"/>
                    <a:pt x="541" y="762"/>
                  </a:cubicBezTo>
                  <a:cubicBezTo>
                    <a:pt x="354" y="743"/>
                    <a:pt x="167" y="700"/>
                    <a:pt x="0" y="610"/>
                  </a:cubicBezTo>
                  <a:cubicBezTo>
                    <a:pt x="215" y="749"/>
                    <a:pt x="477" y="797"/>
                    <a:pt x="729" y="797"/>
                  </a:cubicBezTo>
                  <a:lnTo>
                    <a:pt x="737" y="797"/>
                  </a:lnTo>
                  <a:lnTo>
                    <a:pt x="741" y="790"/>
                  </a:lnTo>
                  <a:cubicBezTo>
                    <a:pt x="806" y="669"/>
                    <a:pt x="827" y="534"/>
                    <a:pt x="848" y="401"/>
                  </a:cubicBezTo>
                  <a:cubicBezTo>
                    <a:pt x="865" y="268"/>
                    <a:pt x="875" y="134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6006440" y="1530398"/>
              <a:ext cx="348480" cy="272520"/>
            </a:xfrm>
            <a:custGeom>
              <a:avLst/>
              <a:gdLst/>
              <a:ahLst/>
              <a:cxnLst/>
              <a:rect l="l" t="t" r="r" b="b"/>
              <a:pathLst>
                <a:path w="968" h="757" extrusionOk="0">
                  <a:moveTo>
                    <a:pt x="946" y="0"/>
                  </a:moveTo>
                  <a:cubicBezTo>
                    <a:pt x="948" y="124"/>
                    <a:pt x="950" y="249"/>
                    <a:pt x="948" y="373"/>
                  </a:cubicBezTo>
                  <a:cubicBezTo>
                    <a:pt x="941" y="493"/>
                    <a:pt x="948" y="622"/>
                    <a:pt x="904" y="735"/>
                  </a:cubicBezTo>
                  <a:lnTo>
                    <a:pt x="915" y="727"/>
                  </a:lnTo>
                  <a:cubicBezTo>
                    <a:pt x="760" y="729"/>
                    <a:pt x="606" y="730"/>
                    <a:pt x="451" y="720"/>
                  </a:cubicBezTo>
                  <a:cubicBezTo>
                    <a:pt x="374" y="717"/>
                    <a:pt x="297" y="711"/>
                    <a:pt x="220" y="701"/>
                  </a:cubicBezTo>
                  <a:cubicBezTo>
                    <a:pt x="145" y="689"/>
                    <a:pt x="64" y="680"/>
                    <a:pt x="0" y="636"/>
                  </a:cubicBezTo>
                  <a:cubicBezTo>
                    <a:pt x="60" y="686"/>
                    <a:pt x="142" y="700"/>
                    <a:pt x="217" y="716"/>
                  </a:cubicBezTo>
                  <a:cubicBezTo>
                    <a:pt x="371" y="743"/>
                    <a:pt x="527" y="751"/>
                    <a:pt x="683" y="755"/>
                  </a:cubicBezTo>
                  <a:cubicBezTo>
                    <a:pt x="763" y="757"/>
                    <a:pt x="844" y="757"/>
                    <a:pt x="925" y="755"/>
                  </a:cubicBezTo>
                  <a:cubicBezTo>
                    <a:pt x="975" y="634"/>
                    <a:pt x="966" y="501"/>
                    <a:pt x="968" y="373"/>
                  </a:cubicBezTo>
                  <a:cubicBezTo>
                    <a:pt x="966" y="248"/>
                    <a:pt x="959" y="124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6235400" y="1697078"/>
              <a:ext cx="371880" cy="301680"/>
            </a:xfrm>
            <a:custGeom>
              <a:avLst/>
              <a:gdLst/>
              <a:ahLst/>
              <a:cxnLst/>
              <a:rect l="l" t="t" r="r" b="b"/>
              <a:pathLst>
                <a:path w="1033" h="838" extrusionOk="0">
                  <a:moveTo>
                    <a:pt x="1033" y="0"/>
                  </a:moveTo>
                  <a:cubicBezTo>
                    <a:pt x="1016" y="129"/>
                    <a:pt x="998" y="259"/>
                    <a:pt x="975" y="387"/>
                  </a:cubicBezTo>
                  <a:cubicBezTo>
                    <a:pt x="949" y="512"/>
                    <a:pt x="930" y="646"/>
                    <a:pt x="869" y="757"/>
                  </a:cubicBezTo>
                  <a:lnTo>
                    <a:pt x="882" y="750"/>
                  </a:lnTo>
                  <a:cubicBezTo>
                    <a:pt x="808" y="742"/>
                    <a:pt x="733" y="740"/>
                    <a:pt x="659" y="738"/>
                  </a:cubicBezTo>
                  <a:cubicBezTo>
                    <a:pt x="437" y="737"/>
                    <a:pt x="208" y="756"/>
                    <a:pt x="0" y="838"/>
                  </a:cubicBezTo>
                  <a:cubicBezTo>
                    <a:pt x="284" y="754"/>
                    <a:pt x="586" y="753"/>
                    <a:pt x="879" y="778"/>
                  </a:cubicBezTo>
                  <a:lnTo>
                    <a:pt x="889" y="779"/>
                  </a:lnTo>
                  <a:lnTo>
                    <a:pt x="893" y="772"/>
                  </a:lnTo>
                  <a:cubicBezTo>
                    <a:pt x="955" y="652"/>
                    <a:pt x="975" y="521"/>
                    <a:pt x="996" y="391"/>
                  </a:cubicBezTo>
                  <a:cubicBezTo>
                    <a:pt x="1015" y="261"/>
                    <a:pt x="1027" y="131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6516560" y="1916678"/>
              <a:ext cx="315720" cy="306720"/>
            </a:xfrm>
            <a:custGeom>
              <a:avLst/>
              <a:gdLst/>
              <a:ahLst/>
              <a:cxnLst/>
              <a:rect l="l" t="t" r="r" b="b"/>
              <a:pathLst>
                <a:path w="877" h="852" extrusionOk="0">
                  <a:moveTo>
                    <a:pt x="867" y="0"/>
                  </a:moveTo>
                  <a:cubicBezTo>
                    <a:pt x="866" y="247"/>
                    <a:pt x="865" y="564"/>
                    <a:pt x="704" y="764"/>
                  </a:cubicBezTo>
                  <a:lnTo>
                    <a:pt x="719" y="760"/>
                  </a:lnTo>
                  <a:cubicBezTo>
                    <a:pt x="481" y="697"/>
                    <a:pt x="205" y="702"/>
                    <a:pt x="0" y="852"/>
                  </a:cubicBezTo>
                  <a:cubicBezTo>
                    <a:pt x="211" y="724"/>
                    <a:pt x="478" y="723"/>
                    <a:pt x="711" y="787"/>
                  </a:cubicBezTo>
                  <a:lnTo>
                    <a:pt x="719" y="789"/>
                  </a:lnTo>
                  <a:lnTo>
                    <a:pt x="725" y="783"/>
                  </a:lnTo>
                  <a:cubicBezTo>
                    <a:pt x="892" y="577"/>
                    <a:pt x="889" y="252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13"/>
          <p:cNvGrpSpPr/>
          <p:nvPr/>
        </p:nvGrpSpPr>
        <p:grpSpPr>
          <a:xfrm rot="10800000" flipH="1">
            <a:off x="29577" y="-46490"/>
            <a:ext cx="857512" cy="1171996"/>
            <a:chOff x="5727800" y="835238"/>
            <a:chExt cx="1149480" cy="1571040"/>
          </a:xfrm>
        </p:grpSpPr>
        <p:sp>
          <p:nvSpPr>
            <p:cNvPr id="515" name="Google Shape;515;p13"/>
            <p:cNvSpPr/>
            <p:nvPr/>
          </p:nvSpPr>
          <p:spPr>
            <a:xfrm>
              <a:off x="6744440" y="1916678"/>
              <a:ext cx="132840" cy="271800"/>
            </a:xfrm>
            <a:custGeom>
              <a:avLst/>
              <a:gdLst/>
              <a:ahLst/>
              <a:cxnLst/>
              <a:rect l="l" t="t" r="r" b="b"/>
              <a:pathLst>
                <a:path w="369" h="755" extrusionOk="0">
                  <a:moveTo>
                    <a:pt x="354" y="453"/>
                  </a:moveTo>
                  <a:cubicBezTo>
                    <a:pt x="406" y="240"/>
                    <a:pt x="315" y="174"/>
                    <a:pt x="234" y="0"/>
                  </a:cubicBezTo>
                  <a:cubicBezTo>
                    <a:pt x="175" y="80"/>
                    <a:pt x="37" y="137"/>
                    <a:pt x="0" y="414"/>
                  </a:cubicBezTo>
                  <a:cubicBezTo>
                    <a:pt x="-9" y="483"/>
                    <a:pt x="102" y="755"/>
                    <a:pt x="102" y="755"/>
                  </a:cubicBezTo>
                  <a:cubicBezTo>
                    <a:pt x="102" y="755"/>
                    <a:pt x="303" y="661"/>
                    <a:pt x="354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6520880" y="1697078"/>
              <a:ext cx="112320" cy="275040"/>
            </a:xfrm>
            <a:custGeom>
              <a:avLst/>
              <a:gdLst/>
              <a:ahLst/>
              <a:cxnLst/>
              <a:rect l="l" t="t" r="r" b="b"/>
              <a:pathLst>
                <a:path w="312" h="764" extrusionOk="0">
                  <a:moveTo>
                    <a:pt x="88" y="764"/>
                  </a:moveTo>
                  <a:cubicBezTo>
                    <a:pt x="406" y="576"/>
                    <a:pt x="315" y="301"/>
                    <a:pt x="240" y="0"/>
                  </a:cubicBezTo>
                  <a:cubicBezTo>
                    <a:pt x="65" y="215"/>
                    <a:pt x="-111" y="505"/>
                    <a:pt x="88" y="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6315320" y="1530397"/>
              <a:ext cx="78120" cy="264240"/>
            </a:xfrm>
            <a:custGeom>
              <a:avLst/>
              <a:gdLst/>
              <a:ahLst/>
              <a:cxnLst/>
              <a:rect l="l" t="t" r="r" b="b"/>
              <a:pathLst>
                <a:path w="217" h="734" extrusionOk="0">
                  <a:moveTo>
                    <a:pt x="74" y="734"/>
                  </a:moveTo>
                  <a:cubicBezTo>
                    <a:pt x="77" y="729"/>
                    <a:pt x="82" y="723"/>
                    <a:pt x="87" y="718"/>
                  </a:cubicBezTo>
                  <a:cubicBezTo>
                    <a:pt x="241" y="544"/>
                    <a:pt x="258" y="290"/>
                    <a:pt x="138" y="90"/>
                  </a:cubicBezTo>
                  <a:cubicBezTo>
                    <a:pt x="120" y="60"/>
                    <a:pt x="103" y="30"/>
                    <a:pt x="88" y="0"/>
                  </a:cubicBezTo>
                  <a:cubicBezTo>
                    <a:pt x="-5" y="225"/>
                    <a:pt x="-46" y="512"/>
                    <a:pt x="74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6119480" y="1327358"/>
              <a:ext cx="112320" cy="281880"/>
            </a:xfrm>
            <a:custGeom>
              <a:avLst/>
              <a:gdLst/>
              <a:ahLst/>
              <a:cxnLst/>
              <a:rect l="l" t="t" r="r" b="b"/>
              <a:pathLst>
                <a:path w="312" h="783" extrusionOk="0">
                  <a:moveTo>
                    <a:pt x="94" y="780"/>
                  </a:moveTo>
                  <a:cubicBezTo>
                    <a:pt x="180" y="687"/>
                    <a:pt x="268" y="589"/>
                    <a:pt x="299" y="467"/>
                  </a:cubicBezTo>
                  <a:cubicBezTo>
                    <a:pt x="339" y="311"/>
                    <a:pt x="279" y="150"/>
                    <a:pt x="221" y="0"/>
                  </a:cubicBezTo>
                  <a:cubicBezTo>
                    <a:pt x="118" y="103"/>
                    <a:pt x="58" y="222"/>
                    <a:pt x="20" y="362"/>
                  </a:cubicBezTo>
                  <a:cubicBezTo>
                    <a:pt x="-18" y="503"/>
                    <a:pt x="-4" y="661"/>
                    <a:pt x="74" y="783"/>
                  </a:cubicBezTo>
                  <a:cubicBezTo>
                    <a:pt x="70" y="777"/>
                    <a:pt x="99" y="787"/>
                    <a:pt x="94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971160" y="1058077"/>
              <a:ext cx="131400" cy="269280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33" y="748"/>
                  </a:moveTo>
                  <a:cubicBezTo>
                    <a:pt x="257" y="545"/>
                    <a:pt x="445" y="319"/>
                    <a:pt x="331" y="0"/>
                  </a:cubicBezTo>
                  <a:cubicBezTo>
                    <a:pt x="62" y="162"/>
                    <a:pt x="-66" y="444"/>
                    <a:pt x="33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806280" y="835238"/>
              <a:ext cx="114120" cy="303480"/>
            </a:xfrm>
            <a:custGeom>
              <a:avLst/>
              <a:gdLst/>
              <a:ahLst/>
              <a:cxnLst/>
              <a:rect l="l" t="t" r="r" b="b"/>
              <a:pathLst>
                <a:path w="317" h="843" extrusionOk="0">
                  <a:moveTo>
                    <a:pt x="252" y="843"/>
                  </a:moveTo>
                  <a:cubicBezTo>
                    <a:pt x="398" y="541"/>
                    <a:pt x="280" y="232"/>
                    <a:pt x="60" y="0"/>
                  </a:cubicBezTo>
                  <a:cubicBezTo>
                    <a:pt x="-57" y="283"/>
                    <a:pt x="-7" y="657"/>
                    <a:pt x="252" y="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6516560" y="2139518"/>
              <a:ext cx="264600" cy="109800"/>
            </a:xfrm>
            <a:custGeom>
              <a:avLst/>
              <a:gdLst/>
              <a:ahLst/>
              <a:cxnLst/>
              <a:rect l="l" t="t" r="r" b="b"/>
              <a:pathLst>
                <a:path w="735" h="305" extrusionOk="0">
                  <a:moveTo>
                    <a:pt x="0" y="233"/>
                  </a:moveTo>
                  <a:cubicBezTo>
                    <a:pt x="263" y="338"/>
                    <a:pt x="524" y="344"/>
                    <a:pt x="735" y="136"/>
                  </a:cubicBezTo>
                  <a:cubicBezTo>
                    <a:pt x="530" y="-43"/>
                    <a:pt x="89" y="-79"/>
                    <a:pt x="0" y="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6235400" y="1926038"/>
              <a:ext cx="329040" cy="106560"/>
            </a:xfrm>
            <a:custGeom>
              <a:avLst/>
              <a:gdLst/>
              <a:ahLst/>
              <a:cxnLst/>
              <a:rect l="l" t="t" r="r" b="b"/>
              <a:pathLst>
                <a:path w="914" h="296" extrusionOk="0">
                  <a:moveTo>
                    <a:pt x="0" y="202"/>
                  </a:moveTo>
                  <a:cubicBezTo>
                    <a:pt x="286" y="346"/>
                    <a:pt x="649" y="323"/>
                    <a:pt x="914" y="143"/>
                  </a:cubicBezTo>
                  <a:cubicBezTo>
                    <a:pt x="636" y="-30"/>
                    <a:pt x="222" y="-84"/>
                    <a:pt x="0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6006440" y="1719397"/>
              <a:ext cx="340200" cy="127440"/>
            </a:xfrm>
            <a:custGeom>
              <a:avLst/>
              <a:gdLst/>
              <a:ahLst/>
              <a:cxnLst/>
              <a:rect l="l" t="t" r="r" b="b"/>
              <a:pathLst>
                <a:path w="945" h="354" extrusionOk="0">
                  <a:moveTo>
                    <a:pt x="0" y="111"/>
                  </a:moveTo>
                  <a:cubicBezTo>
                    <a:pt x="137" y="12"/>
                    <a:pt x="316" y="-17"/>
                    <a:pt x="483" y="9"/>
                  </a:cubicBezTo>
                  <a:cubicBezTo>
                    <a:pt x="650" y="35"/>
                    <a:pt x="805" y="112"/>
                    <a:pt x="945" y="208"/>
                  </a:cubicBezTo>
                  <a:cubicBezTo>
                    <a:pt x="871" y="265"/>
                    <a:pt x="816" y="278"/>
                    <a:pt x="730" y="314"/>
                  </a:cubicBezTo>
                  <a:cubicBezTo>
                    <a:pt x="706" y="323"/>
                    <a:pt x="682" y="331"/>
                    <a:pt x="657" y="337"/>
                  </a:cubicBezTo>
                  <a:cubicBezTo>
                    <a:pt x="440" y="393"/>
                    <a:pt x="118" y="302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883680" y="1537238"/>
              <a:ext cx="277200" cy="102960"/>
            </a:xfrm>
            <a:custGeom>
              <a:avLst/>
              <a:gdLst/>
              <a:ahLst/>
              <a:cxnLst/>
              <a:rect l="l" t="t" r="r" b="b"/>
              <a:pathLst>
                <a:path w="770" h="286" extrusionOk="0">
                  <a:moveTo>
                    <a:pt x="0" y="27"/>
                  </a:moveTo>
                  <a:cubicBezTo>
                    <a:pt x="265" y="-42"/>
                    <a:pt x="563" y="26"/>
                    <a:pt x="770" y="204"/>
                  </a:cubicBezTo>
                  <a:cubicBezTo>
                    <a:pt x="488" y="358"/>
                    <a:pt x="192" y="292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727800" y="1212518"/>
              <a:ext cx="259560" cy="143640"/>
            </a:xfrm>
            <a:custGeom>
              <a:avLst/>
              <a:gdLst/>
              <a:ahLst/>
              <a:cxnLst/>
              <a:rect l="l" t="t" r="r" b="b"/>
              <a:pathLst>
                <a:path w="721" h="399" extrusionOk="0">
                  <a:moveTo>
                    <a:pt x="0" y="41"/>
                  </a:moveTo>
                  <a:cubicBezTo>
                    <a:pt x="272" y="-96"/>
                    <a:pt x="550" y="132"/>
                    <a:pt x="721" y="333"/>
                  </a:cubicBezTo>
                  <a:cubicBezTo>
                    <a:pt x="421" y="511"/>
                    <a:pt x="158" y="300"/>
                    <a:pt x="0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827880" y="835238"/>
              <a:ext cx="1048320" cy="1571040"/>
            </a:xfrm>
            <a:custGeom>
              <a:avLst/>
              <a:gdLst/>
              <a:ahLst/>
              <a:cxnLst/>
              <a:rect l="l" t="t" r="r" b="b"/>
              <a:pathLst>
                <a:path w="2912" h="4364" extrusionOk="0">
                  <a:moveTo>
                    <a:pt x="2894" y="4360"/>
                  </a:moveTo>
                  <a:cubicBezTo>
                    <a:pt x="2900" y="4361"/>
                    <a:pt x="2906" y="4362"/>
                    <a:pt x="2912" y="4364"/>
                  </a:cubicBezTo>
                  <a:cubicBezTo>
                    <a:pt x="2836" y="4005"/>
                    <a:pt x="2606" y="3681"/>
                    <a:pt x="2346" y="3426"/>
                  </a:cubicBezTo>
                  <a:cubicBezTo>
                    <a:pt x="1831" y="2929"/>
                    <a:pt x="1181" y="2581"/>
                    <a:pt x="782" y="1973"/>
                  </a:cubicBezTo>
                  <a:cubicBezTo>
                    <a:pt x="646" y="1779"/>
                    <a:pt x="530" y="1570"/>
                    <a:pt x="428" y="1356"/>
                  </a:cubicBezTo>
                  <a:cubicBezTo>
                    <a:pt x="319" y="1144"/>
                    <a:pt x="226" y="925"/>
                    <a:pt x="160" y="696"/>
                  </a:cubicBezTo>
                  <a:cubicBezTo>
                    <a:pt x="90" y="468"/>
                    <a:pt x="29" y="237"/>
                    <a:pt x="0" y="0"/>
                  </a:cubicBezTo>
                  <a:cubicBezTo>
                    <a:pt x="42" y="356"/>
                    <a:pt x="142" y="702"/>
                    <a:pt x="262" y="1038"/>
                  </a:cubicBezTo>
                  <a:cubicBezTo>
                    <a:pt x="476" y="1595"/>
                    <a:pt x="786" y="2126"/>
                    <a:pt x="1229" y="2531"/>
                  </a:cubicBezTo>
                  <a:cubicBezTo>
                    <a:pt x="1750" y="3012"/>
                    <a:pt x="2416" y="3363"/>
                    <a:pt x="2754" y="4009"/>
                  </a:cubicBezTo>
                  <a:cubicBezTo>
                    <a:pt x="2812" y="4121"/>
                    <a:pt x="2862" y="4238"/>
                    <a:pt x="2894" y="4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727800" y="1058078"/>
              <a:ext cx="362520" cy="276840"/>
            </a:xfrm>
            <a:custGeom>
              <a:avLst/>
              <a:gdLst/>
              <a:ahLst/>
              <a:cxnLst/>
              <a:rect l="l" t="t" r="r" b="b"/>
              <a:pathLst>
                <a:path w="1007" h="769" extrusionOk="0">
                  <a:moveTo>
                    <a:pt x="1007" y="0"/>
                  </a:moveTo>
                  <a:cubicBezTo>
                    <a:pt x="933" y="183"/>
                    <a:pt x="855" y="386"/>
                    <a:pt x="776" y="566"/>
                  </a:cubicBezTo>
                  <a:cubicBezTo>
                    <a:pt x="749" y="628"/>
                    <a:pt x="721" y="690"/>
                    <a:pt x="685" y="745"/>
                  </a:cubicBezTo>
                  <a:lnTo>
                    <a:pt x="699" y="739"/>
                  </a:lnTo>
                  <a:cubicBezTo>
                    <a:pt x="454" y="690"/>
                    <a:pt x="210" y="607"/>
                    <a:pt x="0" y="470"/>
                  </a:cubicBezTo>
                  <a:cubicBezTo>
                    <a:pt x="150" y="588"/>
                    <a:pt x="328" y="666"/>
                    <a:pt x="509" y="721"/>
                  </a:cubicBezTo>
                  <a:cubicBezTo>
                    <a:pt x="573" y="739"/>
                    <a:pt x="637" y="756"/>
                    <a:pt x="704" y="769"/>
                  </a:cubicBezTo>
                  <a:lnTo>
                    <a:pt x="708" y="761"/>
                  </a:lnTo>
                  <a:cubicBezTo>
                    <a:pt x="843" y="523"/>
                    <a:pt x="922" y="259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883680" y="1327358"/>
              <a:ext cx="315360" cy="286920"/>
            </a:xfrm>
            <a:custGeom>
              <a:avLst/>
              <a:gdLst/>
              <a:ahLst/>
              <a:cxnLst/>
              <a:rect l="l" t="t" r="r" b="b"/>
              <a:pathLst>
                <a:path w="876" h="797" extrusionOk="0">
                  <a:moveTo>
                    <a:pt x="876" y="0"/>
                  </a:moveTo>
                  <a:cubicBezTo>
                    <a:pt x="863" y="133"/>
                    <a:pt x="848" y="266"/>
                    <a:pt x="826" y="397"/>
                  </a:cubicBezTo>
                  <a:cubicBezTo>
                    <a:pt x="802" y="526"/>
                    <a:pt x="779" y="661"/>
                    <a:pt x="717" y="776"/>
                  </a:cubicBezTo>
                  <a:lnTo>
                    <a:pt x="728" y="769"/>
                  </a:lnTo>
                  <a:cubicBezTo>
                    <a:pt x="667" y="771"/>
                    <a:pt x="604" y="767"/>
                    <a:pt x="541" y="762"/>
                  </a:cubicBezTo>
                  <a:cubicBezTo>
                    <a:pt x="354" y="743"/>
                    <a:pt x="167" y="700"/>
                    <a:pt x="0" y="610"/>
                  </a:cubicBezTo>
                  <a:cubicBezTo>
                    <a:pt x="215" y="749"/>
                    <a:pt x="477" y="797"/>
                    <a:pt x="729" y="797"/>
                  </a:cubicBezTo>
                  <a:lnTo>
                    <a:pt x="737" y="797"/>
                  </a:lnTo>
                  <a:lnTo>
                    <a:pt x="741" y="790"/>
                  </a:lnTo>
                  <a:cubicBezTo>
                    <a:pt x="806" y="669"/>
                    <a:pt x="827" y="534"/>
                    <a:pt x="848" y="401"/>
                  </a:cubicBezTo>
                  <a:cubicBezTo>
                    <a:pt x="865" y="268"/>
                    <a:pt x="875" y="134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6006440" y="1530398"/>
              <a:ext cx="348480" cy="272520"/>
            </a:xfrm>
            <a:custGeom>
              <a:avLst/>
              <a:gdLst/>
              <a:ahLst/>
              <a:cxnLst/>
              <a:rect l="l" t="t" r="r" b="b"/>
              <a:pathLst>
                <a:path w="968" h="757" extrusionOk="0">
                  <a:moveTo>
                    <a:pt x="946" y="0"/>
                  </a:moveTo>
                  <a:cubicBezTo>
                    <a:pt x="948" y="124"/>
                    <a:pt x="950" y="249"/>
                    <a:pt x="948" y="373"/>
                  </a:cubicBezTo>
                  <a:cubicBezTo>
                    <a:pt x="941" y="493"/>
                    <a:pt x="948" y="622"/>
                    <a:pt x="904" y="735"/>
                  </a:cubicBezTo>
                  <a:lnTo>
                    <a:pt x="915" y="727"/>
                  </a:lnTo>
                  <a:cubicBezTo>
                    <a:pt x="760" y="729"/>
                    <a:pt x="606" y="730"/>
                    <a:pt x="451" y="720"/>
                  </a:cubicBezTo>
                  <a:cubicBezTo>
                    <a:pt x="374" y="717"/>
                    <a:pt x="297" y="711"/>
                    <a:pt x="220" y="701"/>
                  </a:cubicBezTo>
                  <a:cubicBezTo>
                    <a:pt x="145" y="689"/>
                    <a:pt x="64" y="680"/>
                    <a:pt x="0" y="636"/>
                  </a:cubicBezTo>
                  <a:cubicBezTo>
                    <a:pt x="60" y="686"/>
                    <a:pt x="142" y="700"/>
                    <a:pt x="217" y="716"/>
                  </a:cubicBezTo>
                  <a:cubicBezTo>
                    <a:pt x="371" y="743"/>
                    <a:pt x="527" y="751"/>
                    <a:pt x="683" y="755"/>
                  </a:cubicBezTo>
                  <a:cubicBezTo>
                    <a:pt x="763" y="757"/>
                    <a:pt x="844" y="757"/>
                    <a:pt x="925" y="755"/>
                  </a:cubicBezTo>
                  <a:cubicBezTo>
                    <a:pt x="975" y="634"/>
                    <a:pt x="966" y="501"/>
                    <a:pt x="968" y="373"/>
                  </a:cubicBezTo>
                  <a:cubicBezTo>
                    <a:pt x="966" y="248"/>
                    <a:pt x="959" y="124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6235400" y="1697078"/>
              <a:ext cx="371880" cy="301680"/>
            </a:xfrm>
            <a:custGeom>
              <a:avLst/>
              <a:gdLst/>
              <a:ahLst/>
              <a:cxnLst/>
              <a:rect l="l" t="t" r="r" b="b"/>
              <a:pathLst>
                <a:path w="1033" h="838" extrusionOk="0">
                  <a:moveTo>
                    <a:pt x="1033" y="0"/>
                  </a:moveTo>
                  <a:cubicBezTo>
                    <a:pt x="1016" y="129"/>
                    <a:pt x="998" y="259"/>
                    <a:pt x="975" y="387"/>
                  </a:cubicBezTo>
                  <a:cubicBezTo>
                    <a:pt x="949" y="512"/>
                    <a:pt x="930" y="646"/>
                    <a:pt x="869" y="757"/>
                  </a:cubicBezTo>
                  <a:lnTo>
                    <a:pt x="882" y="750"/>
                  </a:lnTo>
                  <a:cubicBezTo>
                    <a:pt x="808" y="742"/>
                    <a:pt x="733" y="740"/>
                    <a:pt x="659" y="738"/>
                  </a:cubicBezTo>
                  <a:cubicBezTo>
                    <a:pt x="437" y="737"/>
                    <a:pt x="208" y="756"/>
                    <a:pt x="0" y="838"/>
                  </a:cubicBezTo>
                  <a:cubicBezTo>
                    <a:pt x="284" y="754"/>
                    <a:pt x="586" y="753"/>
                    <a:pt x="879" y="778"/>
                  </a:cubicBezTo>
                  <a:lnTo>
                    <a:pt x="889" y="779"/>
                  </a:lnTo>
                  <a:lnTo>
                    <a:pt x="893" y="772"/>
                  </a:lnTo>
                  <a:cubicBezTo>
                    <a:pt x="955" y="652"/>
                    <a:pt x="975" y="521"/>
                    <a:pt x="996" y="391"/>
                  </a:cubicBezTo>
                  <a:cubicBezTo>
                    <a:pt x="1015" y="261"/>
                    <a:pt x="1027" y="131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6516560" y="1916678"/>
              <a:ext cx="315720" cy="306720"/>
            </a:xfrm>
            <a:custGeom>
              <a:avLst/>
              <a:gdLst/>
              <a:ahLst/>
              <a:cxnLst/>
              <a:rect l="l" t="t" r="r" b="b"/>
              <a:pathLst>
                <a:path w="877" h="852" extrusionOk="0">
                  <a:moveTo>
                    <a:pt x="867" y="0"/>
                  </a:moveTo>
                  <a:cubicBezTo>
                    <a:pt x="866" y="247"/>
                    <a:pt x="865" y="564"/>
                    <a:pt x="704" y="764"/>
                  </a:cubicBezTo>
                  <a:lnTo>
                    <a:pt x="719" y="760"/>
                  </a:lnTo>
                  <a:cubicBezTo>
                    <a:pt x="481" y="697"/>
                    <a:pt x="205" y="702"/>
                    <a:pt x="0" y="852"/>
                  </a:cubicBezTo>
                  <a:cubicBezTo>
                    <a:pt x="211" y="724"/>
                    <a:pt x="478" y="723"/>
                    <a:pt x="711" y="787"/>
                  </a:cubicBezTo>
                  <a:lnTo>
                    <a:pt x="719" y="789"/>
                  </a:lnTo>
                  <a:lnTo>
                    <a:pt x="725" y="783"/>
                  </a:lnTo>
                  <a:cubicBezTo>
                    <a:pt x="892" y="577"/>
                    <a:pt x="889" y="252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subTitle" idx="1"/>
          </p:nvPr>
        </p:nvSpPr>
        <p:spPr>
          <a:xfrm>
            <a:off x="720000" y="218957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2"/>
          </p:nvPr>
        </p:nvSpPr>
        <p:spPr>
          <a:xfrm>
            <a:off x="3419273" y="218957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3"/>
          </p:nvPr>
        </p:nvSpPr>
        <p:spPr>
          <a:xfrm>
            <a:off x="720000" y="385040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4"/>
          </p:nvPr>
        </p:nvSpPr>
        <p:spPr>
          <a:xfrm>
            <a:off x="3419273" y="385040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5"/>
          </p:nvPr>
        </p:nvSpPr>
        <p:spPr>
          <a:xfrm>
            <a:off x="6118549" y="2189575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6"/>
          </p:nvPr>
        </p:nvSpPr>
        <p:spPr>
          <a:xfrm>
            <a:off x="6118549" y="385040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722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0" name="Google Shape;540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30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1" name="Google Shape;541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3" y="12722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3" y="29330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9" y="12722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4" name="Google Shape;544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49" y="29330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13"/>
          <p:cNvSpPr txBox="1">
            <a:spLocks noGrp="1"/>
          </p:cNvSpPr>
          <p:nvPr>
            <p:ph type="subTitle" idx="16"/>
          </p:nvPr>
        </p:nvSpPr>
        <p:spPr>
          <a:xfrm>
            <a:off x="720000" y="1843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6" name="Google Shape;546;p13"/>
          <p:cNvSpPr txBox="1">
            <a:spLocks noGrp="1"/>
          </p:cNvSpPr>
          <p:nvPr>
            <p:ph type="subTitle" idx="17"/>
          </p:nvPr>
        </p:nvSpPr>
        <p:spPr>
          <a:xfrm>
            <a:off x="3419273" y="1843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18"/>
          </p:nvPr>
        </p:nvSpPr>
        <p:spPr>
          <a:xfrm>
            <a:off x="6118549" y="1843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subTitle" idx="19"/>
          </p:nvPr>
        </p:nvSpPr>
        <p:spPr>
          <a:xfrm>
            <a:off x="720000" y="350472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20"/>
          </p:nvPr>
        </p:nvSpPr>
        <p:spPr>
          <a:xfrm>
            <a:off x="3419273" y="350472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21"/>
          </p:nvPr>
        </p:nvSpPr>
        <p:spPr>
          <a:xfrm>
            <a:off x="6118549" y="3504725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6"/>
          <p:cNvSpPr/>
          <p:nvPr/>
        </p:nvSpPr>
        <p:spPr>
          <a:xfrm rot="5049072" flipH="1">
            <a:off x="6655860" y="2400153"/>
            <a:ext cx="3427576" cy="3290454"/>
          </a:xfrm>
          <a:custGeom>
            <a:avLst/>
            <a:gdLst/>
            <a:ahLst/>
            <a:cxnLst/>
            <a:rect l="l" t="t" r="r" b="b"/>
            <a:pathLst>
              <a:path w="7149" h="6863" extrusionOk="0">
                <a:moveTo>
                  <a:pt x="545" y="6863"/>
                </a:moveTo>
                <a:cubicBezTo>
                  <a:pt x="1000" y="6857"/>
                  <a:pt x="1499" y="6836"/>
                  <a:pt x="1833" y="6563"/>
                </a:cubicBezTo>
                <a:cubicBezTo>
                  <a:pt x="2075" y="6365"/>
                  <a:pt x="2182" y="6068"/>
                  <a:pt x="2218" y="5778"/>
                </a:cubicBezTo>
                <a:cubicBezTo>
                  <a:pt x="2252" y="5488"/>
                  <a:pt x="2225" y="5195"/>
                  <a:pt x="2245" y="4904"/>
                </a:cubicBezTo>
                <a:cubicBezTo>
                  <a:pt x="2275" y="4485"/>
                  <a:pt x="2406" y="4071"/>
                  <a:pt x="2628" y="3699"/>
                </a:cubicBezTo>
                <a:cubicBezTo>
                  <a:pt x="2788" y="3430"/>
                  <a:pt x="3001" y="3178"/>
                  <a:pt x="3290" y="3013"/>
                </a:cubicBezTo>
                <a:cubicBezTo>
                  <a:pt x="3784" y="2730"/>
                  <a:pt x="4413" y="2742"/>
                  <a:pt x="5001" y="2723"/>
                </a:cubicBezTo>
                <a:cubicBezTo>
                  <a:pt x="5444" y="2709"/>
                  <a:pt x="5894" y="2670"/>
                  <a:pt x="6301" y="2517"/>
                </a:cubicBezTo>
                <a:cubicBezTo>
                  <a:pt x="6512" y="2438"/>
                  <a:pt x="6711" y="2327"/>
                  <a:pt x="6858" y="2171"/>
                </a:cubicBezTo>
                <a:cubicBezTo>
                  <a:pt x="7012" y="2008"/>
                  <a:pt x="7101" y="1801"/>
                  <a:pt x="7135" y="1591"/>
                </a:cubicBezTo>
                <a:cubicBezTo>
                  <a:pt x="7246" y="902"/>
                  <a:pt x="6705" y="179"/>
                  <a:pt x="5947" y="0"/>
                </a:cubicBezTo>
                <a:lnTo>
                  <a:pt x="0" y="0"/>
                </a:lnTo>
                <a:lnTo>
                  <a:pt x="545" y="6863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6"/>
          <p:cNvSpPr/>
          <p:nvPr/>
        </p:nvSpPr>
        <p:spPr>
          <a:xfrm rot="5400000" flipH="1">
            <a:off x="-474523" y="-2273598"/>
            <a:ext cx="3718095" cy="4355602"/>
          </a:xfrm>
          <a:custGeom>
            <a:avLst/>
            <a:gdLst/>
            <a:ahLst/>
            <a:cxnLst/>
            <a:rect l="l" t="t" r="r" b="b"/>
            <a:pathLst>
              <a:path w="4596" h="5384" extrusionOk="0">
                <a:moveTo>
                  <a:pt x="2451" y="12"/>
                </a:moveTo>
                <a:cubicBezTo>
                  <a:pt x="2291" y="-8"/>
                  <a:pt x="2115" y="-22"/>
                  <a:pt x="1985" y="116"/>
                </a:cubicBezTo>
                <a:cubicBezTo>
                  <a:pt x="1883" y="225"/>
                  <a:pt x="1831" y="412"/>
                  <a:pt x="1827" y="594"/>
                </a:cubicBezTo>
                <a:cubicBezTo>
                  <a:pt x="1823" y="776"/>
                  <a:pt x="1863" y="954"/>
                  <a:pt x="1914" y="1120"/>
                </a:cubicBezTo>
                <a:cubicBezTo>
                  <a:pt x="1970" y="1300"/>
                  <a:pt x="2042" y="1489"/>
                  <a:pt x="2013" y="1683"/>
                </a:cubicBezTo>
                <a:cubicBezTo>
                  <a:pt x="2000" y="1773"/>
                  <a:pt x="1966" y="1854"/>
                  <a:pt x="1924" y="1924"/>
                </a:cubicBezTo>
                <a:cubicBezTo>
                  <a:pt x="1866" y="2022"/>
                  <a:pt x="1792" y="2101"/>
                  <a:pt x="1710" y="2152"/>
                </a:cubicBezTo>
                <a:cubicBezTo>
                  <a:pt x="1611" y="2213"/>
                  <a:pt x="1501" y="2236"/>
                  <a:pt x="1406" y="2311"/>
                </a:cubicBezTo>
                <a:cubicBezTo>
                  <a:pt x="1240" y="2443"/>
                  <a:pt x="1148" y="2746"/>
                  <a:pt x="1194" y="3009"/>
                </a:cubicBezTo>
                <a:cubicBezTo>
                  <a:pt x="1214" y="3122"/>
                  <a:pt x="1256" y="3226"/>
                  <a:pt x="1274" y="3340"/>
                </a:cubicBezTo>
                <a:cubicBezTo>
                  <a:pt x="1314" y="3598"/>
                  <a:pt x="1204" y="3889"/>
                  <a:pt x="1031" y="3984"/>
                </a:cubicBezTo>
                <a:cubicBezTo>
                  <a:pt x="849" y="4085"/>
                  <a:pt x="644" y="3979"/>
                  <a:pt x="452" y="4024"/>
                </a:cubicBezTo>
                <a:cubicBezTo>
                  <a:pt x="259" y="4069"/>
                  <a:pt x="89" y="4277"/>
                  <a:pt x="27" y="4543"/>
                </a:cubicBezTo>
                <a:cubicBezTo>
                  <a:pt x="-35" y="4809"/>
                  <a:pt x="14" y="5120"/>
                  <a:pt x="149" y="5319"/>
                </a:cubicBezTo>
                <a:lnTo>
                  <a:pt x="4578" y="5384"/>
                </a:lnTo>
                <a:lnTo>
                  <a:pt x="4596" y="119"/>
                </a:lnTo>
                <a:lnTo>
                  <a:pt x="2451" y="12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6" name="Google Shape;716;p16"/>
          <p:cNvGrpSpPr/>
          <p:nvPr/>
        </p:nvGrpSpPr>
        <p:grpSpPr>
          <a:xfrm rot="10800000" flipH="1">
            <a:off x="8369643" y="-23014"/>
            <a:ext cx="592370" cy="1125030"/>
            <a:chOff x="295808" y="5266588"/>
            <a:chExt cx="503031" cy="955439"/>
          </a:xfrm>
        </p:grpSpPr>
        <p:grpSp>
          <p:nvGrpSpPr>
            <p:cNvPr id="717" name="Google Shape;717;p16"/>
            <p:cNvGrpSpPr/>
            <p:nvPr/>
          </p:nvGrpSpPr>
          <p:grpSpPr>
            <a:xfrm>
              <a:off x="454337" y="5266588"/>
              <a:ext cx="344502" cy="933858"/>
              <a:chOff x="6211280" y="172838"/>
              <a:chExt cx="465480" cy="1261800"/>
            </a:xfrm>
          </p:grpSpPr>
          <p:sp>
            <p:nvSpPr>
              <p:cNvPr id="718" name="Google Shape;718;p16"/>
              <p:cNvSpPr/>
              <p:nvPr/>
            </p:nvSpPr>
            <p:spPr>
              <a:xfrm>
                <a:off x="6354560" y="432397"/>
                <a:ext cx="106560" cy="100224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84" extrusionOk="0">
                    <a:moveTo>
                      <a:pt x="214" y="2784"/>
                    </a:moveTo>
                    <a:cubicBezTo>
                      <a:pt x="25" y="2282"/>
                      <a:pt x="-39" y="1817"/>
                      <a:pt x="22" y="1402"/>
                    </a:cubicBezTo>
                    <a:cubicBezTo>
                      <a:pt x="45" y="1243"/>
                      <a:pt x="89" y="1086"/>
                      <a:pt x="130" y="933"/>
                    </a:cubicBezTo>
                    <a:cubicBezTo>
                      <a:pt x="153" y="850"/>
                      <a:pt x="176" y="764"/>
                      <a:pt x="196" y="679"/>
                    </a:cubicBezTo>
                    <a:cubicBezTo>
                      <a:pt x="254" y="432"/>
                      <a:pt x="290" y="239"/>
                      <a:pt x="230" y="9"/>
                    </a:cubicBezTo>
                    <a:lnTo>
                      <a:pt x="264" y="0"/>
                    </a:lnTo>
                    <a:cubicBezTo>
                      <a:pt x="327" y="238"/>
                      <a:pt x="290" y="435"/>
                      <a:pt x="230" y="687"/>
                    </a:cubicBezTo>
                    <a:cubicBezTo>
                      <a:pt x="210" y="773"/>
                      <a:pt x="187" y="859"/>
                      <a:pt x="164" y="942"/>
                    </a:cubicBezTo>
                    <a:cubicBezTo>
                      <a:pt x="123" y="1094"/>
                      <a:pt x="80" y="1250"/>
                      <a:pt x="57" y="1408"/>
                    </a:cubicBezTo>
                    <a:cubicBezTo>
                      <a:pt x="-3" y="1817"/>
                      <a:pt x="61" y="2275"/>
                      <a:pt x="247" y="2771"/>
                    </a:cubicBezTo>
                    <a:lnTo>
                      <a:pt x="214" y="27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6"/>
              <p:cNvSpPr/>
              <p:nvPr/>
            </p:nvSpPr>
            <p:spPr>
              <a:xfrm>
                <a:off x="6455000" y="231157"/>
                <a:ext cx="172440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50" extrusionOk="0">
                    <a:moveTo>
                      <a:pt x="264" y="360"/>
                    </a:moveTo>
                    <a:cubicBezTo>
                      <a:pt x="348" y="288"/>
                      <a:pt x="425" y="200"/>
                      <a:pt x="465" y="103"/>
                    </a:cubicBezTo>
                    <a:cubicBezTo>
                      <a:pt x="475" y="79"/>
                      <a:pt x="483" y="52"/>
                      <a:pt x="477" y="31"/>
                    </a:cubicBezTo>
                    <a:cubicBezTo>
                      <a:pt x="469" y="6"/>
                      <a:pt x="440" y="-4"/>
                      <a:pt x="411" y="1"/>
                    </a:cubicBezTo>
                    <a:cubicBezTo>
                      <a:pt x="381" y="6"/>
                      <a:pt x="350" y="24"/>
                      <a:pt x="323" y="46"/>
                    </a:cubicBezTo>
                    <a:cubicBezTo>
                      <a:pt x="239" y="110"/>
                      <a:pt x="183" y="204"/>
                      <a:pt x="130" y="292"/>
                    </a:cubicBezTo>
                    <a:cubicBezTo>
                      <a:pt x="106" y="333"/>
                      <a:pt x="0" y="550"/>
                      <a:pt x="0" y="550"/>
                    </a:cubicBezTo>
                    <a:cubicBezTo>
                      <a:pt x="0" y="550"/>
                      <a:pt x="216" y="400"/>
                      <a:pt x="264" y="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6"/>
              <p:cNvSpPr/>
              <p:nvPr/>
            </p:nvSpPr>
            <p:spPr>
              <a:xfrm>
                <a:off x="6250880" y="241238"/>
                <a:ext cx="186480" cy="19512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42" extrusionOk="0">
                    <a:moveTo>
                      <a:pt x="385" y="241"/>
                    </a:moveTo>
                    <a:cubicBezTo>
                      <a:pt x="329" y="145"/>
                      <a:pt x="249" y="59"/>
                      <a:pt x="147" y="14"/>
                    </a:cubicBezTo>
                    <a:cubicBezTo>
                      <a:pt x="104" y="-4"/>
                      <a:pt x="52" y="-15"/>
                      <a:pt x="15" y="41"/>
                    </a:cubicBezTo>
                    <a:cubicBezTo>
                      <a:pt x="-11" y="87"/>
                      <a:pt x="1" y="138"/>
                      <a:pt x="23" y="181"/>
                    </a:cubicBezTo>
                    <a:cubicBezTo>
                      <a:pt x="71" y="276"/>
                      <a:pt x="164" y="339"/>
                      <a:pt x="253" y="397"/>
                    </a:cubicBezTo>
                    <a:cubicBezTo>
                      <a:pt x="293" y="424"/>
                      <a:pt x="518" y="542"/>
                      <a:pt x="518" y="542"/>
                    </a:cubicBezTo>
                    <a:cubicBezTo>
                      <a:pt x="518" y="542"/>
                      <a:pt x="416" y="295"/>
                      <a:pt x="385" y="2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6409640" y="172838"/>
                <a:ext cx="90720" cy="2563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712" extrusionOk="0">
                    <a:moveTo>
                      <a:pt x="225" y="408"/>
                    </a:moveTo>
                    <a:cubicBezTo>
                      <a:pt x="256" y="301"/>
                      <a:pt x="264" y="184"/>
                      <a:pt x="226" y="80"/>
                    </a:cubicBezTo>
                    <a:cubicBezTo>
                      <a:pt x="216" y="53"/>
                      <a:pt x="202" y="25"/>
                      <a:pt x="177" y="10"/>
                    </a:cubicBezTo>
                    <a:cubicBezTo>
                      <a:pt x="147" y="-7"/>
                      <a:pt x="107" y="-1"/>
                      <a:pt x="78" y="20"/>
                    </a:cubicBezTo>
                    <a:cubicBezTo>
                      <a:pt x="50" y="40"/>
                      <a:pt x="32" y="72"/>
                      <a:pt x="20" y="104"/>
                    </a:cubicBezTo>
                    <a:cubicBezTo>
                      <a:pt x="-16" y="204"/>
                      <a:pt x="3" y="315"/>
                      <a:pt x="21" y="419"/>
                    </a:cubicBezTo>
                    <a:cubicBezTo>
                      <a:pt x="30" y="467"/>
                      <a:pt x="99" y="712"/>
                      <a:pt x="99" y="712"/>
                    </a:cubicBezTo>
                    <a:cubicBezTo>
                      <a:pt x="99" y="712"/>
                      <a:pt x="208" y="468"/>
                      <a:pt x="225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6440600" y="182918"/>
                <a:ext cx="123480" cy="25416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06" extrusionOk="0">
                    <a:moveTo>
                      <a:pt x="342" y="129"/>
                    </a:moveTo>
                    <a:cubicBezTo>
                      <a:pt x="345" y="84"/>
                      <a:pt x="340" y="31"/>
                      <a:pt x="301" y="8"/>
                    </a:cubicBezTo>
                    <a:cubicBezTo>
                      <a:pt x="271" y="-9"/>
                      <a:pt x="231" y="1"/>
                      <a:pt x="204" y="23"/>
                    </a:cubicBezTo>
                    <a:cubicBezTo>
                      <a:pt x="177" y="45"/>
                      <a:pt x="161" y="77"/>
                      <a:pt x="146" y="109"/>
                    </a:cubicBezTo>
                    <a:cubicBezTo>
                      <a:pt x="72" y="260"/>
                      <a:pt x="0" y="706"/>
                      <a:pt x="0" y="706"/>
                    </a:cubicBezTo>
                    <a:cubicBezTo>
                      <a:pt x="0" y="706"/>
                      <a:pt x="107" y="616"/>
                      <a:pt x="141" y="580"/>
                    </a:cubicBezTo>
                    <a:cubicBezTo>
                      <a:pt x="195" y="523"/>
                      <a:pt x="240" y="456"/>
                      <a:pt x="274" y="385"/>
                    </a:cubicBezTo>
                    <a:cubicBezTo>
                      <a:pt x="312" y="304"/>
                      <a:pt x="335" y="217"/>
                      <a:pt x="342" y="1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6"/>
              <p:cNvSpPr/>
              <p:nvPr/>
            </p:nvSpPr>
            <p:spPr>
              <a:xfrm>
                <a:off x="6326840" y="195878"/>
                <a:ext cx="11448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74" extrusionOk="0">
                    <a:moveTo>
                      <a:pt x="311" y="345"/>
                    </a:moveTo>
                    <a:cubicBezTo>
                      <a:pt x="297" y="234"/>
                      <a:pt x="256" y="124"/>
                      <a:pt x="179" y="44"/>
                    </a:cubicBezTo>
                    <a:cubicBezTo>
                      <a:pt x="159" y="23"/>
                      <a:pt x="135" y="3"/>
                      <a:pt x="106" y="0"/>
                    </a:cubicBezTo>
                    <a:cubicBezTo>
                      <a:pt x="72" y="-4"/>
                      <a:pt x="38" y="18"/>
                      <a:pt x="20" y="48"/>
                    </a:cubicBezTo>
                    <a:cubicBezTo>
                      <a:pt x="2" y="78"/>
                      <a:pt x="-2" y="114"/>
                      <a:pt x="1" y="149"/>
                    </a:cubicBezTo>
                    <a:cubicBezTo>
                      <a:pt x="8" y="255"/>
                      <a:pt x="69" y="349"/>
                      <a:pt x="129" y="437"/>
                    </a:cubicBezTo>
                    <a:cubicBezTo>
                      <a:pt x="156" y="478"/>
                      <a:pt x="317" y="674"/>
                      <a:pt x="317" y="674"/>
                    </a:cubicBezTo>
                    <a:cubicBezTo>
                      <a:pt x="317" y="674"/>
                      <a:pt x="319" y="407"/>
                      <a:pt x="311" y="3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6"/>
              <p:cNvSpPr/>
              <p:nvPr/>
            </p:nvSpPr>
            <p:spPr>
              <a:xfrm>
                <a:off x="6440600" y="287318"/>
                <a:ext cx="216720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16" extrusionOk="0">
                    <a:moveTo>
                      <a:pt x="307" y="306"/>
                    </a:moveTo>
                    <a:cubicBezTo>
                      <a:pt x="408" y="260"/>
                      <a:pt x="505" y="195"/>
                      <a:pt x="570" y="114"/>
                    </a:cubicBezTo>
                    <a:cubicBezTo>
                      <a:pt x="587" y="93"/>
                      <a:pt x="603" y="70"/>
                      <a:pt x="602" y="48"/>
                    </a:cubicBezTo>
                    <a:cubicBezTo>
                      <a:pt x="601" y="22"/>
                      <a:pt x="576" y="4"/>
                      <a:pt x="546" y="1"/>
                    </a:cubicBezTo>
                    <a:cubicBezTo>
                      <a:pt x="516" y="-3"/>
                      <a:pt x="482" y="7"/>
                      <a:pt x="450" y="20"/>
                    </a:cubicBezTo>
                    <a:cubicBezTo>
                      <a:pt x="352" y="59"/>
                      <a:pt x="272" y="133"/>
                      <a:pt x="197" y="204"/>
                    </a:cubicBezTo>
                    <a:cubicBezTo>
                      <a:pt x="163" y="236"/>
                      <a:pt x="0" y="416"/>
                      <a:pt x="0" y="416"/>
                    </a:cubicBezTo>
                    <a:cubicBezTo>
                      <a:pt x="0" y="416"/>
                      <a:pt x="250" y="331"/>
                      <a:pt x="307" y="3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6211280" y="310718"/>
                <a:ext cx="229680" cy="1278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55" extrusionOk="0">
                    <a:moveTo>
                      <a:pt x="322" y="279"/>
                    </a:moveTo>
                    <a:cubicBezTo>
                      <a:pt x="216" y="245"/>
                      <a:pt x="112" y="191"/>
                      <a:pt x="39" y="118"/>
                    </a:cubicBezTo>
                    <a:cubicBezTo>
                      <a:pt x="20" y="99"/>
                      <a:pt x="2" y="77"/>
                      <a:pt x="0" y="55"/>
                    </a:cubicBezTo>
                    <a:cubicBezTo>
                      <a:pt x="-2" y="29"/>
                      <a:pt x="20" y="9"/>
                      <a:pt x="50" y="3"/>
                    </a:cubicBezTo>
                    <a:cubicBezTo>
                      <a:pt x="80" y="-4"/>
                      <a:pt x="115" y="1"/>
                      <a:pt x="148" y="10"/>
                    </a:cubicBezTo>
                    <a:cubicBezTo>
                      <a:pt x="250" y="39"/>
                      <a:pt x="337" y="104"/>
                      <a:pt x="420" y="166"/>
                    </a:cubicBezTo>
                    <a:cubicBezTo>
                      <a:pt x="457" y="194"/>
                      <a:pt x="638" y="355"/>
                      <a:pt x="638" y="355"/>
                    </a:cubicBezTo>
                    <a:cubicBezTo>
                      <a:pt x="638" y="355"/>
                      <a:pt x="382" y="298"/>
                      <a:pt x="322" y="2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6272840" y="352838"/>
                <a:ext cx="171720" cy="9108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253" extrusionOk="0">
                    <a:moveTo>
                      <a:pt x="477" y="253"/>
                    </a:moveTo>
                    <a:cubicBezTo>
                      <a:pt x="436" y="233"/>
                      <a:pt x="397" y="210"/>
                      <a:pt x="358" y="187"/>
                    </a:cubicBezTo>
                    <a:cubicBezTo>
                      <a:pt x="338" y="176"/>
                      <a:pt x="319" y="164"/>
                      <a:pt x="300" y="152"/>
                    </a:cubicBezTo>
                    <a:cubicBezTo>
                      <a:pt x="290" y="146"/>
                      <a:pt x="281" y="141"/>
                      <a:pt x="271" y="134"/>
                    </a:cubicBezTo>
                    <a:lnTo>
                      <a:pt x="242" y="118"/>
                    </a:lnTo>
                    <a:cubicBezTo>
                      <a:pt x="203" y="95"/>
                      <a:pt x="165" y="73"/>
                      <a:pt x="124" y="54"/>
                    </a:cubicBezTo>
                    <a:cubicBezTo>
                      <a:pt x="84" y="34"/>
                      <a:pt x="43" y="16"/>
                      <a:pt x="0" y="0"/>
                    </a:cubicBezTo>
                    <a:cubicBezTo>
                      <a:pt x="46" y="2"/>
                      <a:pt x="91" y="13"/>
                      <a:pt x="135" y="28"/>
                    </a:cubicBezTo>
                    <a:cubicBezTo>
                      <a:pt x="178" y="44"/>
                      <a:pt x="220" y="64"/>
                      <a:pt x="260" y="87"/>
                    </a:cubicBezTo>
                    <a:cubicBezTo>
                      <a:pt x="279" y="99"/>
                      <a:pt x="299" y="111"/>
                      <a:pt x="318" y="124"/>
                    </a:cubicBezTo>
                    <a:cubicBezTo>
                      <a:pt x="336" y="137"/>
                      <a:pt x="356" y="150"/>
                      <a:pt x="373" y="164"/>
                    </a:cubicBezTo>
                    <a:cubicBezTo>
                      <a:pt x="410" y="192"/>
                      <a:pt x="444" y="221"/>
                      <a:pt x="477" y="2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6"/>
              <p:cNvSpPr/>
              <p:nvPr/>
            </p:nvSpPr>
            <p:spPr>
              <a:xfrm>
                <a:off x="6440960" y="248797"/>
                <a:ext cx="8568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527" extrusionOk="0">
                    <a:moveTo>
                      <a:pt x="238" y="0"/>
                    </a:moveTo>
                    <a:cubicBezTo>
                      <a:pt x="222" y="46"/>
                      <a:pt x="205" y="91"/>
                      <a:pt x="188" y="136"/>
                    </a:cubicBezTo>
                    <a:cubicBezTo>
                      <a:pt x="180" y="158"/>
                      <a:pt x="171" y="181"/>
                      <a:pt x="162" y="203"/>
                    </a:cubicBezTo>
                    <a:lnTo>
                      <a:pt x="134" y="269"/>
                    </a:lnTo>
                    <a:cubicBezTo>
                      <a:pt x="115" y="314"/>
                      <a:pt x="95" y="358"/>
                      <a:pt x="74" y="401"/>
                    </a:cubicBezTo>
                    <a:cubicBezTo>
                      <a:pt x="52" y="444"/>
                      <a:pt x="28" y="487"/>
                      <a:pt x="0" y="527"/>
                    </a:cubicBezTo>
                    <a:cubicBezTo>
                      <a:pt x="15" y="480"/>
                      <a:pt x="31" y="435"/>
                      <a:pt x="48" y="390"/>
                    </a:cubicBezTo>
                    <a:cubicBezTo>
                      <a:pt x="65" y="345"/>
                      <a:pt x="83" y="300"/>
                      <a:pt x="101" y="256"/>
                    </a:cubicBezTo>
                    <a:cubicBezTo>
                      <a:pt x="111" y="234"/>
                      <a:pt x="121" y="212"/>
                      <a:pt x="131" y="190"/>
                    </a:cubicBezTo>
                    <a:cubicBezTo>
                      <a:pt x="141" y="168"/>
                      <a:pt x="151" y="146"/>
                      <a:pt x="163" y="124"/>
                    </a:cubicBezTo>
                    <a:cubicBezTo>
                      <a:pt x="185" y="81"/>
                      <a:pt x="209" y="39"/>
                      <a:pt x="2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6"/>
              <p:cNvSpPr/>
              <p:nvPr/>
            </p:nvSpPr>
            <p:spPr>
              <a:xfrm>
                <a:off x="6371120" y="258518"/>
                <a:ext cx="71280" cy="18612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17" extrusionOk="0">
                    <a:moveTo>
                      <a:pt x="198" y="517"/>
                    </a:moveTo>
                    <a:cubicBezTo>
                      <a:pt x="180" y="473"/>
                      <a:pt x="165" y="430"/>
                      <a:pt x="150" y="386"/>
                    </a:cubicBezTo>
                    <a:lnTo>
                      <a:pt x="127" y="321"/>
                    </a:lnTo>
                    <a:cubicBezTo>
                      <a:pt x="119" y="299"/>
                      <a:pt x="112" y="278"/>
                      <a:pt x="104" y="256"/>
                    </a:cubicBezTo>
                    <a:cubicBezTo>
                      <a:pt x="88" y="213"/>
                      <a:pt x="72" y="170"/>
                      <a:pt x="54" y="128"/>
                    </a:cubicBezTo>
                    <a:cubicBezTo>
                      <a:pt x="37" y="85"/>
                      <a:pt x="19" y="43"/>
                      <a:pt x="0" y="0"/>
                    </a:cubicBezTo>
                    <a:cubicBezTo>
                      <a:pt x="32" y="35"/>
                      <a:pt x="57" y="74"/>
                      <a:pt x="80" y="116"/>
                    </a:cubicBezTo>
                    <a:cubicBezTo>
                      <a:pt x="102" y="157"/>
                      <a:pt x="121" y="200"/>
                      <a:pt x="137" y="244"/>
                    </a:cubicBezTo>
                    <a:cubicBezTo>
                      <a:pt x="144" y="266"/>
                      <a:pt x="152" y="288"/>
                      <a:pt x="159" y="311"/>
                    </a:cubicBezTo>
                    <a:cubicBezTo>
                      <a:pt x="165" y="333"/>
                      <a:pt x="171" y="356"/>
                      <a:pt x="176" y="378"/>
                    </a:cubicBezTo>
                    <a:cubicBezTo>
                      <a:pt x="187" y="424"/>
                      <a:pt x="194" y="470"/>
                      <a:pt x="198" y="5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6"/>
              <p:cNvSpPr/>
              <p:nvPr/>
            </p:nvSpPr>
            <p:spPr>
              <a:xfrm>
                <a:off x="6446720" y="324038"/>
                <a:ext cx="163440" cy="11304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14" extrusionOk="0">
                    <a:moveTo>
                      <a:pt x="454" y="0"/>
                    </a:moveTo>
                    <a:cubicBezTo>
                      <a:pt x="416" y="26"/>
                      <a:pt x="380" y="55"/>
                      <a:pt x="344" y="82"/>
                    </a:cubicBezTo>
                    <a:lnTo>
                      <a:pt x="289" y="124"/>
                    </a:lnTo>
                    <a:lnTo>
                      <a:pt x="233" y="165"/>
                    </a:lnTo>
                    <a:cubicBezTo>
                      <a:pt x="196" y="192"/>
                      <a:pt x="159" y="218"/>
                      <a:pt x="120" y="244"/>
                    </a:cubicBezTo>
                    <a:cubicBezTo>
                      <a:pt x="82" y="269"/>
                      <a:pt x="42" y="294"/>
                      <a:pt x="0" y="314"/>
                    </a:cubicBezTo>
                    <a:cubicBezTo>
                      <a:pt x="34" y="282"/>
                      <a:pt x="68" y="251"/>
                      <a:pt x="104" y="222"/>
                    </a:cubicBezTo>
                    <a:cubicBezTo>
                      <a:pt x="139" y="192"/>
                      <a:pt x="175" y="164"/>
                      <a:pt x="213" y="136"/>
                    </a:cubicBezTo>
                    <a:cubicBezTo>
                      <a:pt x="250" y="110"/>
                      <a:pt x="288" y="83"/>
                      <a:pt x="328" y="60"/>
                    </a:cubicBezTo>
                    <a:cubicBezTo>
                      <a:pt x="368" y="36"/>
                      <a:pt x="409" y="13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6"/>
              <p:cNvSpPr/>
              <p:nvPr/>
            </p:nvSpPr>
            <p:spPr>
              <a:xfrm>
                <a:off x="6422240" y="419438"/>
                <a:ext cx="4896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82" extrusionOk="0">
                    <a:moveTo>
                      <a:pt x="113" y="148"/>
                    </a:moveTo>
                    <a:cubicBezTo>
                      <a:pt x="105" y="164"/>
                      <a:pt x="93" y="180"/>
                      <a:pt x="75" y="182"/>
                    </a:cubicBezTo>
                    <a:cubicBezTo>
                      <a:pt x="55" y="184"/>
                      <a:pt x="39" y="165"/>
                      <a:pt x="29" y="147"/>
                    </a:cubicBezTo>
                    <a:cubicBezTo>
                      <a:pt x="12" y="114"/>
                      <a:pt x="2" y="78"/>
                      <a:pt x="0" y="41"/>
                    </a:cubicBezTo>
                    <a:cubicBezTo>
                      <a:pt x="0" y="38"/>
                      <a:pt x="0" y="35"/>
                      <a:pt x="1" y="32"/>
                    </a:cubicBezTo>
                    <a:cubicBezTo>
                      <a:pt x="2" y="30"/>
                      <a:pt x="5" y="27"/>
                      <a:pt x="8" y="26"/>
                    </a:cubicBezTo>
                    <a:cubicBezTo>
                      <a:pt x="33" y="7"/>
                      <a:pt x="108" y="-18"/>
                      <a:pt x="130" y="18"/>
                    </a:cubicBezTo>
                    <a:cubicBezTo>
                      <a:pt x="139" y="33"/>
                      <a:pt x="135" y="59"/>
                      <a:pt x="133" y="76"/>
                    </a:cubicBezTo>
                    <a:cubicBezTo>
                      <a:pt x="130" y="101"/>
                      <a:pt x="123" y="125"/>
                      <a:pt x="113" y="1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0500" rIns="90000" bIns="20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6"/>
              <p:cNvSpPr/>
              <p:nvPr/>
            </p:nvSpPr>
            <p:spPr>
              <a:xfrm>
                <a:off x="6268520" y="440677"/>
                <a:ext cx="151560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614" extrusionOk="0">
                    <a:moveTo>
                      <a:pt x="0" y="0"/>
                    </a:moveTo>
                    <a:cubicBezTo>
                      <a:pt x="44" y="87"/>
                      <a:pt x="130" y="144"/>
                      <a:pt x="201" y="212"/>
                    </a:cubicBezTo>
                    <a:cubicBezTo>
                      <a:pt x="312" y="319"/>
                      <a:pt x="390" y="460"/>
                      <a:pt x="421" y="611"/>
                    </a:cubicBezTo>
                    <a:cubicBezTo>
                      <a:pt x="374" y="621"/>
                      <a:pt x="328" y="599"/>
                      <a:pt x="287" y="574"/>
                    </a:cubicBezTo>
                    <a:cubicBezTo>
                      <a:pt x="173" y="504"/>
                      <a:pt x="88" y="390"/>
                      <a:pt x="49" y="262"/>
                    </a:cubicBezTo>
                    <a:cubicBezTo>
                      <a:pt x="22" y="177"/>
                      <a:pt x="7" y="8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6"/>
              <p:cNvSpPr/>
              <p:nvPr/>
            </p:nvSpPr>
            <p:spPr>
              <a:xfrm>
                <a:off x="6294440" y="489278"/>
                <a:ext cx="126720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5" extrusionOk="0">
                    <a:moveTo>
                      <a:pt x="0" y="0"/>
                    </a:moveTo>
                    <a:cubicBezTo>
                      <a:pt x="34" y="36"/>
                      <a:pt x="68" y="72"/>
                      <a:pt x="101" y="108"/>
                    </a:cubicBezTo>
                    <a:cubicBezTo>
                      <a:pt x="118" y="126"/>
                      <a:pt x="134" y="145"/>
                      <a:pt x="151" y="163"/>
                    </a:cubicBezTo>
                    <a:cubicBezTo>
                      <a:pt x="167" y="182"/>
                      <a:pt x="183" y="201"/>
                      <a:pt x="199" y="219"/>
                    </a:cubicBezTo>
                    <a:cubicBezTo>
                      <a:pt x="231" y="258"/>
                      <a:pt x="260" y="298"/>
                      <a:pt x="287" y="340"/>
                    </a:cubicBezTo>
                    <a:cubicBezTo>
                      <a:pt x="313" y="383"/>
                      <a:pt x="337" y="428"/>
                      <a:pt x="352" y="475"/>
                    </a:cubicBezTo>
                    <a:cubicBezTo>
                      <a:pt x="323" y="434"/>
                      <a:pt x="295" y="395"/>
                      <a:pt x="264" y="356"/>
                    </a:cubicBezTo>
                    <a:cubicBezTo>
                      <a:pt x="234" y="318"/>
                      <a:pt x="203" y="280"/>
                      <a:pt x="172" y="242"/>
                    </a:cubicBezTo>
                    <a:lnTo>
                      <a:pt x="125" y="185"/>
                    </a:lnTo>
                    <a:cubicBezTo>
                      <a:pt x="110" y="165"/>
                      <a:pt x="94" y="146"/>
                      <a:pt x="80" y="126"/>
                    </a:cubicBezTo>
                    <a:cubicBezTo>
                      <a:pt x="50" y="86"/>
                      <a:pt x="22" y="4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>
                <a:off x="6463280" y="407198"/>
                <a:ext cx="213480" cy="16704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64" extrusionOk="0">
                    <a:moveTo>
                      <a:pt x="593" y="0"/>
                    </a:moveTo>
                    <a:cubicBezTo>
                      <a:pt x="523" y="70"/>
                      <a:pt x="424" y="97"/>
                      <a:pt x="335" y="138"/>
                    </a:cubicBezTo>
                    <a:cubicBezTo>
                      <a:pt x="196" y="205"/>
                      <a:pt x="77" y="314"/>
                      <a:pt x="0" y="448"/>
                    </a:cubicBezTo>
                    <a:cubicBezTo>
                      <a:pt x="42" y="472"/>
                      <a:pt x="92" y="466"/>
                      <a:pt x="139" y="455"/>
                    </a:cubicBezTo>
                    <a:cubicBezTo>
                      <a:pt x="269" y="425"/>
                      <a:pt x="386" y="343"/>
                      <a:pt x="464" y="234"/>
                    </a:cubicBezTo>
                    <a:cubicBezTo>
                      <a:pt x="516" y="162"/>
                      <a:pt x="558" y="82"/>
                      <a:pt x="5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6"/>
              <p:cNvSpPr/>
              <p:nvPr/>
            </p:nvSpPr>
            <p:spPr>
              <a:xfrm>
                <a:off x="6462560" y="445358"/>
                <a:ext cx="174240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340" extrusionOk="0">
                    <a:moveTo>
                      <a:pt x="484" y="0"/>
                    </a:moveTo>
                    <a:cubicBezTo>
                      <a:pt x="448" y="35"/>
                      <a:pt x="409" y="66"/>
                      <a:pt x="368" y="95"/>
                    </a:cubicBezTo>
                    <a:cubicBezTo>
                      <a:pt x="348" y="109"/>
                      <a:pt x="327" y="123"/>
                      <a:pt x="307" y="136"/>
                    </a:cubicBezTo>
                    <a:lnTo>
                      <a:pt x="244" y="176"/>
                    </a:lnTo>
                    <a:cubicBezTo>
                      <a:pt x="202" y="202"/>
                      <a:pt x="161" y="227"/>
                      <a:pt x="120" y="255"/>
                    </a:cubicBezTo>
                    <a:cubicBezTo>
                      <a:pt x="79" y="282"/>
                      <a:pt x="39" y="310"/>
                      <a:pt x="0" y="340"/>
                    </a:cubicBezTo>
                    <a:cubicBezTo>
                      <a:pt x="29" y="300"/>
                      <a:pt x="65" y="264"/>
                      <a:pt x="104" y="233"/>
                    </a:cubicBezTo>
                    <a:cubicBezTo>
                      <a:pt x="142" y="200"/>
                      <a:pt x="183" y="172"/>
                      <a:pt x="225" y="146"/>
                    </a:cubicBezTo>
                    <a:cubicBezTo>
                      <a:pt x="246" y="133"/>
                      <a:pt x="268" y="120"/>
                      <a:pt x="289" y="108"/>
                    </a:cubicBezTo>
                    <a:cubicBezTo>
                      <a:pt x="310" y="96"/>
                      <a:pt x="332" y="83"/>
                      <a:pt x="354" y="71"/>
                    </a:cubicBezTo>
                    <a:cubicBezTo>
                      <a:pt x="397" y="47"/>
                      <a:pt x="440" y="24"/>
                      <a:pt x="4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5" name="Google Shape;735;p16"/>
            <p:cNvGrpSpPr/>
            <p:nvPr/>
          </p:nvGrpSpPr>
          <p:grpSpPr>
            <a:xfrm>
              <a:off x="295808" y="5641730"/>
              <a:ext cx="321322" cy="580298"/>
              <a:chOff x="5997080" y="679718"/>
              <a:chExt cx="434160" cy="784080"/>
            </a:xfrm>
          </p:grpSpPr>
          <p:sp>
            <p:nvSpPr>
              <p:cNvPr id="736" name="Google Shape;736;p16"/>
              <p:cNvSpPr/>
              <p:nvPr/>
            </p:nvSpPr>
            <p:spPr>
              <a:xfrm>
                <a:off x="6182480" y="875198"/>
                <a:ext cx="248760" cy="5886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635" extrusionOk="0">
                    <a:moveTo>
                      <a:pt x="658" y="1635"/>
                    </a:moveTo>
                    <a:cubicBezTo>
                      <a:pt x="601" y="1495"/>
                      <a:pt x="561" y="1346"/>
                      <a:pt x="523" y="1203"/>
                    </a:cubicBezTo>
                    <a:cubicBezTo>
                      <a:pt x="504" y="1132"/>
                      <a:pt x="484" y="1059"/>
                      <a:pt x="463" y="989"/>
                    </a:cubicBezTo>
                    <a:cubicBezTo>
                      <a:pt x="346" y="599"/>
                      <a:pt x="212" y="319"/>
                      <a:pt x="0" y="21"/>
                    </a:cubicBezTo>
                    <a:lnTo>
                      <a:pt x="29" y="0"/>
                    </a:lnTo>
                    <a:cubicBezTo>
                      <a:pt x="240" y="298"/>
                      <a:pt x="380" y="591"/>
                      <a:pt x="497" y="978"/>
                    </a:cubicBezTo>
                    <a:cubicBezTo>
                      <a:pt x="518" y="1050"/>
                      <a:pt x="538" y="1123"/>
                      <a:pt x="557" y="1193"/>
                    </a:cubicBezTo>
                    <a:cubicBezTo>
                      <a:pt x="595" y="1336"/>
                      <a:pt x="634" y="1483"/>
                      <a:pt x="691" y="1622"/>
                    </a:cubicBezTo>
                    <a:lnTo>
                      <a:pt x="658" y="16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6002120" y="988238"/>
                <a:ext cx="26640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" extrusionOk="0">
                    <a:moveTo>
                      <a:pt x="0" y="35"/>
                    </a:moveTo>
                    <a:cubicBezTo>
                      <a:pt x="96" y="55"/>
                      <a:pt x="194" y="22"/>
                      <a:pt x="291" y="8"/>
                    </a:cubicBezTo>
                    <a:cubicBezTo>
                      <a:pt x="443" y="-14"/>
                      <a:pt x="603" y="12"/>
                      <a:pt x="740" y="81"/>
                    </a:cubicBezTo>
                    <a:cubicBezTo>
                      <a:pt x="719" y="124"/>
                      <a:pt x="674" y="147"/>
                      <a:pt x="628" y="164"/>
                    </a:cubicBezTo>
                    <a:cubicBezTo>
                      <a:pt x="503" y="210"/>
                      <a:pt x="361" y="206"/>
                      <a:pt x="236" y="159"/>
                    </a:cubicBezTo>
                    <a:cubicBezTo>
                      <a:pt x="153" y="127"/>
                      <a:pt x="74" y="84"/>
                      <a:pt x="0" y="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6056120" y="1002638"/>
                <a:ext cx="21312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9" extrusionOk="0">
                    <a:moveTo>
                      <a:pt x="0" y="22"/>
                    </a:moveTo>
                    <a:cubicBezTo>
                      <a:pt x="50" y="17"/>
                      <a:pt x="99" y="13"/>
                      <a:pt x="148" y="9"/>
                    </a:cubicBezTo>
                    <a:cubicBezTo>
                      <a:pt x="172" y="7"/>
                      <a:pt x="197" y="6"/>
                      <a:pt x="222" y="4"/>
                    </a:cubicBezTo>
                    <a:cubicBezTo>
                      <a:pt x="246" y="2"/>
                      <a:pt x="271" y="2"/>
                      <a:pt x="296" y="1"/>
                    </a:cubicBezTo>
                    <a:cubicBezTo>
                      <a:pt x="346" y="-1"/>
                      <a:pt x="396" y="1"/>
                      <a:pt x="446" y="6"/>
                    </a:cubicBezTo>
                    <a:cubicBezTo>
                      <a:pt x="495" y="11"/>
                      <a:pt x="545" y="21"/>
                      <a:pt x="592" y="39"/>
                    </a:cubicBezTo>
                    <a:cubicBezTo>
                      <a:pt x="542" y="35"/>
                      <a:pt x="493" y="34"/>
                      <a:pt x="444" y="33"/>
                    </a:cubicBezTo>
                    <a:cubicBezTo>
                      <a:pt x="395" y="33"/>
                      <a:pt x="346" y="35"/>
                      <a:pt x="297" y="36"/>
                    </a:cubicBezTo>
                    <a:lnTo>
                      <a:pt x="223" y="37"/>
                    </a:lnTo>
                    <a:cubicBezTo>
                      <a:pt x="198" y="37"/>
                      <a:pt x="174" y="38"/>
                      <a:pt x="148" y="36"/>
                    </a:cubicBezTo>
                    <a:cubicBezTo>
                      <a:pt x="99" y="35"/>
                      <a:pt x="49" y="32"/>
                      <a:pt x="0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6185000" y="683318"/>
                <a:ext cx="5184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16" extrusionOk="0">
                    <a:moveTo>
                      <a:pt x="110" y="296"/>
                    </a:moveTo>
                    <a:cubicBezTo>
                      <a:pt x="136" y="219"/>
                      <a:pt x="151" y="134"/>
                      <a:pt x="140" y="58"/>
                    </a:cubicBezTo>
                    <a:cubicBezTo>
                      <a:pt x="137" y="39"/>
                      <a:pt x="132" y="19"/>
                      <a:pt x="120" y="8"/>
                    </a:cubicBezTo>
                    <a:cubicBezTo>
                      <a:pt x="106" y="-5"/>
                      <a:pt x="84" y="-1"/>
                      <a:pt x="67" y="14"/>
                    </a:cubicBezTo>
                    <a:cubicBezTo>
                      <a:pt x="50" y="29"/>
                      <a:pt x="37" y="52"/>
                      <a:pt x="28" y="75"/>
                    </a:cubicBezTo>
                    <a:cubicBezTo>
                      <a:pt x="0" y="148"/>
                      <a:pt x="-1" y="228"/>
                      <a:pt x="0" y="304"/>
                    </a:cubicBezTo>
                    <a:cubicBezTo>
                      <a:pt x="0" y="338"/>
                      <a:pt x="15" y="516"/>
                      <a:pt x="15" y="516"/>
                    </a:cubicBezTo>
                    <a:cubicBezTo>
                      <a:pt x="15" y="516"/>
                      <a:pt x="95" y="340"/>
                      <a:pt x="110" y="2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5999240" y="810038"/>
                <a:ext cx="18288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204" extrusionOk="0">
                    <a:moveTo>
                      <a:pt x="310" y="55"/>
                    </a:moveTo>
                    <a:cubicBezTo>
                      <a:pt x="238" y="16"/>
                      <a:pt x="155" y="-9"/>
                      <a:pt x="73" y="2"/>
                    </a:cubicBezTo>
                    <a:cubicBezTo>
                      <a:pt x="39" y="6"/>
                      <a:pt x="3" y="19"/>
                      <a:pt x="0" y="68"/>
                    </a:cubicBezTo>
                    <a:cubicBezTo>
                      <a:pt x="1" y="107"/>
                      <a:pt x="28" y="135"/>
                      <a:pt x="58" y="154"/>
                    </a:cubicBezTo>
                    <a:cubicBezTo>
                      <a:pt x="125" y="196"/>
                      <a:pt x="207" y="200"/>
                      <a:pt x="285" y="204"/>
                    </a:cubicBezTo>
                    <a:cubicBezTo>
                      <a:pt x="320" y="205"/>
                      <a:pt x="508" y="195"/>
                      <a:pt x="508" y="195"/>
                    </a:cubicBezTo>
                    <a:cubicBezTo>
                      <a:pt x="508" y="195"/>
                      <a:pt x="350" y="77"/>
                      <a:pt x="310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6082400" y="702398"/>
                <a:ext cx="10188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73" extrusionOk="0">
                    <a:moveTo>
                      <a:pt x="248" y="233"/>
                    </a:moveTo>
                    <a:cubicBezTo>
                      <a:pt x="227" y="154"/>
                      <a:pt x="188" y="77"/>
                      <a:pt x="124" y="26"/>
                    </a:cubicBezTo>
                    <a:cubicBezTo>
                      <a:pt x="108" y="12"/>
                      <a:pt x="88" y="0"/>
                      <a:pt x="67" y="0"/>
                    </a:cubicBezTo>
                    <a:cubicBezTo>
                      <a:pt x="41" y="1"/>
                      <a:pt x="18" y="20"/>
                      <a:pt x="8" y="43"/>
                    </a:cubicBezTo>
                    <a:cubicBezTo>
                      <a:pt x="-2" y="67"/>
                      <a:pt x="-2" y="94"/>
                      <a:pt x="3" y="119"/>
                    </a:cubicBezTo>
                    <a:cubicBezTo>
                      <a:pt x="18" y="196"/>
                      <a:pt x="72" y="259"/>
                      <a:pt x="123" y="318"/>
                    </a:cubicBezTo>
                    <a:cubicBezTo>
                      <a:pt x="146" y="345"/>
                      <a:pt x="283" y="473"/>
                      <a:pt x="283" y="473"/>
                    </a:cubicBezTo>
                    <a:cubicBezTo>
                      <a:pt x="283" y="473"/>
                      <a:pt x="259" y="278"/>
                      <a:pt x="248" y="2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6135320" y="679718"/>
                <a:ext cx="6876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555" extrusionOk="0">
                    <a:moveTo>
                      <a:pt x="134" y="61"/>
                    </a:moveTo>
                    <a:cubicBezTo>
                      <a:pt x="119" y="32"/>
                      <a:pt x="96" y="0"/>
                      <a:pt x="63" y="0"/>
                    </a:cubicBezTo>
                    <a:cubicBezTo>
                      <a:pt x="37" y="1"/>
                      <a:pt x="16" y="22"/>
                      <a:pt x="7" y="46"/>
                    </a:cubicBezTo>
                    <a:cubicBezTo>
                      <a:pt x="-1" y="70"/>
                      <a:pt x="0" y="97"/>
                      <a:pt x="2" y="122"/>
                    </a:cubicBezTo>
                    <a:cubicBezTo>
                      <a:pt x="13" y="246"/>
                      <a:pt x="136" y="555"/>
                      <a:pt x="136" y="555"/>
                    </a:cubicBezTo>
                    <a:cubicBezTo>
                      <a:pt x="136" y="555"/>
                      <a:pt x="170" y="458"/>
                      <a:pt x="177" y="422"/>
                    </a:cubicBezTo>
                    <a:cubicBezTo>
                      <a:pt x="190" y="365"/>
                      <a:pt x="194" y="307"/>
                      <a:pt x="188" y="249"/>
                    </a:cubicBezTo>
                    <a:cubicBezTo>
                      <a:pt x="181" y="184"/>
                      <a:pt x="164" y="120"/>
                      <a:pt x="134" y="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6032360" y="753518"/>
                <a:ext cx="15264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2" extrusionOk="0">
                    <a:moveTo>
                      <a:pt x="296" y="146"/>
                    </a:moveTo>
                    <a:cubicBezTo>
                      <a:pt x="245" y="82"/>
                      <a:pt x="178" y="28"/>
                      <a:pt x="99" y="6"/>
                    </a:cubicBezTo>
                    <a:cubicBezTo>
                      <a:pt x="78" y="0"/>
                      <a:pt x="56" y="-3"/>
                      <a:pt x="36" y="6"/>
                    </a:cubicBezTo>
                    <a:cubicBezTo>
                      <a:pt x="13" y="16"/>
                      <a:pt x="0" y="43"/>
                      <a:pt x="0" y="69"/>
                    </a:cubicBezTo>
                    <a:cubicBezTo>
                      <a:pt x="0" y="94"/>
                      <a:pt x="11" y="119"/>
                      <a:pt x="26" y="140"/>
                    </a:cubicBezTo>
                    <a:cubicBezTo>
                      <a:pt x="71" y="204"/>
                      <a:pt x="145" y="240"/>
                      <a:pt x="215" y="274"/>
                    </a:cubicBezTo>
                    <a:cubicBezTo>
                      <a:pt x="248" y="289"/>
                      <a:pt x="424" y="352"/>
                      <a:pt x="424" y="352"/>
                    </a:cubicBezTo>
                    <a:cubicBezTo>
                      <a:pt x="424" y="352"/>
                      <a:pt x="324" y="183"/>
                      <a:pt x="296" y="1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6184280" y="708878"/>
                <a:ext cx="89280" cy="17064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474" extrusionOk="0">
                    <a:moveTo>
                      <a:pt x="152" y="289"/>
                    </a:moveTo>
                    <a:cubicBezTo>
                      <a:pt x="199" y="221"/>
                      <a:pt x="236" y="144"/>
                      <a:pt x="246" y="68"/>
                    </a:cubicBezTo>
                    <a:cubicBezTo>
                      <a:pt x="249" y="48"/>
                      <a:pt x="250" y="28"/>
                      <a:pt x="241" y="14"/>
                    </a:cubicBezTo>
                    <a:cubicBezTo>
                      <a:pt x="231" y="-2"/>
                      <a:pt x="209" y="-4"/>
                      <a:pt x="189" y="5"/>
                    </a:cubicBezTo>
                    <a:cubicBezTo>
                      <a:pt x="168" y="15"/>
                      <a:pt x="150" y="33"/>
                      <a:pt x="134" y="54"/>
                    </a:cubicBezTo>
                    <a:cubicBezTo>
                      <a:pt x="87" y="116"/>
                      <a:pt x="65" y="192"/>
                      <a:pt x="44" y="266"/>
                    </a:cubicBezTo>
                    <a:cubicBezTo>
                      <a:pt x="35" y="299"/>
                      <a:pt x="0" y="474"/>
                      <a:pt x="0" y="474"/>
                    </a:cubicBezTo>
                    <a:cubicBezTo>
                      <a:pt x="0" y="474"/>
                      <a:pt x="125" y="326"/>
                      <a:pt x="152" y="2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5997080" y="863678"/>
                <a:ext cx="187920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4" extrusionOk="0">
                    <a:moveTo>
                      <a:pt x="293" y="118"/>
                    </a:moveTo>
                    <a:cubicBezTo>
                      <a:pt x="214" y="136"/>
                      <a:pt x="128" y="141"/>
                      <a:pt x="54" y="123"/>
                    </a:cubicBezTo>
                    <a:cubicBezTo>
                      <a:pt x="34" y="118"/>
                      <a:pt x="15" y="111"/>
                      <a:pt x="5" y="98"/>
                    </a:cubicBezTo>
                    <a:cubicBezTo>
                      <a:pt x="-6" y="82"/>
                      <a:pt x="1" y="61"/>
                      <a:pt x="17" y="46"/>
                    </a:cubicBezTo>
                    <a:cubicBezTo>
                      <a:pt x="34" y="30"/>
                      <a:pt x="57" y="20"/>
                      <a:pt x="82" y="13"/>
                    </a:cubicBezTo>
                    <a:cubicBezTo>
                      <a:pt x="157" y="-7"/>
                      <a:pt x="237" y="1"/>
                      <a:pt x="312" y="9"/>
                    </a:cubicBezTo>
                    <a:cubicBezTo>
                      <a:pt x="347" y="13"/>
                      <a:pt x="522" y="46"/>
                      <a:pt x="522" y="46"/>
                    </a:cubicBezTo>
                    <a:cubicBezTo>
                      <a:pt x="522" y="46"/>
                      <a:pt x="338" y="107"/>
                      <a:pt x="293" y="1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6046400" y="872317"/>
                <a:ext cx="142920" cy="172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8" extrusionOk="0">
                    <a:moveTo>
                      <a:pt x="397" y="28"/>
                    </a:moveTo>
                    <a:cubicBezTo>
                      <a:pt x="364" y="33"/>
                      <a:pt x="330" y="34"/>
                      <a:pt x="296" y="35"/>
                    </a:cubicBezTo>
                    <a:cubicBezTo>
                      <a:pt x="263" y="35"/>
                      <a:pt x="230" y="35"/>
                      <a:pt x="197" y="36"/>
                    </a:cubicBezTo>
                    <a:cubicBezTo>
                      <a:pt x="165" y="36"/>
                      <a:pt x="132" y="37"/>
                      <a:pt x="99" y="39"/>
                    </a:cubicBezTo>
                    <a:cubicBezTo>
                      <a:pt x="66" y="41"/>
                      <a:pt x="34" y="44"/>
                      <a:pt x="0" y="48"/>
                    </a:cubicBezTo>
                    <a:cubicBezTo>
                      <a:pt x="29" y="30"/>
                      <a:pt x="62" y="18"/>
                      <a:pt x="95" y="11"/>
                    </a:cubicBezTo>
                    <a:cubicBezTo>
                      <a:pt x="129" y="4"/>
                      <a:pt x="163" y="1"/>
                      <a:pt x="197" y="0"/>
                    </a:cubicBezTo>
                    <a:cubicBezTo>
                      <a:pt x="231" y="0"/>
                      <a:pt x="265" y="3"/>
                      <a:pt x="298" y="7"/>
                    </a:cubicBezTo>
                    <a:cubicBezTo>
                      <a:pt x="331" y="12"/>
                      <a:pt x="364" y="18"/>
                      <a:pt x="397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6165560" y="727957"/>
                <a:ext cx="20880" cy="1522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423" extrusionOk="0">
                    <a:moveTo>
                      <a:pt x="5" y="0"/>
                    </a:moveTo>
                    <a:cubicBezTo>
                      <a:pt x="15" y="35"/>
                      <a:pt x="22" y="70"/>
                      <a:pt x="29" y="104"/>
                    </a:cubicBezTo>
                    <a:cubicBezTo>
                      <a:pt x="36" y="139"/>
                      <a:pt x="41" y="174"/>
                      <a:pt x="46" y="209"/>
                    </a:cubicBezTo>
                    <a:cubicBezTo>
                      <a:pt x="51" y="245"/>
                      <a:pt x="55" y="280"/>
                      <a:pt x="56" y="315"/>
                    </a:cubicBezTo>
                    <a:cubicBezTo>
                      <a:pt x="58" y="351"/>
                      <a:pt x="59" y="387"/>
                      <a:pt x="54" y="423"/>
                    </a:cubicBezTo>
                    <a:cubicBezTo>
                      <a:pt x="44" y="388"/>
                      <a:pt x="36" y="354"/>
                      <a:pt x="29" y="319"/>
                    </a:cubicBezTo>
                    <a:cubicBezTo>
                      <a:pt x="22" y="284"/>
                      <a:pt x="16" y="249"/>
                      <a:pt x="11" y="214"/>
                    </a:cubicBezTo>
                    <a:cubicBezTo>
                      <a:pt x="6" y="179"/>
                      <a:pt x="2" y="144"/>
                      <a:pt x="1" y="108"/>
                    </a:cubicBezTo>
                    <a:cubicBezTo>
                      <a:pt x="0" y="72"/>
                      <a:pt x="0" y="36"/>
                      <a:pt x="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6073040" y="792757"/>
                <a:ext cx="115200" cy="9072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52" extrusionOk="0">
                    <a:moveTo>
                      <a:pt x="320" y="252"/>
                    </a:moveTo>
                    <a:cubicBezTo>
                      <a:pt x="291" y="233"/>
                      <a:pt x="264" y="212"/>
                      <a:pt x="237" y="191"/>
                    </a:cubicBezTo>
                    <a:lnTo>
                      <a:pt x="159" y="127"/>
                    </a:lnTo>
                    <a:cubicBezTo>
                      <a:pt x="132" y="105"/>
                      <a:pt x="106" y="85"/>
                      <a:pt x="80" y="64"/>
                    </a:cubicBezTo>
                    <a:lnTo>
                      <a:pt x="0" y="0"/>
                    </a:lnTo>
                    <a:cubicBezTo>
                      <a:pt x="34" y="9"/>
                      <a:pt x="65" y="24"/>
                      <a:pt x="95" y="41"/>
                    </a:cubicBezTo>
                    <a:cubicBezTo>
                      <a:pt x="126" y="58"/>
                      <a:pt x="154" y="78"/>
                      <a:pt x="181" y="99"/>
                    </a:cubicBezTo>
                    <a:cubicBezTo>
                      <a:pt x="208" y="121"/>
                      <a:pt x="233" y="145"/>
                      <a:pt x="256" y="170"/>
                    </a:cubicBezTo>
                    <a:cubicBezTo>
                      <a:pt x="280" y="196"/>
                      <a:pt x="301" y="222"/>
                      <a:pt x="320" y="2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6188240" y="743798"/>
                <a:ext cx="60480" cy="13356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71" extrusionOk="0">
                    <a:moveTo>
                      <a:pt x="168" y="0"/>
                    </a:moveTo>
                    <a:lnTo>
                      <a:pt x="133" y="96"/>
                    </a:lnTo>
                    <a:cubicBezTo>
                      <a:pt x="121" y="127"/>
                      <a:pt x="108" y="159"/>
                      <a:pt x="95" y="190"/>
                    </a:cubicBezTo>
                    <a:cubicBezTo>
                      <a:pt x="82" y="221"/>
                      <a:pt x="68" y="252"/>
                      <a:pt x="53" y="282"/>
                    </a:cubicBezTo>
                    <a:cubicBezTo>
                      <a:pt x="37" y="313"/>
                      <a:pt x="20" y="343"/>
                      <a:pt x="0" y="371"/>
                    </a:cubicBezTo>
                    <a:cubicBezTo>
                      <a:pt x="7" y="337"/>
                      <a:pt x="17" y="304"/>
                      <a:pt x="27" y="272"/>
                    </a:cubicBezTo>
                    <a:cubicBezTo>
                      <a:pt x="37" y="240"/>
                      <a:pt x="49" y="207"/>
                      <a:pt x="63" y="176"/>
                    </a:cubicBezTo>
                    <a:cubicBezTo>
                      <a:pt x="76" y="145"/>
                      <a:pt x="91" y="114"/>
                      <a:pt x="107" y="84"/>
                    </a:cubicBezTo>
                    <a:cubicBezTo>
                      <a:pt x="124" y="55"/>
                      <a:pt x="143" y="25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6170600" y="860798"/>
                <a:ext cx="41040" cy="4752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2" extrusionOk="0">
                    <a:moveTo>
                      <a:pt x="114" y="91"/>
                    </a:moveTo>
                    <a:cubicBezTo>
                      <a:pt x="115" y="104"/>
                      <a:pt x="114" y="119"/>
                      <a:pt x="103" y="127"/>
                    </a:cubicBezTo>
                    <a:cubicBezTo>
                      <a:pt x="91" y="136"/>
                      <a:pt x="74" y="130"/>
                      <a:pt x="61" y="122"/>
                    </a:cubicBezTo>
                    <a:cubicBezTo>
                      <a:pt x="38" y="108"/>
                      <a:pt x="18" y="89"/>
                      <a:pt x="2" y="67"/>
                    </a:cubicBezTo>
                    <a:cubicBezTo>
                      <a:pt x="2" y="65"/>
                      <a:pt x="0" y="63"/>
                      <a:pt x="0" y="60"/>
                    </a:cubicBezTo>
                    <a:cubicBezTo>
                      <a:pt x="0" y="58"/>
                      <a:pt x="1" y="56"/>
                      <a:pt x="2" y="54"/>
                    </a:cubicBezTo>
                    <a:cubicBezTo>
                      <a:pt x="11" y="32"/>
                      <a:pt x="49" y="-11"/>
                      <a:pt x="76" y="3"/>
                    </a:cubicBezTo>
                    <a:cubicBezTo>
                      <a:pt x="88" y="9"/>
                      <a:pt x="95" y="27"/>
                      <a:pt x="100" y="38"/>
                    </a:cubicBezTo>
                    <a:cubicBezTo>
                      <a:pt x="108" y="55"/>
                      <a:pt x="113" y="73"/>
                      <a:pt x="114" y="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00" rIns="90000" bIns="2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1" name="Google Shape;751;p16"/>
          <p:cNvGrpSpPr/>
          <p:nvPr/>
        </p:nvGrpSpPr>
        <p:grpSpPr>
          <a:xfrm rot="-5400000" flipH="1">
            <a:off x="-329627" y="3532000"/>
            <a:ext cx="1963440" cy="1153800"/>
            <a:chOff x="9557438" y="3893475"/>
            <a:chExt cx="1963440" cy="1153800"/>
          </a:xfrm>
        </p:grpSpPr>
        <p:grpSp>
          <p:nvGrpSpPr>
            <p:cNvPr id="752" name="Google Shape;752;p16"/>
            <p:cNvGrpSpPr/>
            <p:nvPr/>
          </p:nvGrpSpPr>
          <p:grpSpPr>
            <a:xfrm>
              <a:off x="10227758" y="3893475"/>
              <a:ext cx="197640" cy="173160"/>
              <a:chOff x="6962058" y="3650900"/>
              <a:chExt cx="197640" cy="173160"/>
            </a:xfrm>
          </p:grpSpPr>
          <p:sp>
            <p:nvSpPr>
              <p:cNvPr id="753" name="Google Shape;753;p16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8" name="Google Shape;758;p16"/>
            <p:cNvSpPr/>
            <p:nvPr/>
          </p:nvSpPr>
          <p:spPr>
            <a:xfrm>
              <a:off x="11211998" y="4436355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11236478" y="4449315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11272118" y="4539675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11251598" y="4497195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11248718" y="4475235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11167357" y="3913635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11182838" y="3939915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11186078" y="3977355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11176717" y="3953235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11177798" y="3941355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11474438" y="5000835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0" y="29"/>
                  </a:moveTo>
                  <a:cubicBezTo>
                    <a:pt x="-9" y="59"/>
                    <a:pt x="-1" y="99"/>
                    <a:pt x="28" y="119"/>
                  </a:cubicBezTo>
                  <a:cubicBezTo>
                    <a:pt x="59" y="138"/>
                    <a:pt x="99" y="130"/>
                    <a:pt x="119" y="100"/>
                  </a:cubicBezTo>
                  <a:cubicBezTo>
                    <a:pt x="138" y="70"/>
                    <a:pt x="130" y="30"/>
                    <a:pt x="100" y="10"/>
                  </a:cubicBezTo>
                  <a:cubicBezTo>
                    <a:pt x="70" y="-9"/>
                    <a:pt x="30" y="-1"/>
                    <a:pt x="10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10636358" y="4334835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10979078" y="3989235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" y="11"/>
                  </a:moveTo>
                  <a:cubicBezTo>
                    <a:pt x="-4" y="23"/>
                    <a:pt x="0" y="39"/>
                    <a:pt x="12" y="47"/>
                  </a:cubicBezTo>
                  <a:cubicBezTo>
                    <a:pt x="23" y="54"/>
                    <a:pt x="39" y="51"/>
                    <a:pt x="47" y="39"/>
                  </a:cubicBezTo>
                  <a:cubicBezTo>
                    <a:pt x="54" y="28"/>
                    <a:pt x="51" y="12"/>
                    <a:pt x="40" y="4"/>
                  </a:cubicBezTo>
                  <a:cubicBezTo>
                    <a:pt x="28" y="-3"/>
                    <a:pt x="12" y="0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11080238" y="465703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9557438" y="393775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16"/>
          <p:cNvGrpSpPr/>
          <p:nvPr/>
        </p:nvGrpSpPr>
        <p:grpSpPr>
          <a:xfrm flipH="1">
            <a:off x="7701203" y="3180705"/>
            <a:ext cx="1323025" cy="1951130"/>
            <a:chOff x="58647" y="3180705"/>
            <a:chExt cx="1323025" cy="1951130"/>
          </a:xfrm>
        </p:grpSpPr>
        <p:grpSp>
          <p:nvGrpSpPr>
            <p:cNvPr id="774" name="Google Shape;774;p16"/>
            <p:cNvGrpSpPr/>
            <p:nvPr/>
          </p:nvGrpSpPr>
          <p:grpSpPr>
            <a:xfrm>
              <a:off x="1184032" y="4958675"/>
              <a:ext cx="197640" cy="173160"/>
              <a:chOff x="6962058" y="3650900"/>
              <a:chExt cx="197640" cy="173160"/>
            </a:xfrm>
          </p:grpSpPr>
          <p:sp>
            <p:nvSpPr>
              <p:cNvPr id="775" name="Google Shape;775;p16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6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0" name="Google Shape;780;p16"/>
            <p:cNvGrpSpPr/>
            <p:nvPr/>
          </p:nvGrpSpPr>
          <p:grpSpPr>
            <a:xfrm>
              <a:off x="58647" y="3180705"/>
              <a:ext cx="156600" cy="221040"/>
              <a:chOff x="6223273" y="5387430"/>
              <a:chExt cx="156600" cy="221040"/>
            </a:xfrm>
          </p:grpSpPr>
          <p:sp>
            <p:nvSpPr>
              <p:cNvPr id="781" name="Google Shape;781;p16"/>
              <p:cNvSpPr/>
              <p:nvPr/>
            </p:nvSpPr>
            <p:spPr>
              <a:xfrm>
                <a:off x="6223273" y="5387430"/>
                <a:ext cx="156600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614" extrusionOk="0">
                    <a:moveTo>
                      <a:pt x="204" y="535"/>
                    </a:moveTo>
                    <a:cubicBezTo>
                      <a:pt x="142" y="482"/>
                      <a:pt x="97" y="408"/>
                      <a:pt x="84" y="327"/>
                    </a:cubicBezTo>
                    <a:cubicBezTo>
                      <a:pt x="75" y="269"/>
                      <a:pt x="80" y="210"/>
                      <a:pt x="75" y="152"/>
                    </a:cubicBezTo>
                    <a:cubicBezTo>
                      <a:pt x="68" y="94"/>
                      <a:pt x="48" y="33"/>
                      <a:pt x="0" y="0"/>
                    </a:cubicBezTo>
                    <a:cubicBezTo>
                      <a:pt x="55" y="7"/>
                      <a:pt x="109" y="19"/>
                      <a:pt x="162" y="37"/>
                    </a:cubicBezTo>
                    <a:cubicBezTo>
                      <a:pt x="199" y="48"/>
                      <a:pt x="235" y="63"/>
                      <a:pt x="268" y="84"/>
                    </a:cubicBezTo>
                    <a:cubicBezTo>
                      <a:pt x="344" y="130"/>
                      <a:pt x="401" y="208"/>
                      <a:pt x="422" y="294"/>
                    </a:cubicBezTo>
                    <a:cubicBezTo>
                      <a:pt x="436" y="355"/>
                      <a:pt x="422" y="441"/>
                      <a:pt x="422" y="502"/>
                    </a:cubicBezTo>
                    <a:cubicBezTo>
                      <a:pt x="423" y="559"/>
                      <a:pt x="435" y="614"/>
                      <a:pt x="435" y="614"/>
                    </a:cubicBezTo>
                    <a:cubicBezTo>
                      <a:pt x="435" y="614"/>
                      <a:pt x="287" y="605"/>
                      <a:pt x="204" y="5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6247753" y="5400390"/>
                <a:ext cx="11016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524" extrusionOk="0">
                    <a:moveTo>
                      <a:pt x="306" y="524"/>
                    </a:moveTo>
                    <a:cubicBezTo>
                      <a:pt x="272" y="486"/>
                      <a:pt x="240" y="446"/>
                      <a:pt x="212" y="404"/>
                    </a:cubicBezTo>
                    <a:cubicBezTo>
                      <a:pt x="199" y="382"/>
                      <a:pt x="186" y="361"/>
                      <a:pt x="175" y="339"/>
                    </a:cubicBezTo>
                    <a:cubicBezTo>
                      <a:pt x="163" y="317"/>
                      <a:pt x="152" y="294"/>
                      <a:pt x="143" y="271"/>
                    </a:cubicBezTo>
                    <a:cubicBezTo>
                      <a:pt x="124" y="225"/>
                      <a:pt x="111" y="175"/>
                      <a:pt x="90" y="127"/>
                    </a:cubicBezTo>
                    <a:cubicBezTo>
                      <a:pt x="71" y="79"/>
                      <a:pt x="43" y="31"/>
                      <a:pt x="0" y="0"/>
                    </a:cubicBezTo>
                    <a:cubicBezTo>
                      <a:pt x="32" y="41"/>
                      <a:pt x="51" y="88"/>
                      <a:pt x="65" y="136"/>
                    </a:cubicBezTo>
                    <a:cubicBezTo>
                      <a:pt x="80" y="184"/>
                      <a:pt x="91" y="234"/>
                      <a:pt x="111" y="284"/>
                    </a:cubicBezTo>
                    <a:cubicBezTo>
                      <a:pt x="122" y="308"/>
                      <a:pt x="133" y="331"/>
                      <a:pt x="147" y="355"/>
                    </a:cubicBezTo>
                    <a:cubicBezTo>
                      <a:pt x="160" y="377"/>
                      <a:pt x="175" y="399"/>
                      <a:pt x="192" y="419"/>
                    </a:cubicBezTo>
                    <a:cubicBezTo>
                      <a:pt x="224" y="460"/>
                      <a:pt x="263" y="496"/>
                      <a:pt x="306" y="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6283393" y="5490750"/>
                <a:ext cx="561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04" extrusionOk="0">
                    <a:moveTo>
                      <a:pt x="0" y="127"/>
                    </a:moveTo>
                    <a:cubicBezTo>
                      <a:pt x="16" y="145"/>
                      <a:pt x="35" y="160"/>
                      <a:pt x="55" y="173"/>
                    </a:cubicBezTo>
                    <a:cubicBezTo>
                      <a:pt x="65" y="179"/>
                      <a:pt x="76" y="184"/>
                      <a:pt x="87" y="189"/>
                    </a:cubicBezTo>
                    <a:cubicBezTo>
                      <a:pt x="98" y="194"/>
                      <a:pt x="109" y="198"/>
                      <a:pt x="120" y="201"/>
                    </a:cubicBezTo>
                    <a:lnTo>
                      <a:pt x="130" y="204"/>
                    </a:lnTo>
                    <a:lnTo>
                      <a:pt x="133" y="195"/>
                    </a:lnTo>
                    <a:cubicBezTo>
                      <a:pt x="147" y="164"/>
                      <a:pt x="154" y="131"/>
                      <a:pt x="156" y="97"/>
                    </a:cubicBezTo>
                    <a:cubicBezTo>
                      <a:pt x="157" y="64"/>
                      <a:pt x="153" y="30"/>
                      <a:pt x="141" y="0"/>
                    </a:cubicBezTo>
                    <a:cubicBezTo>
                      <a:pt x="142" y="32"/>
                      <a:pt x="141" y="64"/>
                      <a:pt x="137" y="96"/>
                    </a:cubicBezTo>
                    <a:cubicBezTo>
                      <a:pt x="132" y="127"/>
                      <a:pt x="124" y="157"/>
                      <a:pt x="113" y="187"/>
                    </a:cubicBezTo>
                    <a:lnTo>
                      <a:pt x="126" y="181"/>
                    </a:lnTo>
                    <a:cubicBezTo>
                      <a:pt x="116" y="178"/>
                      <a:pt x="105" y="175"/>
                      <a:pt x="94" y="171"/>
                    </a:cubicBezTo>
                    <a:cubicBezTo>
                      <a:pt x="83" y="167"/>
                      <a:pt x="73" y="163"/>
                      <a:pt x="62" y="159"/>
                    </a:cubicBezTo>
                    <a:cubicBezTo>
                      <a:pt x="41" y="150"/>
                      <a:pt x="21" y="139"/>
                      <a:pt x="0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6262873" y="5448270"/>
                <a:ext cx="45360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62" extrusionOk="0">
                    <a:moveTo>
                      <a:pt x="0" y="79"/>
                    </a:moveTo>
                    <a:cubicBezTo>
                      <a:pt x="10" y="95"/>
                      <a:pt x="23" y="110"/>
                      <a:pt x="37" y="123"/>
                    </a:cubicBezTo>
                    <a:cubicBezTo>
                      <a:pt x="51" y="135"/>
                      <a:pt x="67" y="147"/>
                      <a:pt x="84" y="156"/>
                    </a:cubicBezTo>
                    <a:lnTo>
                      <a:pt x="94" y="162"/>
                    </a:lnTo>
                    <a:lnTo>
                      <a:pt x="99" y="151"/>
                    </a:lnTo>
                    <a:cubicBezTo>
                      <a:pt x="109" y="127"/>
                      <a:pt x="116" y="102"/>
                      <a:pt x="121" y="77"/>
                    </a:cubicBezTo>
                    <a:cubicBezTo>
                      <a:pt x="126" y="51"/>
                      <a:pt x="128" y="26"/>
                      <a:pt x="126" y="0"/>
                    </a:cubicBezTo>
                    <a:cubicBezTo>
                      <a:pt x="117" y="24"/>
                      <a:pt x="110" y="48"/>
                      <a:pt x="103" y="72"/>
                    </a:cubicBezTo>
                    <a:cubicBezTo>
                      <a:pt x="95" y="96"/>
                      <a:pt x="87" y="119"/>
                      <a:pt x="79" y="143"/>
                    </a:cubicBezTo>
                    <a:lnTo>
                      <a:pt x="94" y="137"/>
                    </a:lnTo>
                    <a:cubicBezTo>
                      <a:pt x="78" y="129"/>
                      <a:pt x="62" y="120"/>
                      <a:pt x="46" y="110"/>
                    </a:cubicBezTo>
                    <a:cubicBezTo>
                      <a:pt x="31" y="100"/>
                      <a:pt x="16" y="90"/>
                      <a:pt x="0" y="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300" rIns="90000" bIns="13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6259993" y="5426310"/>
                <a:ext cx="270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75" h="100" extrusionOk="0">
                    <a:moveTo>
                      <a:pt x="0" y="40"/>
                    </a:moveTo>
                    <a:cubicBezTo>
                      <a:pt x="3" y="51"/>
                      <a:pt x="10" y="61"/>
                      <a:pt x="17" y="70"/>
                    </a:cubicBezTo>
                    <a:cubicBezTo>
                      <a:pt x="25" y="79"/>
                      <a:pt x="34" y="87"/>
                      <a:pt x="44" y="93"/>
                    </a:cubicBezTo>
                    <a:lnTo>
                      <a:pt x="54" y="100"/>
                    </a:lnTo>
                    <a:lnTo>
                      <a:pt x="60" y="88"/>
                    </a:lnTo>
                    <a:cubicBezTo>
                      <a:pt x="65" y="74"/>
                      <a:pt x="70" y="60"/>
                      <a:pt x="74" y="46"/>
                    </a:cubicBezTo>
                    <a:cubicBezTo>
                      <a:pt x="75" y="38"/>
                      <a:pt x="76" y="30"/>
                      <a:pt x="74" y="22"/>
                    </a:cubicBezTo>
                    <a:cubicBezTo>
                      <a:pt x="74" y="14"/>
                      <a:pt x="71" y="6"/>
                      <a:pt x="66" y="0"/>
                    </a:cubicBezTo>
                    <a:cubicBezTo>
                      <a:pt x="65" y="15"/>
                      <a:pt x="61" y="28"/>
                      <a:pt x="55" y="40"/>
                    </a:cubicBezTo>
                    <a:cubicBezTo>
                      <a:pt x="49" y="53"/>
                      <a:pt x="44" y="66"/>
                      <a:pt x="39" y="80"/>
                    </a:cubicBezTo>
                    <a:lnTo>
                      <a:pt x="55" y="74"/>
                    </a:lnTo>
                    <a:cubicBezTo>
                      <a:pt x="46" y="69"/>
                      <a:pt x="37" y="64"/>
                      <a:pt x="28" y="58"/>
                    </a:cubicBez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6" name="Google Shape;786;p16"/>
            <p:cNvGrpSpPr/>
            <p:nvPr/>
          </p:nvGrpSpPr>
          <p:grpSpPr>
            <a:xfrm>
              <a:off x="309807" y="4537760"/>
              <a:ext cx="89280" cy="132480"/>
              <a:chOff x="6178633" y="4864710"/>
              <a:chExt cx="89280" cy="132480"/>
            </a:xfrm>
          </p:grpSpPr>
          <p:sp>
            <p:nvSpPr>
              <p:cNvPr id="787" name="Google Shape;787;p16"/>
              <p:cNvSpPr/>
              <p:nvPr/>
            </p:nvSpPr>
            <p:spPr>
              <a:xfrm>
                <a:off x="6178633" y="4864710"/>
                <a:ext cx="89280" cy="13248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68" extrusionOk="0">
                    <a:moveTo>
                      <a:pt x="0" y="213"/>
                    </a:moveTo>
                    <a:cubicBezTo>
                      <a:pt x="2" y="261"/>
                      <a:pt x="28" y="304"/>
                      <a:pt x="68" y="333"/>
                    </a:cubicBezTo>
                    <a:cubicBezTo>
                      <a:pt x="122" y="370"/>
                      <a:pt x="227" y="368"/>
                      <a:pt x="227" y="368"/>
                    </a:cubicBezTo>
                    <a:cubicBezTo>
                      <a:pt x="227" y="368"/>
                      <a:pt x="252" y="212"/>
                      <a:pt x="247" y="176"/>
                    </a:cubicBezTo>
                    <a:cubicBezTo>
                      <a:pt x="240" y="125"/>
                      <a:pt x="206" y="81"/>
                      <a:pt x="155" y="57"/>
                    </a:cubicBezTo>
                    <a:cubicBezTo>
                      <a:pt x="133" y="46"/>
                      <a:pt x="21" y="0"/>
                      <a:pt x="21" y="0"/>
                    </a:cubicBezTo>
                    <a:cubicBezTo>
                      <a:pt x="21" y="0"/>
                      <a:pt x="-1" y="179"/>
                      <a:pt x="0" y="2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6194113" y="4890990"/>
                <a:ext cx="52560" cy="9576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266" extrusionOk="0">
                    <a:moveTo>
                      <a:pt x="146" y="266"/>
                    </a:moveTo>
                    <a:cubicBezTo>
                      <a:pt x="129" y="245"/>
                      <a:pt x="113" y="226"/>
                      <a:pt x="99" y="205"/>
                    </a:cubicBezTo>
                    <a:cubicBezTo>
                      <a:pt x="85" y="184"/>
                      <a:pt x="73" y="163"/>
                      <a:pt x="63" y="141"/>
                    </a:cubicBezTo>
                    <a:cubicBezTo>
                      <a:pt x="53" y="119"/>
                      <a:pt x="46" y="96"/>
                      <a:pt x="38" y="71"/>
                    </a:cubicBezTo>
                    <a:cubicBezTo>
                      <a:pt x="29" y="46"/>
                      <a:pt x="19" y="20"/>
                      <a:pt x="0" y="0"/>
                    </a:cubicBezTo>
                    <a:cubicBezTo>
                      <a:pt x="6" y="26"/>
                      <a:pt x="8" y="51"/>
                      <a:pt x="12" y="77"/>
                    </a:cubicBezTo>
                    <a:cubicBezTo>
                      <a:pt x="15" y="103"/>
                      <a:pt x="21" y="130"/>
                      <a:pt x="32" y="155"/>
                    </a:cubicBezTo>
                    <a:cubicBezTo>
                      <a:pt x="55" y="205"/>
                      <a:pt x="96" y="247"/>
                      <a:pt x="146" y="2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6197353" y="4928430"/>
                <a:ext cx="43200" cy="4644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9" extrusionOk="0">
                    <a:moveTo>
                      <a:pt x="0" y="85"/>
                    </a:moveTo>
                    <a:cubicBezTo>
                      <a:pt x="11" y="97"/>
                      <a:pt x="24" y="105"/>
                      <a:pt x="37" y="113"/>
                    </a:cubicBezTo>
                    <a:cubicBezTo>
                      <a:pt x="44" y="116"/>
                      <a:pt x="52" y="119"/>
                      <a:pt x="59" y="122"/>
                    </a:cubicBezTo>
                    <a:cubicBezTo>
                      <a:pt x="67" y="124"/>
                      <a:pt x="74" y="126"/>
                      <a:pt x="82" y="127"/>
                    </a:cubicBezTo>
                    <a:lnTo>
                      <a:pt x="89" y="129"/>
                    </a:lnTo>
                    <a:lnTo>
                      <a:pt x="93" y="122"/>
                    </a:lnTo>
                    <a:cubicBezTo>
                      <a:pt x="104" y="104"/>
                      <a:pt x="113" y="84"/>
                      <a:pt x="117" y="63"/>
                    </a:cubicBezTo>
                    <a:cubicBezTo>
                      <a:pt x="121" y="42"/>
                      <a:pt x="121" y="20"/>
                      <a:pt x="114" y="0"/>
                    </a:cubicBezTo>
                    <a:cubicBezTo>
                      <a:pt x="110" y="21"/>
                      <a:pt x="106" y="40"/>
                      <a:pt x="99" y="58"/>
                    </a:cubicBezTo>
                    <a:cubicBezTo>
                      <a:pt x="92" y="77"/>
                      <a:pt x="83" y="94"/>
                      <a:pt x="74" y="111"/>
                    </a:cubicBezTo>
                    <a:lnTo>
                      <a:pt x="85" y="106"/>
                    </a:lnTo>
                    <a:cubicBezTo>
                      <a:pt x="78" y="105"/>
                      <a:pt x="71" y="104"/>
                      <a:pt x="64" y="103"/>
                    </a:cubicBezTo>
                    <a:cubicBezTo>
                      <a:pt x="57" y="101"/>
                      <a:pt x="50" y="100"/>
                      <a:pt x="43" y="98"/>
                    </a:cubicBezTo>
                    <a:cubicBezTo>
                      <a:pt x="29" y="94"/>
                      <a:pt x="15" y="90"/>
                      <a:pt x="0" y="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425" rIns="90000" bIns="1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6187993" y="4904310"/>
                <a:ext cx="35280" cy="3744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04" extrusionOk="0">
                    <a:moveTo>
                      <a:pt x="0" y="54"/>
                    </a:moveTo>
                    <a:cubicBezTo>
                      <a:pt x="3" y="60"/>
                      <a:pt x="6" y="64"/>
                      <a:pt x="10" y="69"/>
                    </a:cubicBezTo>
                    <a:cubicBezTo>
                      <a:pt x="14" y="73"/>
                      <a:pt x="19" y="77"/>
                      <a:pt x="23" y="81"/>
                    </a:cubicBezTo>
                    <a:cubicBezTo>
                      <a:pt x="32" y="89"/>
                      <a:pt x="43" y="96"/>
                      <a:pt x="54" y="100"/>
                    </a:cubicBezTo>
                    <a:lnTo>
                      <a:pt x="62" y="104"/>
                    </a:lnTo>
                    <a:lnTo>
                      <a:pt x="68" y="96"/>
                    </a:lnTo>
                    <a:cubicBezTo>
                      <a:pt x="77" y="82"/>
                      <a:pt x="84" y="67"/>
                      <a:pt x="90" y="50"/>
                    </a:cubicBezTo>
                    <a:cubicBezTo>
                      <a:pt x="95" y="34"/>
                      <a:pt x="99" y="17"/>
                      <a:pt x="98" y="0"/>
                    </a:cubicBezTo>
                    <a:cubicBezTo>
                      <a:pt x="88" y="14"/>
                      <a:pt x="80" y="28"/>
                      <a:pt x="72" y="43"/>
                    </a:cubicBezTo>
                    <a:cubicBezTo>
                      <a:pt x="64" y="56"/>
                      <a:pt x="56" y="70"/>
                      <a:pt x="49" y="85"/>
                    </a:cubicBezTo>
                    <a:lnTo>
                      <a:pt x="62" y="80"/>
                    </a:lnTo>
                    <a:cubicBezTo>
                      <a:pt x="52" y="77"/>
                      <a:pt x="42" y="73"/>
                      <a:pt x="32" y="68"/>
                    </a:cubicBezTo>
                    <a:cubicBezTo>
                      <a:pt x="26" y="66"/>
                      <a:pt x="21" y="63"/>
                      <a:pt x="16" y="61"/>
                    </a:cubicBez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6189073" y="4892430"/>
                <a:ext cx="2052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65" extrusionOk="0">
                    <a:moveTo>
                      <a:pt x="0" y="27"/>
                    </a:moveTo>
                    <a:cubicBezTo>
                      <a:pt x="1" y="31"/>
                      <a:pt x="2" y="35"/>
                      <a:pt x="4" y="38"/>
                    </a:cubicBezTo>
                    <a:cubicBezTo>
                      <a:pt x="6" y="41"/>
                      <a:pt x="8" y="44"/>
                      <a:pt x="10" y="47"/>
                    </a:cubicBezTo>
                    <a:cubicBezTo>
                      <a:pt x="15" y="53"/>
                      <a:pt x="21" y="57"/>
                      <a:pt x="27" y="61"/>
                    </a:cubicBezTo>
                    <a:lnTo>
                      <a:pt x="36" y="65"/>
                    </a:lnTo>
                    <a:lnTo>
                      <a:pt x="42" y="56"/>
                    </a:lnTo>
                    <a:cubicBezTo>
                      <a:pt x="47" y="49"/>
                      <a:pt x="51" y="40"/>
                      <a:pt x="55" y="31"/>
                    </a:cubicBezTo>
                    <a:cubicBezTo>
                      <a:pt x="56" y="26"/>
                      <a:pt x="57" y="21"/>
                      <a:pt x="57" y="15"/>
                    </a:cubicBezTo>
                    <a:cubicBezTo>
                      <a:pt x="57" y="9"/>
                      <a:pt x="56" y="4"/>
                      <a:pt x="52" y="0"/>
                    </a:cubicBezTo>
                    <a:cubicBezTo>
                      <a:pt x="50" y="5"/>
                      <a:pt x="48" y="9"/>
                      <a:pt x="45" y="12"/>
                    </a:cubicBezTo>
                    <a:cubicBezTo>
                      <a:pt x="43" y="16"/>
                      <a:pt x="40" y="19"/>
                      <a:pt x="37" y="22"/>
                    </a:cubicBezTo>
                    <a:cubicBezTo>
                      <a:pt x="32" y="29"/>
                      <a:pt x="26" y="37"/>
                      <a:pt x="22" y="46"/>
                    </a:cubicBezTo>
                    <a:lnTo>
                      <a:pt x="36" y="41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2" name="Google Shape;792;p16"/>
            <p:cNvSpPr/>
            <p:nvPr/>
          </p:nvSpPr>
          <p:spPr>
            <a:xfrm>
              <a:off x="114438" y="390175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16"/>
          <p:cNvSpPr txBox="1">
            <a:spLocks noGrp="1"/>
          </p:cNvSpPr>
          <p:nvPr>
            <p:ph type="title"/>
          </p:nvPr>
        </p:nvSpPr>
        <p:spPr>
          <a:xfrm>
            <a:off x="720000" y="1543625"/>
            <a:ext cx="3328500" cy="11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6"/>
          <p:cNvSpPr txBox="1">
            <a:spLocks noGrp="1"/>
          </p:cNvSpPr>
          <p:nvPr>
            <p:ph type="subTitle" idx="1"/>
          </p:nvPr>
        </p:nvSpPr>
        <p:spPr>
          <a:xfrm>
            <a:off x="720000" y="2668325"/>
            <a:ext cx="33285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9"/>
          <p:cNvSpPr/>
          <p:nvPr/>
        </p:nvSpPr>
        <p:spPr>
          <a:xfrm>
            <a:off x="-774286" y="-1015372"/>
            <a:ext cx="3427570" cy="3290448"/>
          </a:xfrm>
          <a:custGeom>
            <a:avLst/>
            <a:gdLst/>
            <a:ahLst/>
            <a:cxnLst/>
            <a:rect l="l" t="t" r="r" b="b"/>
            <a:pathLst>
              <a:path w="7149" h="6863" extrusionOk="0">
                <a:moveTo>
                  <a:pt x="545" y="6863"/>
                </a:moveTo>
                <a:cubicBezTo>
                  <a:pt x="1000" y="6857"/>
                  <a:pt x="1499" y="6836"/>
                  <a:pt x="1833" y="6563"/>
                </a:cubicBezTo>
                <a:cubicBezTo>
                  <a:pt x="2075" y="6365"/>
                  <a:pt x="2182" y="6068"/>
                  <a:pt x="2218" y="5778"/>
                </a:cubicBezTo>
                <a:cubicBezTo>
                  <a:pt x="2252" y="5488"/>
                  <a:pt x="2225" y="5195"/>
                  <a:pt x="2245" y="4904"/>
                </a:cubicBezTo>
                <a:cubicBezTo>
                  <a:pt x="2275" y="4485"/>
                  <a:pt x="2406" y="4071"/>
                  <a:pt x="2628" y="3699"/>
                </a:cubicBezTo>
                <a:cubicBezTo>
                  <a:pt x="2788" y="3430"/>
                  <a:pt x="3001" y="3178"/>
                  <a:pt x="3290" y="3013"/>
                </a:cubicBezTo>
                <a:cubicBezTo>
                  <a:pt x="3784" y="2730"/>
                  <a:pt x="4413" y="2742"/>
                  <a:pt x="5001" y="2723"/>
                </a:cubicBezTo>
                <a:cubicBezTo>
                  <a:pt x="5444" y="2709"/>
                  <a:pt x="5894" y="2670"/>
                  <a:pt x="6301" y="2517"/>
                </a:cubicBezTo>
                <a:cubicBezTo>
                  <a:pt x="6512" y="2438"/>
                  <a:pt x="6711" y="2327"/>
                  <a:pt x="6858" y="2171"/>
                </a:cubicBezTo>
                <a:cubicBezTo>
                  <a:pt x="7012" y="2008"/>
                  <a:pt x="7101" y="1801"/>
                  <a:pt x="7135" y="1591"/>
                </a:cubicBezTo>
                <a:cubicBezTo>
                  <a:pt x="7246" y="902"/>
                  <a:pt x="6705" y="179"/>
                  <a:pt x="5947" y="0"/>
                </a:cubicBezTo>
                <a:lnTo>
                  <a:pt x="0" y="0"/>
                </a:lnTo>
                <a:lnTo>
                  <a:pt x="545" y="6863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9"/>
          <p:cNvSpPr/>
          <p:nvPr/>
        </p:nvSpPr>
        <p:spPr>
          <a:xfrm rot="10800000">
            <a:off x="6382139" y="2536553"/>
            <a:ext cx="3427570" cy="3290448"/>
          </a:xfrm>
          <a:custGeom>
            <a:avLst/>
            <a:gdLst/>
            <a:ahLst/>
            <a:cxnLst/>
            <a:rect l="l" t="t" r="r" b="b"/>
            <a:pathLst>
              <a:path w="7149" h="6863" extrusionOk="0">
                <a:moveTo>
                  <a:pt x="545" y="6863"/>
                </a:moveTo>
                <a:cubicBezTo>
                  <a:pt x="1000" y="6857"/>
                  <a:pt x="1499" y="6836"/>
                  <a:pt x="1833" y="6563"/>
                </a:cubicBezTo>
                <a:cubicBezTo>
                  <a:pt x="2075" y="6365"/>
                  <a:pt x="2182" y="6068"/>
                  <a:pt x="2218" y="5778"/>
                </a:cubicBezTo>
                <a:cubicBezTo>
                  <a:pt x="2252" y="5488"/>
                  <a:pt x="2225" y="5195"/>
                  <a:pt x="2245" y="4904"/>
                </a:cubicBezTo>
                <a:cubicBezTo>
                  <a:pt x="2275" y="4485"/>
                  <a:pt x="2406" y="4071"/>
                  <a:pt x="2628" y="3699"/>
                </a:cubicBezTo>
                <a:cubicBezTo>
                  <a:pt x="2788" y="3430"/>
                  <a:pt x="3001" y="3178"/>
                  <a:pt x="3290" y="3013"/>
                </a:cubicBezTo>
                <a:cubicBezTo>
                  <a:pt x="3784" y="2730"/>
                  <a:pt x="4413" y="2742"/>
                  <a:pt x="5001" y="2723"/>
                </a:cubicBezTo>
                <a:cubicBezTo>
                  <a:pt x="5444" y="2709"/>
                  <a:pt x="5894" y="2670"/>
                  <a:pt x="6301" y="2517"/>
                </a:cubicBezTo>
                <a:cubicBezTo>
                  <a:pt x="6512" y="2438"/>
                  <a:pt x="6711" y="2327"/>
                  <a:pt x="6858" y="2171"/>
                </a:cubicBezTo>
                <a:cubicBezTo>
                  <a:pt x="7012" y="2008"/>
                  <a:pt x="7101" y="1801"/>
                  <a:pt x="7135" y="1591"/>
                </a:cubicBezTo>
                <a:cubicBezTo>
                  <a:pt x="7246" y="902"/>
                  <a:pt x="6705" y="179"/>
                  <a:pt x="5947" y="0"/>
                </a:cubicBezTo>
                <a:lnTo>
                  <a:pt x="0" y="0"/>
                </a:lnTo>
                <a:lnTo>
                  <a:pt x="545" y="6863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19"/>
          <p:cNvGrpSpPr/>
          <p:nvPr/>
        </p:nvGrpSpPr>
        <p:grpSpPr>
          <a:xfrm rot="-7156933">
            <a:off x="-344241" y="2389365"/>
            <a:ext cx="1963393" cy="1153772"/>
            <a:chOff x="9557438" y="3893475"/>
            <a:chExt cx="1963440" cy="1153800"/>
          </a:xfrm>
        </p:grpSpPr>
        <p:grpSp>
          <p:nvGrpSpPr>
            <p:cNvPr id="808" name="Google Shape;808;p19"/>
            <p:cNvGrpSpPr/>
            <p:nvPr/>
          </p:nvGrpSpPr>
          <p:grpSpPr>
            <a:xfrm>
              <a:off x="10227758" y="3893475"/>
              <a:ext cx="197640" cy="173160"/>
              <a:chOff x="6962058" y="3650900"/>
              <a:chExt cx="197640" cy="173160"/>
            </a:xfrm>
          </p:grpSpPr>
          <p:sp>
            <p:nvSpPr>
              <p:cNvPr id="809" name="Google Shape;809;p19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4" name="Google Shape;814;p19"/>
            <p:cNvSpPr/>
            <p:nvPr/>
          </p:nvSpPr>
          <p:spPr>
            <a:xfrm>
              <a:off x="11211998" y="4436355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11236478" y="4449315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11272118" y="4539675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11251598" y="4497195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11248718" y="4475235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11167357" y="3913635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11182838" y="3939915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11186078" y="3977355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11176717" y="3953235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11177798" y="3941355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11474438" y="5000835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0" y="29"/>
                  </a:moveTo>
                  <a:cubicBezTo>
                    <a:pt x="-9" y="59"/>
                    <a:pt x="-1" y="99"/>
                    <a:pt x="28" y="119"/>
                  </a:cubicBezTo>
                  <a:cubicBezTo>
                    <a:pt x="59" y="138"/>
                    <a:pt x="99" y="130"/>
                    <a:pt x="119" y="100"/>
                  </a:cubicBezTo>
                  <a:cubicBezTo>
                    <a:pt x="138" y="70"/>
                    <a:pt x="130" y="30"/>
                    <a:pt x="100" y="10"/>
                  </a:cubicBezTo>
                  <a:cubicBezTo>
                    <a:pt x="70" y="-9"/>
                    <a:pt x="30" y="-1"/>
                    <a:pt x="10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10636358" y="4334835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10979078" y="3989235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" y="11"/>
                  </a:moveTo>
                  <a:cubicBezTo>
                    <a:pt x="-4" y="23"/>
                    <a:pt x="0" y="39"/>
                    <a:pt x="12" y="47"/>
                  </a:cubicBezTo>
                  <a:cubicBezTo>
                    <a:pt x="23" y="54"/>
                    <a:pt x="39" y="51"/>
                    <a:pt x="47" y="39"/>
                  </a:cubicBezTo>
                  <a:cubicBezTo>
                    <a:pt x="54" y="28"/>
                    <a:pt x="51" y="12"/>
                    <a:pt x="40" y="4"/>
                  </a:cubicBezTo>
                  <a:cubicBezTo>
                    <a:pt x="28" y="-3"/>
                    <a:pt x="12" y="0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11080238" y="465703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9557438" y="393775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19"/>
          <p:cNvGrpSpPr/>
          <p:nvPr/>
        </p:nvGrpSpPr>
        <p:grpSpPr>
          <a:xfrm rot="3978517">
            <a:off x="8050903" y="565395"/>
            <a:ext cx="1140811" cy="781540"/>
            <a:chOff x="10227758" y="3893475"/>
            <a:chExt cx="1140840" cy="781560"/>
          </a:xfrm>
        </p:grpSpPr>
        <p:grpSp>
          <p:nvGrpSpPr>
            <p:cNvPr id="830" name="Google Shape;830;p19"/>
            <p:cNvGrpSpPr/>
            <p:nvPr/>
          </p:nvGrpSpPr>
          <p:grpSpPr>
            <a:xfrm>
              <a:off x="10227758" y="3893475"/>
              <a:ext cx="197640" cy="173160"/>
              <a:chOff x="6962058" y="3650900"/>
              <a:chExt cx="197640" cy="173160"/>
            </a:xfrm>
          </p:grpSpPr>
          <p:sp>
            <p:nvSpPr>
              <p:cNvPr id="831" name="Google Shape;831;p19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6" name="Google Shape;836;p19"/>
            <p:cNvSpPr/>
            <p:nvPr/>
          </p:nvSpPr>
          <p:spPr>
            <a:xfrm>
              <a:off x="11211998" y="4436355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11236478" y="4449315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11272118" y="4539675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11251598" y="4497195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11248718" y="4475235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11167357" y="3913635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11182838" y="3939915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11186078" y="3977355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11176717" y="3953235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11177798" y="3941355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0636358" y="4334835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0979078" y="3989235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" y="11"/>
                  </a:moveTo>
                  <a:cubicBezTo>
                    <a:pt x="-4" y="23"/>
                    <a:pt x="0" y="39"/>
                    <a:pt x="12" y="47"/>
                  </a:cubicBezTo>
                  <a:cubicBezTo>
                    <a:pt x="23" y="54"/>
                    <a:pt x="39" y="51"/>
                    <a:pt x="47" y="39"/>
                  </a:cubicBezTo>
                  <a:cubicBezTo>
                    <a:pt x="54" y="28"/>
                    <a:pt x="51" y="12"/>
                    <a:pt x="40" y="4"/>
                  </a:cubicBezTo>
                  <a:cubicBezTo>
                    <a:pt x="28" y="-3"/>
                    <a:pt x="12" y="0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1080238" y="465703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19"/>
          <p:cNvGrpSpPr/>
          <p:nvPr/>
        </p:nvGrpSpPr>
        <p:grpSpPr>
          <a:xfrm>
            <a:off x="7874539" y="4140399"/>
            <a:ext cx="592370" cy="1125030"/>
            <a:chOff x="295808" y="5266588"/>
            <a:chExt cx="503031" cy="955439"/>
          </a:xfrm>
        </p:grpSpPr>
        <p:grpSp>
          <p:nvGrpSpPr>
            <p:cNvPr id="850" name="Google Shape;850;p19"/>
            <p:cNvGrpSpPr/>
            <p:nvPr/>
          </p:nvGrpSpPr>
          <p:grpSpPr>
            <a:xfrm>
              <a:off x="454337" y="5266588"/>
              <a:ext cx="344502" cy="933858"/>
              <a:chOff x="6211280" y="172838"/>
              <a:chExt cx="465480" cy="1261800"/>
            </a:xfrm>
          </p:grpSpPr>
          <p:sp>
            <p:nvSpPr>
              <p:cNvPr id="851" name="Google Shape;851;p19"/>
              <p:cNvSpPr/>
              <p:nvPr/>
            </p:nvSpPr>
            <p:spPr>
              <a:xfrm>
                <a:off x="6354560" y="432397"/>
                <a:ext cx="106560" cy="100224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84" extrusionOk="0">
                    <a:moveTo>
                      <a:pt x="214" y="2784"/>
                    </a:moveTo>
                    <a:cubicBezTo>
                      <a:pt x="25" y="2282"/>
                      <a:pt x="-39" y="1817"/>
                      <a:pt x="22" y="1402"/>
                    </a:cubicBezTo>
                    <a:cubicBezTo>
                      <a:pt x="45" y="1243"/>
                      <a:pt x="89" y="1086"/>
                      <a:pt x="130" y="933"/>
                    </a:cubicBezTo>
                    <a:cubicBezTo>
                      <a:pt x="153" y="850"/>
                      <a:pt x="176" y="764"/>
                      <a:pt x="196" y="679"/>
                    </a:cubicBezTo>
                    <a:cubicBezTo>
                      <a:pt x="254" y="432"/>
                      <a:pt x="290" y="239"/>
                      <a:pt x="230" y="9"/>
                    </a:cubicBezTo>
                    <a:lnTo>
                      <a:pt x="264" y="0"/>
                    </a:lnTo>
                    <a:cubicBezTo>
                      <a:pt x="327" y="238"/>
                      <a:pt x="290" y="435"/>
                      <a:pt x="230" y="687"/>
                    </a:cubicBezTo>
                    <a:cubicBezTo>
                      <a:pt x="210" y="773"/>
                      <a:pt x="187" y="859"/>
                      <a:pt x="164" y="942"/>
                    </a:cubicBezTo>
                    <a:cubicBezTo>
                      <a:pt x="123" y="1094"/>
                      <a:pt x="80" y="1250"/>
                      <a:pt x="57" y="1408"/>
                    </a:cubicBezTo>
                    <a:cubicBezTo>
                      <a:pt x="-3" y="1817"/>
                      <a:pt x="61" y="2275"/>
                      <a:pt x="247" y="2771"/>
                    </a:cubicBezTo>
                    <a:lnTo>
                      <a:pt x="214" y="27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19"/>
              <p:cNvSpPr/>
              <p:nvPr/>
            </p:nvSpPr>
            <p:spPr>
              <a:xfrm>
                <a:off x="6455000" y="231157"/>
                <a:ext cx="172440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50" extrusionOk="0">
                    <a:moveTo>
                      <a:pt x="264" y="360"/>
                    </a:moveTo>
                    <a:cubicBezTo>
                      <a:pt x="348" y="288"/>
                      <a:pt x="425" y="200"/>
                      <a:pt x="465" y="103"/>
                    </a:cubicBezTo>
                    <a:cubicBezTo>
                      <a:pt x="475" y="79"/>
                      <a:pt x="483" y="52"/>
                      <a:pt x="477" y="31"/>
                    </a:cubicBezTo>
                    <a:cubicBezTo>
                      <a:pt x="469" y="6"/>
                      <a:pt x="440" y="-4"/>
                      <a:pt x="411" y="1"/>
                    </a:cubicBezTo>
                    <a:cubicBezTo>
                      <a:pt x="381" y="6"/>
                      <a:pt x="350" y="24"/>
                      <a:pt x="323" y="46"/>
                    </a:cubicBezTo>
                    <a:cubicBezTo>
                      <a:pt x="239" y="110"/>
                      <a:pt x="183" y="204"/>
                      <a:pt x="130" y="292"/>
                    </a:cubicBezTo>
                    <a:cubicBezTo>
                      <a:pt x="106" y="333"/>
                      <a:pt x="0" y="550"/>
                      <a:pt x="0" y="550"/>
                    </a:cubicBezTo>
                    <a:cubicBezTo>
                      <a:pt x="0" y="550"/>
                      <a:pt x="216" y="400"/>
                      <a:pt x="264" y="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6250880" y="241238"/>
                <a:ext cx="186480" cy="19512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42" extrusionOk="0">
                    <a:moveTo>
                      <a:pt x="385" y="241"/>
                    </a:moveTo>
                    <a:cubicBezTo>
                      <a:pt x="329" y="145"/>
                      <a:pt x="249" y="59"/>
                      <a:pt x="147" y="14"/>
                    </a:cubicBezTo>
                    <a:cubicBezTo>
                      <a:pt x="104" y="-4"/>
                      <a:pt x="52" y="-15"/>
                      <a:pt x="15" y="41"/>
                    </a:cubicBezTo>
                    <a:cubicBezTo>
                      <a:pt x="-11" y="87"/>
                      <a:pt x="1" y="138"/>
                      <a:pt x="23" y="181"/>
                    </a:cubicBezTo>
                    <a:cubicBezTo>
                      <a:pt x="71" y="276"/>
                      <a:pt x="164" y="339"/>
                      <a:pt x="253" y="397"/>
                    </a:cubicBezTo>
                    <a:cubicBezTo>
                      <a:pt x="293" y="424"/>
                      <a:pt x="518" y="542"/>
                      <a:pt x="518" y="542"/>
                    </a:cubicBezTo>
                    <a:cubicBezTo>
                      <a:pt x="518" y="542"/>
                      <a:pt x="416" y="295"/>
                      <a:pt x="385" y="2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6409640" y="172838"/>
                <a:ext cx="90720" cy="2563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712" extrusionOk="0">
                    <a:moveTo>
                      <a:pt x="225" y="408"/>
                    </a:moveTo>
                    <a:cubicBezTo>
                      <a:pt x="256" y="301"/>
                      <a:pt x="264" y="184"/>
                      <a:pt x="226" y="80"/>
                    </a:cubicBezTo>
                    <a:cubicBezTo>
                      <a:pt x="216" y="53"/>
                      <a:pt x="202" y="25"/>
                      <a:pt x="177" y="10"/>
                    </a:cubicBezTo>
                    <a:cubicBezTo>
                      <a:pt x="147" y="-7"/>
                      <a:pt x="107" y="-1"/>
                      <a:pt x="78" y="20"/>
                    </a:cubicBezTo>
                    <a:cubicBezTo>
                      <a:pt x="50" y="40"/>
                      <a:pt x="32" y="72"/>
                      <a:pt x="20" y="104"/>
                    </a:cubicBezTo>
                    <a:cubicBezTo>
                      <a:pt x="-16" y="204"/>
                      <a:pt x="3" y="315"/>
                      <a:pt x="21" y="419"/>
                    </a:cubicBezTo>
                    <a:cubicBezTo>
                      <a:pt x="30" y="467"/>
                      <a:pt x="99" y="712"/>
                      <a:pt x="99" y="712"/>
                    </a:cubicBezTo>
                    <a:cubicBezTo>
                      <a:pt x="99" y="712"/>
                      <a:pt x="208" y="468"/>
                      <a:pt x="225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6440600" y="182918"/>
                <a:ext cx="123480" cy="25416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06" extrusionOk="0">
                    <a:moveTo>
                      <a:pt x="342" y="129"/>
                    </a:moveTo>
                    <a:cubicBezTo>
                      <a:pt x="345" y="84"/>
                      <a:pt x="340" y="31"/>
                      <a:pt x="301" y="8"/>
                    </a:cubicBezTo>
                    <a:cubicBezTo>
                      <a:pt x="271" y="-9"/>
                      <a:pt x="231" y="1"/>
                      <a:pt x="204" y="23"/>
                    </a:cubicBezTo>
                    <a:cubicBezTo>
                      <a:pt x="177" y="45"/>
                      <a:pt x="161" y="77"/>
                      <a:pt x="146" y="109"/>
                    </a:cubicBezTo>
                    <a:cubicBezTo>
                      <a:pt x="72" y="260"/>
                      <a:pt x="0" y="706"/>
                      <a:pt x="0" y="706"/>
                    </a:cubicBezTo>
                    <a:cubicBezTo>
                      <a:pt x="0" y="706"/>
                      <a:pt x="107" y="616"/>
                      <a:pt x="141" y="580"/>
                    </a:cubicBezTo>
                    <a:cubicBezTo>
                      <a:pt x="195" y="523"/>
                      <a:pt x="240" y="456"/>
                      <a:pt x="274" y="385"/>
                    </a:cubicBezTo>
                    <a:cubicBezTo>
                      <a:pt x="312" y="304"/>
                      <a:pt x="335" y="217"/>
                      <a:pt x="342" y="1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6326840" y="195878"/>
                <a:ext cx="11448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74" extrusionOk="0">
                    <a:moveTo>
                      <a:pt x="311" y="345"/>
                    </a:moveTo>
                    <a:cubicBezTo>
                      <a:pt x="297" y="234"/>
                      <a:pt x="256" y="124"/>
                      <a:pt x="179" y="44"/>
                    </a:cubicBezTo>
                    <a:cubicBezTo>
                      <a:pt x="159" y="23"/>
                      <a:pt x="135" y="3"/>
                      <a:pt x="106" y="0"/>
                    </a:cubicBezTo>
                    <a:cubicBezTo>
                      <a:pt x="72" y="-4"/>
                      <a:pt x="38" y="18"/>
                      <a:pt x="20" y="48"/>
                    </a:cubicBezTo>
                    <a:cubicBezTo>
                      <a:pt x="2" y="78"/>
                      <a:pt x="-2" y="114"/>
                      <a:pt x="1" y="149"/>
                    </a:cubicBezTo>
                    <a:cubicBezTo>
                      <a:pt x="8" y="255"/>
                      <a:pt x="69" y="349"/>
                      <a:pt x="129" y="437"/>
                    </a:cubicBezTo>
                    <a:cubicBezTo>
                      <a:pt x="156" y="478"/>
                      <a:pt x="317" y="674"/>
                      <a:pt x="317" y="674"/>
                    </a:cubicBezTo>
                    <a:cubicBezTo>
                      <a:pt x="317" y="674"/>
                      <a:pt x="319" y="407"/>
                      <a:pt x="311" y="3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6440600" y="287318"/>
                <a:ext cx="216720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16" extrusionOk="0">
                    <a:moveTo>
                      <a:pt x="307" y="306"/>
                    </a:moveTo>
                    <a:cubicBezTo>
                      <a:pt x="408" y="260"/>
                      <a:pt x="505" y="195"/>
                      <a:pt x="570" y="114"/>
                    </a:cubicBezTo>
                    <a:cubicBezTo>
                      <a:pt x="587" y="93"/>
                      <a:pt x="603" y="70"/>
                      <a:pt x="602" y="48"/>
                    </a:cubicBezTo>
                    <a:cubicBezTo>
                      <a:pt x="601" y="22"/>
                      <a:pt x="576" y="4"/>
                      <a:pt x="546" y="1"/>
                    </a:cubicBezTo>
                    <a:cubicBezTo>
                      <a:pt x="516" y="-3"/>
                      <a:pt x="482" y="7"/>
                      <a:pt x="450" y="20"/>
                    </a:cubicBezTo>
                    <a:cubicBezTo>
                      <a:pt x="352" y="59"/>
                      <a:pt x="272" y="133"/>
                      <a:pt x="197" y="204"/>
                    </a:cubicBezTo>
                    <a:cubicBezTo>
                      <a:pt x="163" y="236"/>
                      <a:pt x="0" y="416"/>
                      <a:pt x="0" y="416"/>
                    </a:cubicBezTo>
                    <a:cubicBezTo>
                      <a:pt x="0" y="416"/>
                      <a:pt x="250" y="331"/>
                      <a:pt x="307" y="3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6211280" y="310718"/>
                <a:ext cx="229680" cy="1278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55" extrusionOk="0">
                    <a:moveTo>
                      <a:pt x="322" y="279"/>
                    </a:moveTo>
                    <a:cubicBezTo>
                      <a:pt x="216" y="245"/>
                      <a:pt x="112" y="191"/>
                      <a:pt x="39" y="118"/>
                    </a:cubicBezTo>
                    <a:cubicBezTo>
                      <a:pt x="20" y="99"/>
                      <a:pt x="2" y="77"/>
                      <a:pt x="0" y="55"/>
                    </a:cubicBezTo>
                    <a:cubicBezTo>
                      <a:pt x="-2" y="29"/>
                      <a:pt x="20" y="9"/>
                      <a:pt x="50" y="3"/>
                    </a:cubicBezTo>
                    <a:cubicBezTo>
                      <a:pt x="80" y="-4"/>
                      <a:pt x="115" y="1"/>
                      <a:pt x="148" y="10"/>
                    </a:cubicBezTo>
                    <a:cubicBezTo>
                      <a:pt x="250" y="39"/>
                      <a:pt x="337" y="104"/>
                      <a:pt x="420" y="166"/>
                    </a:cubicBezTo>
                    <a:cubicBezTo>
                      <a:pt x="457" y="194"/>
                      <a:pt x="638" y="355"/>
                      <a:pt x="638" y="355"/>
                    </a:cubicBezTo>
                    <a:cubicBezTo>
                      <a:pt x="638" y="355"/>
                      <a:pt x="382" y="298"/>
                      <a:pt x="322" y="2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6272840" y="352838"/>
                <a:ext cx="171720" cy="9108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253" extrusionOk="0">
                    <a:moveTo>
                      <a:pt x="477" y="253"/>
                    </a:moveTo>
                    <a:cubicBezTo>
                      <a:pt x="436" y="233"/>
                      <a:pt x="397" y="210"/>
                      <a:pt x="358" y="187"/>
                    </a:cubicBezTo>
                    <a:cubicBezTo>
                      <a:pt x="338" y="176"/>
                      <a:pt x="319" y="164"/>
                      <a:pt x="300" y="152"/>
                    </a:cubicBezTo>
                    <a:cubicBezTo>
                      <a:pt x="290" y="146"/>
                      <a:pt x="281" y="141"/>
                      <a:pt x="271" y="134"/>
                    </a:cubicBezTo>
                    <a:lnTo>
                      <a:pt x="242" y="118"/>
                    </a:lnTo>
                    <a:cubicBezTo>
                      <a:pt x="203" y="95"/>
                      <a:pt x="165" y="73"/>
                      <a:pt x="124" y="54"/>
                    </a:cubicBezTo>
                    <a:cubicBezTo>
                      <a:pt x="84" y="34"/>
                      <a:pt x="43" y="16"/>
                      <a:pt x="0" y="0"/>
                    </a:cubicBezTo>
                    <a:cubicBezTo>
                      <a:pt x="46" y="2"/>
                      <a:pt x="91" y="13"/>
                      <a:pt x="135" y="28"/>
                    </a:cubicBezTo>
                    <a:cubicBezTo>
                      <a:pt x="178" y="44"/>
                      <a:pt x="220" y="64"/>
                      <a:pt x="260" y="87"/>
                    </a:cubicBezTo>
                    <a:cubicBezTo>
                      <a:pt x="279" y="99"/>
                      <a:pt x="299" y="111"/>
                      <a:pt x="318" y="124"/>
                    </a:cubicBezTo>
                    <a:cubicBezTo>
                      <a:pt x="336" y="137"/>
                      <a:pt x="356" y="150"/>
                      <a:pt x="373" y="164"/>
                    </a:cubicBezTo>
                    <a:cubicBezTo>
                      <a:pt x="410" y="192"/>
                      <a:pt x="444" y="221"/>
                      <a:pt x="477" y="2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6440960" y="248797"/>
                <a:ext cx="8568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527" extrusionOk="0">
                    <a:moveTo>
                      <a:pt x="238" y="0"/>
                    </a:moveTo>
                    <a:cubicBezTo>
                      <a:pt x="222" y="46"/>
                      <a:pt x="205" y="91"/>
                      <a:pt x="188" y="136"/>
                    </a:cubicBezTo>
                    <a:cubicBezTo>
                      <a:pt x="180" y="158"/>
                      <a:pt x="171" y="181"/>
                      <a:pt x="162" y="203"/>
                    </a:cubicBezTo>
                    <a:lnTo>
                      <a:pt x="134" y="269"/>
                    </a:lnTo>
                    <a:cubicBezTo>
                      <a:pt x="115" y="314"/>
                      <a:pt x="95" y="358"/>
                      <a:pt x="74" y="401"/>
                    </a:cubicBezTo>
                    <a:cubicBezTo>
                      <a:pt x="52" y="444"/>
                      <a:pt x="28" y="487"/>
                      <a:pt x="0" y="527"/>
                    </a:cubicBezTo>
                    <a:cubicBezTo>
                      <a:pt x="15" y="480"/>
                      <a:pt x="31" y="435"/>
                      <a:pt x="48" y="390"/>
                    </a:cubicBezTo>
                    <a:cubicBezTo>
                      <a:pt x="65" y="345"/>
                      <a:pt x="83" y="300"/>
                      <a:pt x="101" y="256"/>
                    </a:cubicBezTo>
                    <a:cubicBezTo>
                      <a:pt x="111" y="234"/>
                      <a:pt x="121" y="212"/>
                      <a:pt x="131" y="190"/>
                    </a:cubicBezTo>
                    <a:cubicBezTo>
                      <a:pt x="141" y="168"/>
                      <a:pt x="151" y="146"/>
                      <a:pt x="163" y="124"/>
                    </a:cubicBezTo>
                    <a:cubicBezTo>
                      <a:pt x="185" y="81"/>
                      <a:pt x="209" y="39"/>
                      <a:pt x="2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6371120" y="258518"/>
                <a:ext cx="71280" cy="18612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17" extrusionOk="0">
                    <a:moveTo>
                      <a:pt x="198" y="517"/>
                    </a:moveTo>
                    <a:cubicBezTo>
                      <a:pt x="180" y="473"/>
                      <a:pt x="165" y="430"/>
                      <a:pt x="150" y="386"/>
                    </a:cubicBezTo>
                    <a:lnTo>
                      <a:pt x="127" y="321"/>
                    </a:lnTo>
                    <a:cubicBezTo>
                      <a:pt x="119" y="299"/>
                      <a:pt x="112" y="278"/>
                      <a:pt x="104" y="256"/>
                    </a:cubicBezTo>
                    <a:cubicBezTo>
                      <a:pt x="88" y="213"/>
                      <a:pt x="72" y="170"/>
                      <a:pt x="54" y="128"/>
                    </a:cubicBezTo>
                    <a:cubicBezTo>
                      <a:pt x="37" y="85"/>
                      <a:pt x="19" y="43"/>
                      <a:pt x="0" y="0"/>
                    </a:cubicBezTo>
                    <a:cubicBezTo>
                      <a:pt x="32" y="35"/>
                      <a:pt x="57" y="74"/>
                      <a:pt x="80" y="116"/>
                    </a:cubicBezTo>
                    <a:cubicBezTo>
                      <a:pt x="102" y="157"/>
                      <a:pt x="121" y="200"/>
                      <a:pt x="137" y="244"/>
                    </a:cubicBezTo>
                    <a:cubicBezTo>
                      <a:pt x="144" y="266"/>
                      <a:pt x="152" y="288"/>
                      <a:pt x="159" y="311"/>
                    </a:cubicBezTo>
                    <a:cubicBezTo>
                      <a:pt x="165" y="333"/>
                      <a:pt x="171" y="356"/>
                      <a:pt x="176" y="378"/>
                    </a:cubicBezTo>
                    <a:cubicBezTo>
                      <a:pt x="187" y="424"/>
                      <a:pt x="194" y="470"/>
                      <a:pt x="198" y="5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6446720" y="324038"/>
                <a:ext cx="163440" cy="11304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14" extrusionOk="0">
                    <a:moveTo>
                      <a:pt x="454" y="0"/>
                    </a:moveTo>
                    <a:cubicBezTo>
                      <a:pt x="416" y="26"/>
                      <a:pt x="380" y="55"/>
                      <a:pt x="344" y="82"/>
                    </a:cubicBezTo>
                    <a:lnTo>
                      <a:pt x="289" y="124"/>
                    </a:lnTo>
                    <a:lnTo>
                      <a:pt x="233" y="165"/>
                    </a:lnTo>
                    <a:cubicBezTo>
                      <a:pt x="196" y="192"/>
                      <a:pt x="159" y="218"/>
                      <a:pt x="120" y="244"/>
                    </a:cubicBezTo>
                    <a:cubicBezTo>
                      <a:pt x="82" y="269"/>
                      <a:pt x="42" y="294"/>
                      <a:pt x="0" y="314"/>
                    </a:cubicBezTo>
                    <a:cubicBezTo>
                      <a:pt x="34" y="282"/>
                      <a:pt x="68" y="251"/>
                      <a:pt x="104" y="222"/>
                    </a:cubicBezTo>
                    <a:cubicBezTo>
                      <a:pt x="139" y="192"/>
                      <a:pt x="175" y="164"/>
                      <a:pt x="213" y="136"/>
                    </a:cubicBezTo>
                    <a:cubicBezTo>
                      <a:pt x="250" y="110"/>
                      <a:pt x="288" y="83"/>
                      <a:pt x="328" y="60"/>
                    </a:cubicBezTo>
                    <a:cubicBezTo>
                      <a:pt x="368" y="36"/>
                      <a:pt x="409" y="13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6422240" y="419438"/>
                <a:ext cx="4896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82" extrusionOk="0">
                    <a:moveTo>
                      <a:pt x="113" y="148"/>
                    </a:moveTo>
                    <a:cubicBezTo>
                      <a:pt x="105" y="164"/>
                      <a:pt x="93" y="180"/>
                      <a:pt x="75" y="182"/>
                    </a:cubicBezTo>
                    <a:cubicBezTo>
                      <a:pt x="55" y="184"/>
                      <a:pt x="39" y="165"/>
                      <a:pt x="29" y="147"/>
                    </a:cubicBezTo>
                    <a:cubicBezTo>
                      <a:pt x="12" y="114"/>
                      <a:pt x="2" y="78"/>
                      <a:pt x="0" y="41"/>
                    </a:cubicBezTo>
                    <a:cubicBezTo>
                      <a:pt x="0" y="38"/>
                      <a:pt x="0" y="35"/>
                      <a:pt x="1" y="32"/>
                    </a:cubicBezTo>
                    <a:cubicBezTo>
                      <a:pt x="2" y="30"/>
                      <a:pt x="5" y="27"/>
                      <a:pt x="8" y="26"/>
                    </a:cubicBezTo>
                    <a:cubicBezTo>
                      <a:pt x="33" y="7"/>
                      <a:pt x="108" y="-18"/>
                      <a:pt x="130" y="18"/>
                    </a:cubicBezTo>
                    <a:cubicBezTo>
                      <a:pt x="139" y="33"/>
                      <a:pt x="135" y="59"/>
                      <a:pt x="133" y="76"/>
                    </a:cubicBezTo>
                    <a:cubicBezTo>
                      <a:pt x="130" y="101"/>
                      <a:pt x="123" y="125"/>
                      <a:pt x="113" y="1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0500" rIns="90000" bIns="20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6268520" y="440677"/>
                <a:ext cx="151560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614" extrusionOk="0">
                    <a:moveTo>
                      <a:pt x="0" y="0"/>
                    </a:moveTo>
                    <a:cubicBezTo>
                      <a:pt x="44" y="87"/>
                      <a:pt x="130" y="144"/>
                      <a:pt x="201" y="212"/>
                    </a:cubicBezTo>
                    <a:cubicBezTo>
                      <a:pt x="312" y="319"/>
                      <a:pt x="390" y="460"/>
                      <a:pt x="421" y="611"/>
                    </a:cubicBezTo>
                    <a:cubicBezTo>
                      <a:pt x="374" y="621"/>
                      <a:pt x="328" y="599"/>
                      <a:pt x="287" y="574"/>
                    </a:cubicBezTo>
                    <a:cubicBezTo>
                      <a:pt x="173" y="504"/>
                      <a:pt x="88" y="390"/>
                      <a:pt x="49" y="262"/>
                    </a:cubicBezTo>
                    <a:cubicBezTo>
                      <a:pt x="22" y="177"/>
                      <a:pt x="7" y="8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6294440" y="489278"/>
                <a:ext cx="126720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5" extrusionOk="0">
                    <a:moveTo>
                      <a:pt x="0" y="0"/>
                    </a:moveTo>
                    <a:cubicBezTo>
                      <a:pt x="34" y="36"/>
                      <a:pt x="68" y="72"/>
                      <a:pt x="101" y="108"/>
                    </a:cubicBezTo>
                    <a:cubicBezTo>
                      <a:pt x="118" y="126"/>
                      <a:pt x="134" y="145"/>
                      <a:pt x="151" y="163"/>
                    </a:cubicBezTo>
                    <a:cubicBezTo>
                      <a:pt x="167" y="182"/>
                      <a:pt x="183" y="201"/>
                      <a:pt x="199" y="219"/>
                    </a:cubicBezTo>
                    <a:cubicBezTo>
                      <a:pt x="231" y="258"/>
                      <a:pt x="260" y="298"/>
                      <a:pt x="287" y="340"/>
                    </a:cubicBezTo>
                    <a:cubicBezTo>
                      <a:pt x="313" y="383"/>
                      <a:pt x="337" y="428"/>
                      <a:pt x="352" y="475"/>
                    </a:cubicBezTo>
                    <a:cubicBezTo>
                      <a:pt x="323" y="434"/>
                      <a:pt x="295" y="395"/>
                      <a:pt x="264" y="356"/>
                    </a:cubicBezTo>
                    <a:cubicBezTo>
                      <a:pt x="234" y="318"/>
                      <a:pt x="203" y="280"/>
                      <a:pt x="172" y="242"/>
                    </a:cubicBezTo>
                    <a:lnTo>
                      <a:pt x="125" y="185"/>
                    </a:lnTo>
                    <a:cubicBezTo>
                      <a:pt x="110" y="165"/>
                      <a:pt x="94" y="146"/>
                      <a:pt x="80" y="126"/>
                    </a:cubicBezTo>
                    <a:cubicBezTo>
                      <a:pt x="50" y="86"/>
                      <a:pt x="22" y="4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6463280" y="407198"/>
                <a:ext cx="213480" cy="16704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64" extrusionOk="0">
                    <a:moveTo>
                      <a:pt x="593" y="0"/>
                    </a:moveTo>
                    <a:cubicBezTo>
                      <a:pt x="523" y="70"/>
                      <a:pt x="424" y="97"/>
                      <a:pt x="335" y="138"/>
                    </a:cubicBezTo>
                    <a:cubicBezTo>
                      <a:pt x="196" y="205"/>
                      <a:pt x="77" y="314"/>
                      <a:pt x="0" y="448"/>
                    </a:cubicBezTo>
                    <a:cubicBezTo>
                      <a:pt x="42" y="472"/>
                      <a:pt x="92" y="466"/>
                      <a:pt x="139" y="455"/>
                    </a:cubicBezTo>
                    <a:cubicBezTo>
                      <a:pt x="269" y="425"/>
                      <a:pt x="386" y="343"/>
                      <a:pt x="464" y="234"/>
                    </a:cubicBezTo>
                    <a:cubicBezTo>
                      <a:pt x="516" y="162"/>
                      <a:pt x="558" y="82"/>
                      <a:pt x="5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6462560" y="445358"/>
                <a:ext cx="174240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340" extrusionOk="0">
                    <a:moveTo>
                      <a:pt x="484" y="0"/>
                    </a:moveTo>
                    <a:cubicBezTo>
                      <a:pt x="448" y="35"/>
                      <a:pt x="409" y="66"/>
                      <a:pt x="368" y="95"/>
                    </a:cubicBezTo>
                    <a:cubicBezTo>
                      <a:pt x="348" y="109"/>
                      <a:pt x="327" y="123"/>
                      <a:pt x="307" y="136"/>
                    </a:cubicBezTo>
                    <a:lnTo>
                      <a:pt x="244" y="176"/>
                    </a:lnTo>
                    <a:cubicBezTo>
                      <a:pt x="202" y="202"/>
                      <a:pt x="161" y="227"/>
                      <a:pt x="120" y="255"/>
                    </a:cubicBezTo>
                    <a:cubicBezTo>
                      <a:pt x="79" y="282"/>
                      <a:pt x="39" y="310"/>
                      <a:pt x="0" y="340"/>
                    </a:cubicBezTo>
                    <a:cubicBezTo>
                      <a:pt x="29" y="300"/>
                      <a:pt x="65" y="264"/>
                      <a:pt x="104" y="233"/>
                    </a:cubicBezTo>
                    <a:cubicBezTo>
                      <a:pt x="142" y="200"/>
                      <a:pt x="183" y="172"/>
                      <a:pt x="225" y="146"/>
                    </a:cubicBezTo>
                    <a:cubicBezTo>
                      <a:pt x="246" y="133"/>
                      <a:pt x="268" y="120"/>
                      <a:pt x="289" y="108"/>
                    </a:cubicBezTo>
                    <a:cubicBezTo>
                      <a:pt x="310" y="96"/>
                      <a:pt x="332" y="83"/>
                      <a:pt x="354" y="71"/>
                    </a:cubicBezTo>
                    <a:cubicBezTo>
                      <a:pt x="397" y="47"/>
                      <a:pt x="440" y="24"/>
                      <a:pt x="4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19"/>
            <p:cNvGrpSpPr/>
            <p:nvPr/>
          </p:nvGrpSpPr>
          <p:grpSpPr>
            <a:xfrm>
              <a:off x="295808" y="5641730"/>
              <a:ext cx="321322" cy="580298"/>
              <a:chOff x="5997080" y="679718"/>
              <a:chExt cx="434160" cy="784080"/>
            </a:xfrm>
          </p:grpSpPr>
          <p:sp>
            <p:nvSpPr>
              <p:cNvPr id="869" name="Google Shape;869;p19"/>
              <p:cNvSpPr/>
              <p:nvPr/>
            </p:nvSpPr>
            <p:spPr>
              <a:xfrm>
                <a:off x="6182480" y="875198"/>
                <a:ext cx="248760" cy="5886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635" extrusionOk="0">
                    <a:moveTo>
                      <a:pt x="658" y="1635"/>
                    </a:moveTo>
                    <a:cubicBezTo>
                      <a:pt x="601" y="1495"/>
                      <a:pt x="561" y="1346"/>
                      <a:pt x="523" y="1203"/>
                    </a:cubicBezTo>
                    <a:cubicBezTo>
                      <a:pt x="504" y="1132"/>
                      <a:pt x="484" y="1059"/>
                      <a:pt x="463" y="989"/>
                    </a:cubicBezTo>
                    <a:cubicBezTo>
                      <a:pt x="346" y="599"/>
                      <a:pt x="212" y="319"/>
                      <a:pt x="0" y="21"/>
                    </a:cubicBezTo>
                    <a:lnTo>
                      <a:pt x="29" y="0"/>
                    </a:lnTo>
                    <a:cubicBezTo>
                      <a:pt x="240" y="298"/>
                      <a:pt x="380" y="591"/>
                      <a:pt x="497" y="978"/>
                    </a:cubicBezTo>
                    <a:cubicBezTo>
                      <a:pt x="518" y="1050"/>
                      <a:pt x="538" y="1123"/>
                      <a:pt x="557" y="1193"/>
                    </a:cubicBezTo>
                    <a:cubicBezTo>
                      <a:pt x="595" y="1336"/>
                      <a:pt x="634" y="1483"/>
                      <a:pt x="691" y="1622"/>
                    </a:cubicBezTo>
                    <a:lnTo>
                      <a:pt x="658" y="16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6002120" y="988238"/>
                <a:ext cx="26640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" extrusionOk="0">
                    <a:moveTo>
                      <a:pt x="0" y="35"/>
                    </a:moveTo>
                    <a:cubicBezTo>
                      <a:pt x="96" y="55"/>
                      <a:pt x="194" y="22"/>
                      <a:pt x="291" y="8"/>
                    </a:cubicBezTo>
                    <a:cubicBezTo>
                      <a:pt x="443" y="-14"/>
                      <a:pt x="603" y="12"/>
                      <a:pt x="740" y="81"/>
                    </a:cubicBezTo>
                    <a:cubicBezTo>
                      <a:pt x="719" y="124"/>
                      <a:pt x="674" y="147"/>
                      <a:pt x="628" y="164"/>
                    </a:cubicBezTo>
                    <a:cubicBezTo>
                      <a:pt x="503" y="210"/>
                      <a:pt x="361" y="206"/>
                      <a:pt x="236" y="159"/>
                    </a:cubicBezTo>
                    <a:cubicBezTo>
                      <a:pt x="153" y="127"/>
                      <a:pt x="74" y="84"/>
                      <a:pt x="0" y="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6056120" y="1002638"/>
                <a:ext cx="21312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9" extrusionOk="0">
                    <a:moveTo>
                      <a:pt x="0" y="22"/>
                    </a:moveTo>
                    <a:cubicBezTo>
                      <a:pt x="50" y="17"/>
                      <a:pt x="99" y="13"/>
                      <a:pt x="148" y="9"/>
                    </a:cubicBezTo>
                    <a:cubicBezTo>
                      <a:pt x="172" y="7"/>
                      <a:pt x="197" y="6"/>
                      <a:pt x="222" y="4"/>
                    </a:cubicBezTo>
                    <a:cubicBezTo>
                      <a:pt x="246" y="2"/>
                      <a:pt x="271" y="2"/>
                      <a:pt x="296" y="1"/>
                    </a:cubicBezTo>
                    <a:cubicBezTo>
                      <a:pt x="346" y="-1"/>
                      <a:pt x="396" y="1"/>
                      <a:pt x="446" y="6"/>
                    </a:cubicBezTo>
                    <a:cubicBezTo>
                      <a:pt x="495" y="11"/>
                      <a:pt x="545" y="21"/>
                      <a:pt x="592" y="39"/>
                    </a:cubicBezTo>
                    <a:cubicBezTo>
                      <a:pt x="542" y="35"/>
                      <a:pt x="493" y="34"/>
                      <a:pt x="444" y="33"/>
                    </a:cubicBezTo>
                    <a:cubicBezTo>
                      <a:pt x="395" y="33"/>
                      <a:pt x="346" y="35"/>
                      <a:pt x="297" y="36"/>
                    </a:cubicBezTo>
                    <a:lnTo>
                      <a:pt x="223" y="37"/>
                    </a:lnTo>
                    <a:cubicBezTo>
                      <a:pt x="198" y="37"/>
                      <a:pt x="174" y="38"/>
                      <a:pt x="148" y="36"/>
                    </a:cubicBezTo>
                    <a:cubicBezTo>
                      <a:pt x="99" y="35"/>
                      <a:pt x="49" y="32"/>
                      <a:pt x="0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6185000" y="683318"/>
                <a:ext cx="5184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16" extrusionOk="0">
                    <a:moveTo>
                      <a:pt x="110" y="296"/>
                    </a:moveTo>
                    <a:cubicBezTo>
                      <a:pt x="136" y="219"/>
                      <a:pt x="151" y="134"/>
                      <a:pt x="140" y="58"/>
                    </a:cubicBezTo>
                    <a:cubicBezTo>
                      <a:pt x="137" y="39"/>
                      <a:pt x="132" y="19"/>
                      <a:pt x="120" y="8"/>
                    </a:cubicBezTo>
                    <a:cubicBezTo>
                      <a:pt x="106" y="-5"/>
                      <a:pt x="84" y="-1"/>
                      <a:pt x="67" y="14"/>
                    </a:cubicBezTo>
                    <a:cubicBezTo>
                      <a:pt x="50" y="29"/>
                      <a:pt x="37" y="52"/>
                      <a:pt x="28" y="75"/>
                    </a:cubicBezTo>
                    <a:cubicBezTo>
                      <a:pt x="0" y="148"/>
                      <a:pt x="-1" y="228"/>
                      <a:pt x="0" y="304"/>
                    </a:cubicBezTo>
                    <a:cubicBezTo>
                      <a:pt x="0" y="338"/>
                      <a:pt x="15" y="516"/>
                      <a:pt x="15" y="516"/>
                    </a:cubicBezTo>
                    <a:cubicBezTo>
                      <a:pt x="15" y="516"/>
                      <a:pt x="95" y="340"/>
                      <a:pt x="110" y="2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5999240" y="810038"/>
                <a:ext cx="18288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204" extrusionOk="0">
                    <a:moveTo>
                      <a:pt x="310" y="55"/>
                    </a:moveTo>
                    <a:cubicBezTo>
                      <a:pt x="238" y="16"/>
                      <a:pt x="155" y="-9"/>
                      <a:pt x="73" y="2"/>
                    </a:cubicBezTo>
                    <a:cubicBezTo>
                      <a:pt x="39" y="6"/>
                      <a:pt x="3" y="19"/>
                      <a:pt x="0" y="68"/>
                    </a:cubicBezTo>
                    <a:cubicBezTo>
                      <a:pt x="1" y="107"/>
                      <a:pt x="28" y="135"/>
                      <a:pt x="58" y="154"/>
                    </a:cubicBezTo>
                    <a:cubicBezTo>
                      <a:pt x="125" y="196"/>
                      <a:pt x="207" y="200"/>
                      <a:pt x="285" y="204"/>
                    </a:cubicBezTo>
                    <a:cubicBezTo>
                      <a:pt x="320" y="205"/>
                      <a:pt x="508" y="195"/>
                      <a:pt x="508" y="195"/>
                    </a:cubicBezTo>
                    <a:cubicBezTo>
                      <a:pt x="508" y="195"/>
                      <a:pt x="350" y="77"/>
                      <a:pt x="310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6082400" y="702398"/>
                <a:ext cx="10188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73" extrusionOk="0">
                    <a:moveTo>
                      <a:pt x="248" y="233"/>
                    </a:moveTo>
                    <a:cubicBezTo>
                      <a:pt x="227" y="154"/>
                      <a:pt x="188" y="77"/>
                      <a:pt x="124" y="26"/>
                    </a:cubicBezTo>
                    <a:cubicBezTo>
                      <a:pt x="108" y="12"/>
                      <a:pt x="88" y="0"/>
                      <a:pt x="67" y="0"/>
                    </a:cubicBezTo>
                    <a:cubicBezTo>
                      <a:pt x="41" y="1"/>
                      <a:pt x="18" y="20"/>
                      <a:pt x="8" y="43"/>
                    </a:cubicBezTo>
                    <a:cubicBezTo>
                      <a:pt x="-2" y="67"/>
                      <a:pt x="-2" y="94"/>
                      <a:pt x="3" y="119"/>
                    </a:cubicBezTo>
                    <a:cubicBezTo>
                      <a:pt x="18" y="196"/>
                      <a:pt x="72" y="259"/>
                      <a:pt x="123" y="318"/>
                    </a:cubicBezTo>
                    <a:cubicBezTo>
                      <a:pt x="146" y="345"/>
                      <a:pt x="283" y="473"/>
                      <a:pt x="283" y="473"/>
                    </a:cubicBezTo>
                    <a:cubicBezTo>
                      <a:pt x="283" y="473"/>
                      <a:pt x="259" y="278"/>
                      <a:pt x="248" y="2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6135320" y="679718"/>
                <a:ext cx="6876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555" extrusionOk="0">
                    <a:moveTo>
                      <a:pt x="134" y="61"/>
                    </a:moveTo>
                    <a:cubicBezTo>
                      <a:pt x="119" y="32"/>
                      <a:pt x="96" y="0"/>
                      <a:pt x="63" y="0"/>
                    </a:cubicBezTo>
                    <a:cubicBezTo>
                      <a:pt x="37" y="1"/>
                      <a:pt x="16" y="22"/>
                      <a:pt x="7" y="46"/>
                    </a:cubicBezTo>
                    <a:cubicBezTo>
                      <a:pt x="-1" y="70"/>
                      <a:pt x="0" y="97"/>
                      <a:pt x="2" y="122"/>
                    </a:cubicBezTo>
                    <a:cubicBezTo>
                      <a:pt x="13" y="246"/>
                      <a:pt x="136" y="555"/>
                      <a:pt x="136" y="555"/>
                    </a:cubicBezTo>
                    <a:cubicBezTo>
                      <a:pt x="136" y="555"/>
                      <a:pt x="170" y="458"/>
                      <a:pt x="177" y="422"/>
                    </a:cubicBezTo>
                    <a:cubicBezTo>
                      <a:pt x="190" y="365"/>
                      <a:pt x="194" y="307"/>
                      <a:pt x="188" y="249"/>
                    </a:cubicBezTo>
                    <a:cubicBezTo>
                      <a:pt x="181" y="184"/>
                      <a:pt x="164" y="120"/>
                      <a:pt x="134" y="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6032360" y="753518"/>
                <a:ext cx="15264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2" extrusionOk="0">
                    <a:moveTo>
                      <a:pt x="296" y="146"/>
                    </a:moveTo>
                    <a:cubicBezTo>
                      <a:pt x="245" y="82"/>
                      <a:pt x="178" y="28"/>
                      <a:pt x="99" y="6"/>
                    </a:cubicBezTo>
                    <a:cubicBezTo>
                      <a:pt x="78" y="0"/>
                      <a:pt x="56" y="-3"/>
                      <a:pt x="36" y="6"/>
                    </a:cubicBezTo>
                    <a:cubicBezTo>
                      <a:pt x="13" y="16"/>
                      <a:pt x="0" y="43"/>
                      <a:pt x="0" y="69"/>
                    </a:cubicBezTo>
                    <a:cubicBezTo>
                      <a:pt x="0" y="94"/>
                      <a:pt x="11" y="119"/>
                      <a:pt x="26" y="140"/>
                    </a:cubicBezTo>
                    <a:cubicBezTo>
                      <a:pt x="71" y="204"/>
                      <a:pt x="145" y="240"/>
                      <a:pt x="215" y="274"/>
                    </a:cubicBezTo>
                    <a:cubicBezTo>
                      <a:pt x="248" y="289"/>
                      <a:pt x="424" y="352"/>
                      <a:pt x="424" y="352"/>
                    </a:cubicBezTo>
                    <a:cubicBezTo>
                      <a:pt x="424" y="352"/>
                      <a:pt x="324" y="183"/>
                      <a:pt x="296" y="1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6184280" y="708878"/>
                <a:ext cx="89280" cy="17064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474" extrusionOk="0">
                    <a:moveTo>
                      <a:pt x="152" y="289"/>
                    </a:moveTo>
                    <a:cubicBezTo>
                      <a:pt x="199" y="221"/>
                      <a:pt x="236" y="144"/>
                      <a:pt x="246" y="68"/>
                    </a:cubicBezTo>
                    <a:cubicBezTo>
                      <a:pt x="249" y="48"/>
                      <a:pt x="250" y="28"/>
                      <a:pt x="241" y="14"/>
                    </a:cubicBezTo>
                    <a:cubicBezTo>
                      <a:pt x="231" y="-2"/>
                      <a:pt x="209" y="-4"/>
                      <a:pt x="189" y="5"/>
                    </a:cubicBezTo>
                    <a:cubicBezTo>
                      <a:pt x="168" y="15"/>
                      <a:pt x="150" y="33"/>
                      <a:pt x="134" y="54"/>
                    </a:cubicBezTo>
                    <a:cubicBezTo>
                      <a:pt x="87" y="116"/>
                      <a:pt x="65" y="192"/>
                      <a:pt x="44" y="266"/>
                    </a:cubicBezTo>
                    <a:cubicBezTo>
                      <a:pt x="35" y="299"/>
                      <a:pt x="0" y="474"/>
                      <a:pt x="0" y="474"/>
                    </a:cubicBezTo>
                    <a:cubicBezTo>
                      <a:pt x="0" y="474"/>
                      <a:pt x="125" y="326"/>
                      <a:pt x="152" y="2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5997080" y="863678"/>
                <a:ext cx="187920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4" extrusionOk="0">
                    <a:moveTo>
                      <a:pt x="293" y="118"/>
                    </a:moveTo>
                    <a:cubicBezTo>
                      <a:pt x="214" y="136"/>
                      <a:pt x="128" y="141"/>
                      <a:pt x="54" y="123"/>
                    </a:cubicBezTo>
                    <a:cubicBezTo>
                      <a:pt x="34" y="118"/>
                      <a:pt x="15" y="111"/>
                      <a:pt x="5" y="98"/>
                    </a:cubicBezTo>
                    <a:cubicBezTo>
                      <a:pt x="-6" y="82"/>
                      <a:pt x="1" y="61"/>
                      <a:pt x="17" y="46"/>
                    </a:cubicBezTo>
                    <a:cubicBezTo>
                      <a:pt x="34" y="30"/>
                      <a:pt x="57" y="20"/>
                      <a:pt x="82" y="13"/>
                    </a:cubicBezTo>
                    <a:cubicBezTo>
                      <a:pt x="157" y="-7"/>
                      <a:pt x="237" y="1"/>
                      <a:pt x="312" y="9"/>
                    </a:cubicBezTo>
                    <a:cubicBezTo>
                      <a:pt x="347" y="13"/>
                      <a:pt x="522" y="46"/>
                      <a:pt x="522" y="46"/>
                    </a:cubicBezTo>
                    <a:cubicBezTo>
                      <a:pt x="522" y="46"/>
                      <a:pt x="338" y="107"/>
                      <a:pt x="293" y="1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6046400" y="872317"/>
                <a:ext cx="142920" cy="172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8" extrusionOk="0">
                    <a:moveTo>
                      <a:pt x="397" y="28"/>
                    </a:moveTo>
                    <a:cubicBezTo>
                      <a:pt x="364" y="33"/>
                      <a:pt x="330" y="34"/>
                      <a:pt x="296" y="35"/>
                    </a:cubicBezTo>
                    <a:cubicBezTo>
                      <a:pt x="263" y="35"/>
                      <a:pt x="230" y="35"/>
                      <a:pt x="197" y="36"/>
                    </a:cubicBezTo>
                    <a:cubicBezTo>
                      <a:pt x="165" y="36"/>
                      <a:pt x="132" y="37"/>
                      <a:pt x="99" y="39"/>
                    </a:cubicBezTo>
                    <a:cubicBezTo>
                      <a:pt x="66" y="41"/>
                      <a:pt x="34" y="44"/>
                      <a:pt x="0" y="48"/>
                    </a:cubicBezTo>
                    <a:cubicBezTo>
                      <a:pt x="29" y="30"/>
                      <a:pt x="62" y="18"/>
                      <a:pt x="95" y="11"/>
                    </a:cubicBezTo>
                    <a:cubicBezTo>
                      <a:pt x="129" y="4"/>
                      <a:pt x="163" y="1"/>
                      <a:pt x="197" y="0"/>
                    </a:cubicBezTo>
                    <a:cubicBezTo>
                      <a:pt x="231" y="0"/>
                      <a:pt x="265" y="3"/>
                      <a:pt x="298" y="7"/>
                    </a:cubicBezTo>
                    <a:cubicBezTo>
                      <a:pt x="331" y="12"/>
                      <a:pt x="364" y="18"/>
                      <a:pt x="397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6165560" y="727957"/>
                <a:ext cx="20880" cy="1522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423" extrusionOk="0">
                    <a:moveTo>
                      <a:pt x="5" y="0"/>
                    </a:moveTo>
                    <a:cubicBezTo>
                      <a:pt x="15" y="35"/>
                      <a:pt x="22" y="70"/>
                      <a:pt x="29" y="104"/>
                    </a:cubicBezTo>
                    <a:cubicBezTo>
                      <a:pt x="36" y="139"/>
                      <a:pt x="41" y="174"/>
                      <a:pt x="46" y="209"/>
                    </a:cubicBezTo>
                    <a:cubicBezTo>
                      <a:pt x="51" y="245"/>
                      <a:pt x="55" y="280"/>
                      <a:pt x="56" y="315"/>
                    </a:cubicBezTo>
                    <a:cubicBezTo>
                      <a:pt x="58" y="351"/>
                      <a:pt x="59" y="387"/>
                      <a:pt x="54" y="423"/>
                    </a:cubicBezTo>
                    <a:cubicBezTo>
                      <a:pt x="44" y="388"/>
                      <a:pt x="36" y="354"/>
                      <a:pt x="29" y="319"/>
                    </a:cubicBezTo>
                    <a:cubicBezTo>
                      <a:pt x="22" y="284"/>
                      <a:pt x="16" y="249"/>
                      <a:pt x="11" y="214"/>
                    </a:cubicBezTo>
                    <a:cubicBezTo>
                      <a:pt x="6" y="179"/>
                      <a:pt x="2" y="144"/>
                      <a:pt x="1" y="108"/>
                    </a:cubicBezTo>
                    <a:cubicBezTo>
                      <a:pt x="0" y="72"/>
                      <a:pt x="0" y="36"/>
                      <a:pt x="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6073040" y="792757"/>
                <a:ext cx="115200" cy="9072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52" extrusionOk="0">
                    <a:moveTo>
                      <a:pt x="320" y="252"/>
                    </a:moveTo>
                    <a:cubicBezTo>
                      <a:pt x="291" y="233"/>
                      <a:pt x="264" y="212"/>
                      <a:pt x="237" y="191"/>
                    </a:cubicBezTo>
                    <a:lnTo>
                      <a:pt x="159" y="127"/>
                    </a:lnTo>
                    <a:cubicBezTo>
                      <a:pt x="132" y="105"/>
                      <a:pt x="106" y="85"/>
                      <a:pt x="80" y="64"/>
                    </a:cubicBezTo>
                    <a:lnTo>
                      <a:pt x="0" y="0"/>
                    </a:lnTo>
                    <a:cubicBezTo>
                      <a:pt x="34" y="9"/>
                      <a:pt x="65" y="24"/>
                      <a:pt x="95" y="41"/>
                    </a:cubicBezTo>
                    <a:cubicBezTo>
                      <a:pt x="126" y="58"/>
                      <a:pt x="154" y="78"/>
                      <a:pt x="181" y="99"/>
                    </a:cubicBezTo>
                    <a:cubicBezTo>
                      <a:pt x="208" y="121"/>
                      <a:pt x="233" y="145"/>
                      <a:pt x="256" y="170"/>
                    </a:cubicBezTo>
                    <a:cubicBezTo>
                      <a:pt x="280" y="196"/>
                      <a:pt x="301" y="222"/>
                      <a:pt x="320" y="2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6188240" y="743798"/>
                <a:ext cx="60480" cy="13356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71" extrusionOk="0">
                    <a:moveTo>
                      <a:pt x="168" y="0"/>
                    </a:moveTo>
                    <a:lnTo>
                      <a:pt x="133" y="96"/>
                    </a:lnTo>
                    <a:cubicBezTo>
                      <a:pt x="121" y="127"/>
                      <a:pt x="108" y="159"/>
                      <a:pt x="95" y="190"/>
                    </a:cubicBezTo>
                    <a:cubicBezTo>
                      <a:pt x="82" y="221"/>
                      <a:pt x="68" y="252"/>
                      <a:pt x="53" y="282"/>
                    </a:cubicBezTo>
                    <a:cubicBezTo>
                      <a:pt x="37" y="313"/>
                      <a:pt x="20" y="343"/>
                      <a:pt x="0" y="371"/>
                    </a:cubicBezTo>
                    <a:cubicBezTo>
                      <a:pt x="7" y="337"/>
                      <a:pt x="17" y="304"/>
                      <a:pt x="27" y="272"/>
                    </a:cubicBezTo>
                    <a:cubicBezTo>
                      <a:pt x="37" y="240"/>
                      <a:pt x="49" y="207"/>
                      <a:pt x="63" y="176"/>
                    </a:cubicBezTo>
                    <a:cubicBezTo>
                      <a:pt x="76" y="145"/>
                      <a:pt x="91" y="114"/>
                      <a:pt x="107" y="84"/>
                    </a:cubicBezTo>
                    <a:cubicBezTo>
                      <a:pt x="124" y="55"/>
                      <a:pt x="143" y="25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6170600" y="860798"/>
                <a:ext cx="41040" cy="4752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2" extrusionOk="0">
                    <a:moveTo>
                      <a:pt x="114" y="91"/>
                    </a:moveTo>
                    <a:cubicBezTo>
                      <a:pt x="115" y="104"/>
                      <a:pt x="114" y="119"/>
                      <a:pt x="103" y="127"/>
                    </a:cubicBezTo>
                    <a:cubicBezTo>
                      <a:pt x="91" y="136"/>
                      <a:pt x="74" y="130"/>
                      <a:pt x="61" y="122"/>
                    </a:cubicBezTo>
                    <a:cubicBezTo>
                      <a:pt x="38" y="108"/>
                      <a:pt x="18" y="89"/>
                      <a:pt x="2" y="67"/>
                    </a:cubicBezTo>
                    <a:cubicBezTo>
                      <a:pt x="2" y="65"/>
                      <a:pt x="0" y="63"/>
                      <a:pt x="0" y="60"/>
                    </a:cubicBezTo>
                    <a:cubicBezTo>
                      <a:pt x="0" y="58"/>
                      <a:pt x="1" y="56"/>
                      <a:pt x="2" y="54"/>
                    </a:cubicBezTo>
                    <a:cubicBezTo>
                      <a:pt x="11" y="32"/>
                      <a:pt x="49" y="-11"/>
                      <a:pt x="76" y="3"/>
                    </a:cubicBezTo>
                    <a:cubicBezTo>
                      <a:pt x="88" y="9"/>
                      <a:pt x="95" y="27"/>
                      <a:pt x="100" y="38"/>
                    </a:cubicBezTo>
                    <a:cubicBezTo>
                      <a:pt x="108" y="55"/>
                      <a:pt x="113" y="73"/>
                      <a:pt x="114" y="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00" rIns="90000" bIns="2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4" name="Google Shape;884;p19"/>
          <p:cNvGrpSpPr/>
          <p:nvPr/>
        </p:nvGrpSpPr>
        <p:grpSpPr>
          <a:xfrm>
            <a:off x="-90840" y="4363605"/>
            <a:ext cx="1269000" cy="815400"/>
            <a:chOff x="7270760" y="2327318"/>
            <a:chExt cx="1269000" cy="815400"/>
          </a:xfrm>
        </p:grpSpPr>
        <p:sp>
          <p:nvSpPr>
            <p:cNvPr id="885" name="Google Shape;885;p19"/>
            <p:cNvSpPr/>
            <p:nvPr/>
          </p:nvSpPr>
          <p:spPr>
            <a:xfrm>
              <a:off x="7270760" y="2327318"/>
              <a:ext cx="1269000" cy="815400"/>
            </a:xfrm>
            <a:custGeom>
              <a:avLst/>
              <a:gdLst/>
              <a:ahLst/>
              <a:cxnLst/>
              <a:rect l="l" t="t" r="r" b="b"/>
              <a:pathLst>
                <a:path w="3525" h="2265" extrusionOk="0">
                  <a:moveTo>
                    <a:pt x="2477" y="579"/>
                  </a:moveTo>
                  <a:cubicBezTo>
                    <a:pt x="2080" y="651"/>
                    <a:pt x="1670" y="653"/>
                    <a:pt x="1283" y="766"/>
                  </a:cubicBezTo>
                  <a:cubicBezTo>
                    <a:pt x="919" y="872"/>
                    <a:pt x="577" y="1082"/>
                    <a:pt x="336" y="1402"/>
                  </a:cubicBezTo>
                  <a:cubicBezTo>
                    <a:pt x="167" y="1626"/>
                    <a:pt x="36" y="1942"/>
                    <a:pt x="0" y="2265"/>
                  </a:cubicBezTo>
                  <a:cubicBezTo>
                    <a:pt x="3" y="2262"/>
                    <a:pt x="7" y="2260"/>
                    <a:pt x="11" y="2257"/>
                  </a:cubicBezTo>
                  <a:cubicBezTo>
                    <a:pt x="316" y="2084"/>
                    <a:pt x="648" y="1963"/>
                    <a:pt x="990" y="1886"/>
                  </a:cubicBezTo>
                  <a:cubicBezTo>
                    <a:pt x="991" y="1886"/>
                    <a:pt x="991" y="1886"/>
                    <a:pt x="991" y="1886"/>
                  </a:cubicBezTo>
                  <a:cubicBezTo>
                    <a:pt x="1053" y="1872"/>
                    <a:pt x="1114" y="1855"/>
                    <a:pt x="1174" y="1833"/>
                  </a:cubicBezTo>
                  <a:cubicBezTo>
                    <a:pt x="1525" y="1705"/>
                    <a:pt x="1893" y="1622"/>
                    <a:pt x="2243" y="1488"/>
                  </a:cubicBezTo>
                  <a:cubicBezTo>
                    <a:pt x="2690" y="1317"/>
                    <a:pt x="3130" y="1040"/>
                    <a:pt x="3357" y="573"/>
                  </a:cubicBezTo>
                  <a:cubicBezTo>
                    <a:pt x="3442" y="397"/>
                    <a:pt x="3493" y="200"/>
                    <a:pt x="3525" y="0"/>
                  </a:cubicBezTo>
                  <a:cubicBezTo>
                    <a:pt x="3277" y="350"/>
                    <a:pt x="2873" y="508"/>
                    <a:pt x="2477" y="5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6" name="Google Shape;886;p19"/>
            <p:cNvGrpSpPr/>
            <p:nvPr/>
          </p:nvGrpSpPr>
          <p:grpSpPr>
            <a:xfrm>
              <a:off x="7345280" y="2327317"/>
              <a:ext cx="1194480" cy="769680"/>
              <a:chOff x="7345280" y="2327318"/>
              <a:chExt cx="1194480" cy="769680"/>
            </a:xfrm>
          </p:grpSpPr>
          <p:sp>
            <p:nvSpPr>
              <p:cNvPr id="887" name="Google Shape;887;p19"/>
              <p:cNvSpPr/>
              <p:nvPr/>
            </p:nvSpPr>
            <p:spPr>
              <a:xfrm>
                <a:off x="7345280" y="2327318"/>
                <a:ext cx="1194480" cy="769680"/>
              </a:xfrm>
              <a:custGeom>
                <a:avLst/>
                <a:gdLst/>
                <a:ahLst/>
                <a:cxnLst/>
                <a:rect l="l" t="t" r="r" b="b"/>
                <a:pathLst>
                  <a:path w="3318" h="2138" extrusionOk="0">
                    <a:moveTo>
                      <a:pt x="3318" y="0"/>
                    </a:moveTo>
                    <a:cubicBezTo>
                      <a:pt x="3315" y="44"/>
                      <a:pt x="3302" y="86"/>
                      <a:pt x="3285" y="127"/>
                    </a:cubicBezTo>
                    <a:cubicBezTo>
                      <a:pt x="3268" y="167"/>
                      <a:pt x="3246" y="205"/>
                      <a:pt x="3221" y="242"/>
                    </a:cubicBezTo>
                    <a:cubicBezTo>
                      <a:pt x="3173" y="315"/>
                      <a:pt x="3112" y="380"/>
                      <a:pt x="3046" y="437"/>
                    </a:cubicBezTo>
                    <a:cubicBezTo>
                      <a:pt x="2910" y="550"/>
                      <a:pt x="2753" y="633"/>
                      <a:pt x="2591" y="699"/>
                    </a:cubicBezTo>
                    <a:cubicBezTo>
                      <a:pt x="2428" y="765"/>
                      <a:pt x="2257" y="808"/>
                      <a:pt x="2086" y="843"/>
                    </a:cubicBezTo>
                    <a:cubicBezTo>
                      <a:pt x="1999" y="861"/>
                      <a:pt x="1913" y="875"/>
                      <a:pt x="1827" y="889"/>
                    </a:cubicBezTo>
                    <a:cubicBezTo>
                      <a:pt x="1741" y="904"/>
                      <a:pt x="1654" y="915"/>
                      <a:pt x="1568" y="931"/>
                    </a:cubicBezTo>
                    <a:cubicBezTo>
                      <a:pt x="1397" y="960"/>
                      <a:pt x="1229" y="1002"/>
                      <a:pt x="1067" y="1065"/>
                    </a:cubicBezTo>
                    <a:cubicBezTo>
                      <a:pt x="986" y="1096"/>
                      <a:pt x="907" y="1132"/>
                      <a:pt x="831" y="1173"/>
                    </a:cubicBezTo>
                    <a:cubicBezTo>
                      <a:pt x="755" y="1214"/>
                      <a:pt x="681" y="1260"/>
                      <a:pt x="611" y="1311"/>
                    </a:cubicBezTo>
                    <a:cubicBezTo>
                      <a:pt x="541" y="1362"/>
                      <a:pt x="476" y="1419"/>
                      <a:pt x="415" y="1481"/>
                    </a:cubicBezTo>
                    <a:cubicBezTo>
                      <a:pt x="354" y="1543"/>
                      <a:pt x="298" y="1610"/>
                      <a:pt x="247" y="1680"/>
                    </a:cubicBezTo>
                    <a:cubicBezTo>
                      <a:pt x="196" y="1750"/>
                      <a:pt x="150" y="1824"/>
                      <a:pt x="109" y="1901"/>
                    </a:cubicBezTo>
                    <a:cubicBezTo>
                      <a:pt x="88" y="1939"/>
                      <a:pt x="69" y="1978"/>
                      <a:pt x="51" y="2018"/>
                    </a:cubicBezTo>
                    <a:cubicBezTo>
                      <a:pt x="34" y="2058"/>
                      <a:pt x="17" y="2098"/>
                      <a:pt x="0" y="2138"/>
                    </a:cubicBezTo>
                    <a:cubicBezTo>
                      <a:pt x="56" y="1973"/>
                      <a:pt x="134" y="1815"/>
                      <a:pt x="233" y="1670"/>
                    </a:cubicBezTo>
                    <a:cubicBezTo>
                      <a:pt x="333" y="1526"/>
                      <a:pt x="455" y="1396"/>
                      <a:pt x="595" y="1289"/>
                    </a:cubicBezTo>
                    <a:cubicBezTo>
                      <a:pt x="735" y="1182"/>
                      <a:pt x="892" y="1099"/>
                      <a:pt x="1055" y="1035"/>
                    </a:cubicBezTo>
                    <a:cubicBezTo>
                      <a:pt x="1219" y="971"/>
                      <a:pt x="1390" y="926"/>
                      <a:pt x="1562" y="895"/>
                    </a:cubicBezTo>
                    <a:cubicBezTo>
                      <a:pt x="1649" y="881"/>
                      <a:pt x="1736" y="870"/>
                      <a:pt x="1822" y="856"/>
                    </a:cubicBezTo>
                    <a:cubicBezTo>
                      <a:pt x="1908" y="843"/>
                      <a:pt x="1994" y="829"/>
                      <a:pt x="2079" y="812"/>
                    </a:cubicBezTo>
                    <a:cubicBezTo>
                      <a:pt x="2250" y="778"/>
                      <a:pt x="2418" y="735"/>
                      <a:pt x="2581" y="674"/>
                    </a:cubicBezTo>
                    <a:cubicBezTo>
                      <a:pt x="2742" y="611"/>
                      <a:pt x="2899" y="532"/>
                      <a:pt x="3034" y="424"/>
                    </a:cubicBezTo>
                    <a:cubicBezTo>
                      <a:pt x="3102" y="369"/>
                      <a:pt x="3164" y="307"/>
                      <a:pt x="3214" y="236"/>
                    </a:cubicBezTo>
                    <a:cubicBezTo>
                      <a:pt x="3239" y="201"/>
                      <a:pt x="3262" y="164"/>
                      <a:pt x="3280" y="125"/>
                    </a:cubicBezTo>
                    <a:cubicBezTo>
                      <a:pt x="3299" y="85"/>
                      <a:pt x="3313" y="44"/>
                      <a:pt x="3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8069600" y="2561678"/>
                <a:ext cx="331200" cy="11088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308" extrusionOk="0">
                    <a:moveTo>
                      <a:pt x="920" y="222"/>
                    </a:moveTo>
                    <a:cubicBezTo>
                      <a:pt x="850" y="254"/>
                      <a:pt x="776" y="277"/>
                      <a:pt x="699" y="291"/>
                    </a:cubicBezTo>
                    <a:lnTo>
                      <a:pt x="641" y="301"/>
                    </a:lnTo>
                    <a:lnTo>
                      <a:pt x="583" y="306"/>
                    </a:lnTo>
                    <a:lnTo>
                      <a:pt x="524" y="308"/>
                    </a:lnTo>
                    <a:lnTo>
                      <a:pt x="466" y="307"/>
                    </a:lnTo>
                    <a:cubicBezTo>
                      <a:pt x="387" y="304"/>
                      <a:pt x="309" y="292"/>
                      <a:pt x="234" y="271"/>
                    </a:cubicBezTo>
                    <a:lnTo>
                      <a:pt x="178" y="254"/>
                    </a:lnTo>
                    <a:lnTo>
                      <a:pt x="122" y="234"/>
                    </a:lnTo>
                    <a:lnTo>
                      <a:pt x="69" y="211"/>
                    </a:lnTo>
                    <a:lnTo>
                      <a:pt x="16" y="184"/>
                    </a:lnTo>
                    <a:lnTo>
                      <a:pt x="0" y="176"/>
                    </a:lnTo>
                    <a:lnTo>
                      <a:pt x="12" y="163"/>
                    </a:lnTo>
                    <a:cubicBezTo>
                      <a:pt x="30" y="144"/>
                      <a:pt x="48" y="126"/>
                      <a:pt x="68" y="110"/>
                    </a:cubicBezTo>
                    <a:cubicBezTo>
                      <a:pt x="87" y="94"/>
                      <a:pt x="108" y="79"/>
                      <a:pt x="129" y="65"/>
                    </a:cubicBezTo>
                    <a:cubicBezTo>
                      <a:pt x="151" y="52"/>
                      <a:pt x="173" y="39"/>
                      <a:pt x="195" y="28"/>
                    </a:cubicBezTo>
                    <a:cubicBezTo>
                      <a:pt x="218" y="17"/>
                      <a:pt x="242" y="8"/>
                      <a:pt x="265" y="0"/>
                    </a:cubicBezTo>
                    <a:cubicBezTo>
                      <a:pt x="243" y="12"/>
                      <a:pt x="221" y="24"/>
                      <a:pt x="200" y="37"/>
                    </a:cubicBezTo>
                    <a:cubicBezTo>
                      <a:pt x="179" y="50"/>
                      <a:pt x="158" y="64"/>
                      <a:pt x="139" y="79"/>
                    </a:cubicBezTo>
                    <a:cubicBezTo>
                      <a:pt x="120" y="94"/>
                      <a:pt x="100" y="110"/>
                      <a:pt x="83" y="127"/>
                    </a:cubicBezTo>
                    <a:cubicBezTo>
                      <a:pt x="65" y="145"/>
                      <a:pt x="48" y="162"/>
                      <a:pt x="33" y="181"/>
                    </a:cubicBezTo>
                    <a:lnTo>
                      <a:pt x="29" y="160"/>
                    </a:lnTo>
                    <a:lnTo>
                      <a:pt x="81" y="183"/>
                    </a:lnTo>
                    <a:lnTo>
                      <a:pt x="134" y="204"/>
                    </a:lnTo>
                    <a:lnTo>
                      <a:pt x="188" y="222"/>
                    </a:lnTo>
                    <a:lnTo>
                      <a:pt x="243" y="238"/>
                    </a:lnTo>
                    <a:cubicBezTo>
                      <a:pt x="316" y="257"/>
                      <a:pt x="391" y="269"/>
                      <a:pt x="467" y="274"/>
                    </a:cubicBezTo>
                    <a:lnTo>
                      <a:pt x="524" y="277"/>
                    </a:lnTo>
                    <a:lnTo>
                      <a:pt x="581" y="277"/>
                    </a:lnTo>
                    <a:lnTo>
                      <a:pt x="638" y="274"/>
                    </a:lnTo>
                    <a:lnTo>
                      <a:pt x="695" y="269"/>
                    </a:lnTo>
                    <a:cubicBezTo>
                      <a:pt x="771" y="260"/>
                      <a:pt x="847" y="244"/>
                      <a:pt x="920" y="2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7858280" y="2584718"/>
                <a:ext cx="298080" cy="21024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584" extrusionOk="0">
                    <a:moveTo>
                      <a:pt x="828" y="564"/>
                    </a:moveTo>
                    <a:cubicBezTo>
                      <a:pt x="755" y="587"/>
                      <a:pt x="675" y="589"/>
                      <a:pt x="599" y="576"/>
                    </a:cubicBezTo>
                    <a:cubicBezTo>
                      <a:pt x="522" y="564"/>
                      <a:pt x="448" y="539"/>
                      <a:pt x="378" y="508"/>
                    </a:cubicBezTo>
                    <a:cubicBezTo>
                      <a:pt x="307" y="476"/>
                      <a:pt x="240" y="437"/>
                      <a:pt x="177" y="391"/>
                    </a:cubicBezTo>
                    <a:cubicBezTo>
                      <a:pt x="116" y="344"/>
                      <a:pt x="59" y="290"/>
                      <a:pt x="11" y="229"/>
                    </a:cubicBezTo>
                    <a:lnTo>
                      <a:pt x="0" y="216"/>
                    </a:lnTo>
                    <a:lnTo>
                      <a:pt x="13" y="206"/>
                    </a:lnTo>
                    <a:cubicBezTo>
                      <a:pt x="76" y="160"/>
                      <a:pt x="142" y="120"/>
                      <a:pt x="211" y="86"/>
                    </a:cubicBezTo>
                    <a:cubicBezTo>
                      <a:pt x="245" y="68"/>
                      <a:pt x="281" y="52"/>
                      <a:pt x="316" y="38"/>
                    </a:cubicBezTo>
                    <a:cubicBezTo>
                      <a:pt x="352" y="24"/>
                      <a:pt x="388" y="11"/>
                      <a:pt x="425" y="0"/>
                    </a:cubicBezTo>
                    <a:cubicBezTo>
                      <a:pt x="390" y="15"/>
                      <a:pt x="355" y="32"/>
                      <a:pt x="321" y="49"/>
                    </a:cubicBezTo>
                    <a:cubicBezTo>
                      <a:pt x="288" y="67"/>
                      <a:pt x="254" y="85"/>
                      <a:pt x="221" y="104"/>
                    </a:cubicBezTo>
                    <a:cubicBezTo>
                      <a:pt x="156" y="143"/>
                      <a:pt x="93" y="186"/>
                      <a:pt x="32" y="232"/>
                    </a:cubicBezTo>
                    <a:lnTo>
                      <a:pt x="36" y="209"/>
                    </a:lnTo>
                    <a:cubicBezTo>
                      <a:pt x="84" y="266"/>
                      <a:pt x="138" y="318"/>
                      <a:pt x="199" y="362"/>
                    </a:cubicBezTo>
                    <a:cubicBezTo>
                      <a:pt x="258" y="408"/>
                      <a:pt x="323" y="446"/>
                      <a:pt x="391" y="479"/>
                    </a:cubicBezTo>
                    <a:cubicBezTo>
                      <a:pt x="425" y="495"/>
                      <a:pt x="460" y="510"/>
                      <a:pt x="495" y="523"/>
                    </a:cubicBezTo>
                    <a:cubicBezTo>
                      <a:pt x="530" y="536"/>
                      <a:pt x="566" y="547"/>
                      <a:pt x="603" y="556"/>
                    </a:cubicBezTo>
                    <a:cubicBezTo>
                      <a:pt x="676" y="572"/>
                      <a:pt x="752" y="577"/>
                      <a:pt x="828" y="5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7535720" y="2635478"/>
                <a:ext cx="327600" cy="25380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705" extrusionOk="0">
                    <a:moveTo>
                      <a:pt x="910" y="705"/>
                    </a:moveTo>
                    <a:cubicBezTo>
                      <a:pt x="834" y="707"/>
                      <a:pt x="757" y="699"/>
                      <a:pt x="681" y="683"/>
                    </a:cubicBezTo>
                    <a:cubicBezTo>
                      <a:pt x="606" y="667"/>
                      <a:pt x="532" y="644"/>
                      <a:pt x="461" y="613"/>
                    </a:cubicBezTo>
                    <a:cubicBezTo>
                      <a:pt x="426" y="597"/>
                      <a:pt x="392" y="579"/>
                      <a:pt x="358" y="562"/>
                    </a:cubicBezTo>
                    <a:cubicBezTo>
                      <a:pt x="324" y="544"/>
                      <a:pt x="290" y="529"/>
                      <a:pt x="255" y="518"/>
                    </a:cubicBezTo>
                    <a:cubicBezTo>
                      <a:pt x="184" y="495"/>
                      <a:pt x="109" y="486"/>
                      <a:pt x="35" y="490"/>
                    </a:cubicBezTo>
                    <a:lnTo>
                      <a:pt x="0" y="492"/>
                    </a:lnTo>
                    <a:lnTo>
                      <a:pt x="20" y="463"/>
                    </a:lnTo>
                    <a:cubicBezTo>
                      <a:pt x="59" y="405"/>
                      <a:pt x="103" y="351"/>
                      <a:pt x="152" y="303"/>
                    </a:cubicBezTo>
                    <a:cubicBezTo>
                      <a:pt x="201" y="254"/>
                      <a:pt x="254" y="209"/>
                      <a:pt x="310" y="169"/>
                    </a:cubicBezTo>
                    <a:cubicBezTo>
                      <a:pt x="367" y="129"/>
                      <a:pt x="427" y="96"/>
                      <a:pt x="490" y="67"/>
                    </a:cubicBezTo>
                    <a:cubicBezTo>
                      <a:pt x="552" y="39"/>
                      <a:pt x="618" y="15"/>
                      <a:pt x="684" y="0"/>
                    </a:cubicBezTo>
                    <a:cubicBezTo>
                      <a:pt x="620" y="22"/>
                      <a:pt x="557" y="49"/>
                      <a:pt x="497" y="82"/>
                    </a:cubicBezTo>
                    <a:cubicBezTo>
                      <a:pt x="437" y="113"/>
                      <a:pt x="380" y="150"/>
                      <a:pt x="326" y="191"/>
                    </a:cubicBezTo>
                    <a:cubicBezTo>
                      <a:pt x="273" y="232"/>
                      <a:pt x="222" y="277"/>
                      <a:pt x="175" y="325"/>
                    </a:cubicBezTo>
                    <a:cubicBezTo>
                      <a:pt x="129" y="375"/>
                      <a:pt x="86" y="426"/>
                      <a:pt x="49" y="482"/>
                    </a:cubicBezTo>
                    <a:lnTo>
                      <a:pt x="33" y="455"/>
                    </a:lnTo>
                    <a:cubicBezTo>
                      <a:pt x="112" y="450"/>
                      <a:pt x="191" y="461"/>
                      <a:pt x="266" y="485"/>
                    </a:cubicBezTo>
                    <a:cubicBezTo>
                      <a:pt x="303" y="498"/>
                      <a:pt x="339" y="515"/>
                      <a:pt x="373" y="533"/>
                    </a:cubicBezTo>
                    <a:cubicBezTo>
                      <a:pt x="407" y="552"/>
                      <a:pt x="439" y="570"/>
                      <a:pt x="473" y="586"/>
                    </a:cubicBezTo>
                    <a:cubicBezTo>
                      <a:pt x="507" y="603"/>
                      <a:pt x="542" y="618"/>
                      <a:pt x="577" y="631"/>
                    </a:cubicBezTo>
                    <a:cubicBezTo>
                      <a:pt x="613" y="644"/>
                      <a:pt x="649" y="656"/>
                      <a:pt x="686" y="666"/>
                    </a:cubicBezTo>
                    <a:cubicBezTo>
                      <a:pt x="759" y="686"/>
                      <a:pt x="834" y="698"/>
                      <a:pt x="910" y="7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7357520" y="2814038"/>
                <a:ext cx="252000" cy="25956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721" extrusionOk="0">
                    <a:moveTo>
                      <a:pt x="700" y="447"/>
                    </a:moveTo>
                    <a:cubicBezTo>
                      <a:pt x="641" y="466"/>
                      <a:pt x="580" y="475"/>
                      <a:pt x="518" y="482"/>
                    </a:cubicBezTo>
                    <a:cubicBezTo>
                      <a:pt x="457" y="489"/>
                      <a:pt x="395" y="495"/>
                      <a:pt x="336" y="505"/>
                    </a:cubicBezTo>
                    <a:cubicBezTo>
                      <a:pt x="276" y="517"/>
                      <a:pt x="218" y="533"/>
                      <a:pt x="165" y="560"/>
                    </a:cubicBezTo>
                    <a:cubicBezTo>
                      <a:pt x="112" y="587"/>
                      <a:pt x="64" y="624"/>
                      <a:pt x="33" y="673"/>
                    </a:cubicBezTo>
                    <a:lnTo>
                      <a:pt x="3" y="721"/>
                    </a:lnTo>
                    <a:lnTo>
                      <a:pt x="1" y="665"/>
                    </a:lnTo>
                    <a:cubicBezTo>
                      <a:pt x="-2" y="601"/>
                      <a:pt x="3" y="537"/>
                      <a:pt x="15" y="474"/>
                    </a:cubicBezTo>
                    <a:cubicBezTo>
                      <a:pt x="29" y="411"/>
                      <a:pt x="48" y="350"/>
                      <a:pt x="75" y="293"/>
                    </a:cubicBezTo>
                    <a:cubicBezTo>
                      <a:pt x="102" y="235"/>
                      <a:pt x="135" y="181"/>
                      <a:pt x="174" y="131"/>
                    </a:cubicBezTo>
                    <a:cubicBezTo>
                      <a:pt x="213" y="82"/>
                      <a:pt x="259" y="37"/>
                      <a:pt x="309" y="0"/>
                    </a:cubicBezTo>
                    <a:cubicBezTo>
                      <a:pt x="264" y="43"/>
                      <a:pt x="223" y="90"/>
                      <a:pt x="188" y="142"/>
                    </a:cubicBezTo>
                    <a:cubicBezTo>
                      <a:pt x="153" y="193"/>
                      <a:pt x="124" y="247"/>
                      <a:pt x="100" y="304"/>
                    </a:cubicBezTo>
                    <a:cubicBezTo>
                      <a:pt x="77" y="361"/>
                      <a:pt x="59" y="420"/>
                      <a:pt x="49" y="480"/>
                    </a:cubicBezTo>
                    <a:cubicBezTo>
                      <a:pt x="38" y="540"/>
                      <a:pt x="33" y="602"/>
                      <a:pt x="36" y="663"/>
                    </a:cubicBezTo>
                    <a:lnTo>
                      <a:pt x="4" y="654"/>
                    </a:lnTo>
                    <a:cubicBezTo>
                      <a:pt x="39" y="599"/>
                      <a:pt x="92" y="557"/>
                      <a:pt x="150" y="530"/>
                    </a:cubicBezTo>
                    <a:cubicBezTo>
                      <a:pt x="208" y="503"/>
                      <a:pt x="270" y="487"/>
                      <a:pt x="331" y="478"/>
                    </a:cubicBezTo>
                    <a:cubicBezTo>
                      <a:pt x="394" y="470"/>
                      <a:pt x="455" y="468"/>
                      <a:pt x="517" y="465"/>
                    </a:cubicBezTo>
                    <a:cubicBezTo>
                      <a:pt x="578" y="462"/>
                      <a:pt x="640" y="458"/>
                      <a:pt x="700" y="44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2" name="Google Shape;89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19"/>
          <p:cNvSpPr txBox="1">
            <a:spLocks noGrp="1"/>
          </p:cNvSpPr>
          <p:nvPr>
            <p:ph type="subTitle" idx="1"/>
          </p:nvPr>
        </p:nvSpPr>
        <p:spPr>
          <a:xfrm>
            <a:off x="4923247" y="26760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19"/>
          <p:cNvSpPr txBox="1">
            <a:spLocks noGrp="1"/>
          </p:cNvSpPr>
          <p:nvPr>
            <p:ph type="subTitle" idx="2"/>
          </p:nvPr>
        </p:nvSpPr>
        <p:spPr>
          <a:xfrm>
            <a:off x="1715375" y="26760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19"/>
          <p:cNvSpPr txBox="1">
            <a:spLocks noGrp="1"/>
          </p:cNvSpPr>
          <p:nvPr>
            <p:ph type="subTitle" idx="3"/>
          </p:nvPr>
        </p:nvSpPr>
        <p:spPr>
          <a:xfrm>
            <a:off x="1715375" y="21884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6" name="Google Shape;896;p19"/>
          <p:cNvSpPr txBox="1">
            <a:spLocks noGrp="1"/>
          </p:cNvSpPr>
          <p:nvPr>
            <p:ph type="subTitle" idx="4"/>
          </p:nvPr>
        </p:nvSpPr>
        <p:spPr>
          <a:xfrm>
            <a:off x="4923250" y="21884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21"/>
          <p:cNvSpPr/>
          <p:nvPr/>
        </p:nvSpPr>
        <p:spPr>
          <a:xfrm rot="10800000">
            <a:off x="7242950" y="-771344"/>
            <a:ext cx="2532219" cy="2923975"/>
          </a:xfrm>
          <a:custGeom>
            <a:avLst/>
            <a:gdLst/>
            <a:ahLst/>
            <a:cxnLst/>
            <a:rect l="l" t="t" r="r" b="b"/>
            <a:pathLst>
              <a:path w="26676" h="30803" extrusionOk="0">
                <a:moveTo>
                  <a:pt x="0" y="685"/>
                </a:moveTo>
                <a:cubicBezTo>
                  <a:pt x="3203" y="-1015"/>
                  <a:pt x="7502" y="587"/>
                  <a:pt x="8807" y="3972"/>
                </a:cubicBezTo>
                <a:cubicBezTo>
                  <a:pt x="9137" y="4782"/>
                  <a:pt x="9318" y="5688"/>
                  <a:pt x="9905" y="6336"/>
                </a:cubicBezTo>
                <a:cubicBezTo>
                  <a:pt x="10956" y="7498"/>
                  <a:pt x="12779" y="7347"/>
                  <a:pt x="14290" y="7760"/>
                </a:cubicBezTo>
                <a:cubicBezTo>
                  <a:pt x="16630" y="8401"/>
                  <a:pt x="18392" y="10734"/>
                  <a:pt x="18370" y="13160"/>
                </a:cubicBezTo>
                <a:cubicBezTo>
                  <a:pt x="18159" y="15692"/>
                  <a:pt x="17005" y="19010"/>
                  <a:pt x="20181" y="20090"/>
                </a:cubicBezTo>
                <a:cubicBezTo>
                  <a:pt x="20952" y="20334"/>
                  <a:pt x="21785" y="20274"/>
                  <a:pt x="22578" y="20434"/>
                </a:cubicBezTo>
                <a:cubicBezTo>
                  <a:pt x="27079" y="21494"/>
                  <a:pt x="27524" y="27284"/>
                  <a:pt x="25593" y="30803"/>
                </a:cubicBezTo>
                <a:lnTo>
                  <a:pt x="0" y="30803"/>
                </a:lnTo>
                <a:lnTo>
                  <a:pt x="0" y="685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21"/>
          <p:cNvSpPr/>
          <p:nvPr/>
        </p:nvSpPr>
        <p:spPr>
          <a:xfrm>
            <a:off x="-922800" y="2731006"/>
            <a:ext cx="2532219" cy="2923975"/>
          </a:xfrm>
          <a:custGeom>
            <a:avLst/>
            <a:gdLst/>
            <a:ahLst/>
            <a:cxnLst/>
            <a:rect l="l" t="t" r="r" b="b"/>
            <a:pathLst>
              <a:path w="26676" h="30803" extrusionOk="0">
                <a:moveTo>
                  <a:pt x="0" y="685"/>
                </a:moveTo>
                <a:cubicBezTo>
                  <a:pt x="3203" y="-1015"/>
                  <a:pt x="7502" y="587"/>
                  <a:pt x="8807" y="3972"/>
                </a:cubicBezTo>
                <a:cubicBezTo>
                  <a:pt x="9137" y="4782"/>
                  <a:pt x="9318" y="5688"/>
                  <a:pt x="9905" y="6336"/>
                </a:cubicBezTo>
                <a:cubicBezTo>
                  <a:pt x="10956" y="7498"/>
                  <a:pt x="12779" y="7347"/>
                  <a:pt x="14290" y="7760"/>
                </a:cubicBezTo>
                <a:cubicBezTo>
                  <a:pt x="16630" y="8401"/>
                  <a:pt x="18392" y="10734"/>
                  <a:pt x="18370" y="13160"/>
                </a:cubicBezTo>
                <a:cubicBezTo>
                  <a:pt x="18159" y="15692"/>
                  <a:pt x="17005" y="19010"/>
                  <a:pt x="20181" y="20090"/>
                </a:cubicBezTo>
                <a:cubicBezTo>
                  <a:pt x="20952" y="20334"/>
                  <a:pt x="21785" y="20274"/>
                  <a:pt x="22578" y="20434"/>
                </a:cubicBezTo>
                <a:cubicBezTo>
                  <a:pt x="27079" y="21494"/>
                  <a:pt x="27524" y="27284"/>
                  <a:pt x="25593" y="30803"/>
                </a:cubicBezTo>
                <a:lnTo>
                  <a:pt x="0" y="30803"/>
                </a:lnTo>
                <a:lnTo>
                  <a:pt x="0" y="685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3" name="Google Shape;983;p21"/>
          <p:cNvGrpSpPr/>
          <p:nvPr/>
        </p:nvGrpSpPr>
        <p:grpSpPr>
          <a:xfrm>
            <a:off x="3480" y="-165462"/>
            <a:ext cx="679680" cy="1290960"/>
            <a:chOff x="8474080" y="-81537"/>
            <a:chExt cx="679680" cy="1290960"/>
          </a:xfrm>
        </p:grpSpPr>
        <p:grpSp>
          <p:nvGrpSpPr>
            <p:cNvPr id="984" name="Google Shape;984;p21"/>
            <p:cNvGrpSpPr/>
            <p:nvPr/>
          </p:nvGrpSpPr>
          <p:grpSpPr>
            <a:xfrm rot="10800000" flipH="1">
              <a:off x="8688280" y="-52377"/>
              <a:ext cx="465480" cy="1261800"/>
              <a:chOff x="6211280" y="172838"/>
              <a:chExt cx="465480" cy="1261800"/>
            </a:xfrm>
          </p:grpSpPr>
          <p:sp>
            <p:nvSpPr>
              <p:cNvPr id="985" name="Google Shape;985;p21"/>
              <p:cNvSpPr/>
              <p:nvPr/>
            </p:nvSpPr>
            <p:spPr>
              <a:xfrm>
                <a:off x="6354560" y="432397"/>
                <a:ext cx="106560" cy="100224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84" extrusionOk="0">
                    <a:moveTo>
                      <a:pt x="214" y="2784"/>
                    </a:moveTo>
                    <a:cubicBezTo>
                      <a:pt x="25" y="2282"/>
                      <a:pt x="-39" y="1817"/>
                      <a:pt x="22" y="1402"/>
                    </a:cubicBezTo>
                    <a:cubicBezTo>
                      <a:pt x="45" y="1243"/>
                      <a:pt x="89" y="1086"/>
                      <a:pt x="130" y="933"/>
                    </a:cubicBezTo>
                    <a:cubicBezTo>
                      <a:pt x="153" y="850"/>
                      <a:pt x="176" y="764"/>
                      <a:pt x="196" y="679"/>
                    </a:cubicBezTo>
                    <a:cubicBezTo>
                      <a:pt x="254" y="432"/>
                      <a:pt x="290" y="239"/>
                      <a:pt x="230" y="9"/>
                    </a:cubicBezTo>
                    <a:lnTo>
                      <a:pt x="264" y="0"/>
                    </a:lnTo>
                    <a:cubicBezTo>
                      <a:pt x="327" y="238"/>
                      <a:pt x="290" y="435"/>
                      <a:pt x="230" y="687"/>
                    </a:cubicBezTo>
                    <a:cubicBezTo>
                      <a:pt x="210" y="773"/>
                      <a:pt x="187" y="859"/>
                      <a:pt x="164" y="942"/>
                    </a:cubicBezTo>
                    <a:cubicBezTo>
                      <a:pt x="123" y="1094"/>
                      <a:pt x="80" y="1250"/>
                      <a:pt x="57" y="1408"/>
                    </a:cubicBezTo>
                    <a:cubicBezTo>
                      <a:pt x="-3" y="1817"/>
                      <a:pt x="61" y="2275"/>
                      <a:pt x="247" y="2771"/>
                    </a:cubicBezTo>
                    <a:lnTo>
                      <a:pt x="214" y="27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6455000" y="231157"/>
                <a:ext cx="172440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50" extrusionOk="0">
                    <a:moveTo>
                      <a:pt x="264" y="360"/>
                    </a:moveTo>
                    <a:cubicBezTo>
                      <a:pt x="348" y="288"/>
                      <a:pt x="425" y="200"/>
                      <a:pt x="465" y="103"/>
                    </a:cubicBezTo>
                    <a:cubicBezTo>
                      <a:pt x="475" y="79"/>
                      <a:pt x="483" y="52"/>
                      <a:pt x="477" y="31"/>
                    </a:cubicBezTo>
                    <a:cubicBezTo>
                      <a:pt x="469" y="6"/>
                      <a:pt x="440" y="-4"/>
                      <a:pt x="411" y="1"/>
                    </a:cubicBezTo>
                    <a:cubicBezTo>
                      <a:pt x="381" y="6"/>
                      <a:pt x="350" y="24"/>
                      <a:pt x="323" y="46"/>
                    </a:cubicBezTo>
                    <a:cubicBezTo>
                      <a:pt x="239" y="110"/>
                      <a:pt x="183" y="204"/>
                      <a:pt x="130" y="292"/>
                    </a:cubicBezTo>
                    <a:cubicBezTo>
                      <a:pt x="106" y="333"/>
                      <a:pt x="0" y="550"/>
                      <a:pt x="0" y="550"/>
                    </a:cubicBezTo>
                    <a:cubicBezTo>
                      <a:pt x="0" y="550"/>
                      <a:pt x="216" y="400"/>
                      <a:pt x="264" y="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6250880" y="241238"/>
                <a:ext cx="186480" cy="19512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42" extrusionOk="0">
                    <a:moveTo>
                      <a:pt x="385" y="241"/>
                    </a:moveTo>
                    <a:cubicBezTo>
                      <a:pt x="329" y="145"/>
                      <a:pt x="249" y="59"/>
                      <a:pt x="147" y="14"/>
                    </a:cubicBezTo>
                    <a:cubicBezTo>
                      <a:pt x="104" y="-4"/>
                      <a:pt x="52" y="-15"/>
                      <a:pt x="15" y="41"/>
                    </a:cubicBezTo>
                    <a:cubicBezTo>
                      <a:pt x="-11" y="87"/>
                      <a:pt x="1" y="138"/>
                      <a:pt x="23" y="181"/>
                    </a:cubicBezTo>
                    <a:cubicBezTo>
                      <a:pt x="71" y="276"/>
                      <a:pt x="164" y="339"/>
                      <a:pt x="253" y="397"/>
                    </a:cubicBezTo>
                    <a:cubicBezTo>
                      <a:pt x="293" y="424"/>
                      <a:pt x="518" y="542"/>
                      <a:pt x="518" y="542"/>
                    </a:cubicBezTo>
                    <a:cubicBezTo>
                      <a:pt x="518" y="542"/>
                      <a:pt x="416" y="295"/>
                      <a:pt x="385" y="2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6409640" y="172838"/>
                <a:ext cx="90720" cy="2563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712" extrusionOk="0">
                    <a:moveTo>
                      <a:pt x="225" y="408"/>
                    </a:moveTo>
                    <a:cubicBezTo>
                      <a:pt x="256" y="301"/>
                      <a:pt x="264" y="184"/>
                      <a:pt x="226" y="80"/>
                    </a:cubicBezTo>
                    <a:cubicBezTo>
                      <a:pt x="216" y="53"/>
                      <a:pt x="202" y="25"/>
                      <a:pt x="177" y="10"/>
                    </a:cubicBezTo>
                    <a:cubicBezTo>
                      <a:pt x="147" y="-7"/>
                      <a:pt x="107" y="-1"/>
                      <a:pt x="78" y="20"/>
                    </a:cubicBezTo>
                    <a:cubicBezTo>
                      <a:pt x="50" y="40"/>
                      <a:pt x="32" y="72"/>
                      <a:pt x="20" y="104"/>
                    </a:cubicBezTo>
                    <a:cubicBezTo>
                      <a:pt x="-16" y="204"/>
                      <a:pt x="3" y="315"/>
                      <a:pt x="21" y="419"/>
                    </a:cubicBezTo>
                    <a:cubicBezTo>
                      <a:pt x="30" y="467"/>
                      <a:pt x="99" y="712"/>
                      <a:pt x="99" y="712"/>
                    </a:cubicBezTo>
                    <a:cubicBezTo>
                      <a:pt x="99" y="712"/>
                      <a:pt x="208" y="468"/>
                      <a:pt x="225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6440600" y="182918"/>
                <a:ext cx="123480" cy="25416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06" extrusionOk="0">
                    <a:moveTo>
                      <a:pt x="342" y="129"/>
                    </a:moveTo>
                    <a:cubicBezTo>
                      <a:pt x="345" y="84"/>
                      <a:pt x="340" y="31"/>
                      <a:pt x="301" y="8"/>
                    </a:cubicBezTo>
                    <a:cubicBezTo>
                      <a:pt x="271" y="-9"/>
                      <a:pt x="231" y="1"/>
                      <a:pt x="204" y="23"/>
                    </a:cubicBezTo>
                    <a:cubicBezTo>
                      <a:pt x="177" y="45"/>
                      <a:pt x="161" y="77"/>
                      <a:pt x="146" y="109"/>
                    </a:cubicBezTo>
                    <a:cubicBezTo>
                      <a:pt x="72" y="260"/>
                      <a:pt x="0" y="706"/>
                      <a:pt x="0" y="706"/>
                    </a:cubicBezTo>
                    <a:cubicBezTo>
                      <a:pt x="0" y="706"/>
                      <a:pt x="107" y="616"/>
                      <a:pt x="141" y="580"/>
                    </a:cubicBezTo>
                    <a:cubicBezTo>
                      <a:pt x="195" y="523"/>
                      <a:pt x="240" y="456"/>
                      <a:pt x="274" y="385"/>
                    </a:cubicBezTo>
                    <a:cubicBezTo>
                      <a:pt x="312" y="304"/>
                      <a:pt x="335" y="217"/>
                      <a:pt x="342" y="1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6326840" y="195878"/>
                <a:ext cx="11448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74" extrusionOk="0">
                    <a:moveTo>
                      <a:pt x="311" y="345"/>
                    </a:moveTo>
                    <a:cubicBezTo>
                      <a:pt x="297" y="234"/>
                      <a:pt x="256" y="124"/>
                      <a:pt x="179" y="44"/>
                    </a:cubicBezTo>
                    <a:cubicBezTo>
                      <a:pt x="159" y="23"/>
                      <a:pt x="135" y="3"/>
                      <a:pt x="106" y="0"/>
                    </a:cubicBezTo>
                    <a:cubicBezTo>
                      <a:pt x="72" y="-4"/>
                      <a:pt x="38" y="18"/>
                      <a:pt x="20" y="48"/>
                    </a:cubicBezTo>
                    <a:cubicBezTo>
                      <a:pt x="2" y="78"/>
                      <a:pt x="-2" y="114"/>
                      <a:pt x="1" y="149"/>
                    </a:cubicBezTo>
                    <a:cubicBezTo>
                      <a:pt x="8" y="255"/>
                      <a:pt x="69" y="349"/>
                      <a:pt x="129" y="437"/>
                    </a:cubicBezTo>
                    <a:cubicBezTo>
                      <a:pt x="156" y="478"/>
                      <a:pt x="317" y="674"/>
                      <a:pt x="317" y="674"/>
                    </a:cubicBezTo>
                    <a:cubicBezTo>
                      <a:pt x="317" y="674"/>
                      <a:pt x="319" y="407"/>
                      <a:pt x="311" y="3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6440600" y="287318"/>
                <a:ext cx="216720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16" extrusionOk="0">
                    <a:moveTo>
                      <a:pt x="307" y="306"/>
                    </a:moveTo>
                    <a:cubicBezTo>
                      <a:pt x="408" y="260"/>
                      <a:pt x="505" y="195"/>
                      <a:pt x="570" y="114"/>
                    </a:cubicBezTo>
                    <a:cubicBezTo>
                      <a:pt x="587" y="93"/>
                      <a:pt x="603" y="70"/>
                      <a:pt x="602" y="48"/>
                    </a:cubicBezTo>
                    <a:cubicBezTo>
                      <a:pt x="601" y="22"/>
                      <a:pt x="576" y="4"/>
                      <a:pt x="546" y="1"/>
                    </a:cubicBezTo>
                    <a:cubicBezTo>
                      <a:pt x="516" y="-3"/>
                      <a:pt x="482" y="7"/>
                      <a:pt x="450" y="20"/>
                    </a:cubicBezTo>
                    <a:cubicBezTo>
                      <a:pt x="352" y="59"/>
                      <a:pt x="272" y="133"/>
                      <a:pt x="197" y="204"/>
                    </a:cubicBezTo>
                    <a:cubicBezTo>
                      <a:pt x="163" y="236"/>
                      <a:pt x="0" y="416"/>
                      <a:pt x="0" y="416"/>
                    </a:cubicBezTo>
                    <a:cubicBezTo>
                      <a:pt x="0" y="416"/>
                      <a:pt x="250" y="331"/>
                      <a:pt x="307" y="3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6211280" y="310718"/>
                <a:ext cx="229680" cy="1278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55" extrusionOk="0">
                    <a:moveTo>
                      <a:pt x="322" y="279"/>
                    </a:moveTo>
                    <a:cubicBezTo>
                      <a:pt x="216" y="245"/>
                      <a:pt x="112" y="191"/>
                      <a:pt x="39" y="118"/>
                    </a:cubicBezTo>
                    <a:cubicBezTo>
                      <a:pt x="20" y="99"/>
                      <a:pt x="2" y="77"/>
                      <a:pt x="0" y="55"/>
                    </a:cubicBezTo>
                    <a:cubicBezTo>
                      <a:pt x="-2" y="29"/>
                      <a:pt x="20" y="9"/>
                      <a:pt x="50" y="3"/>
                    </a:cubicBezTo>
                    <a:cubicBezTo>
                      <a:pt x="80" y="-4"/>
                      <a:pt x="115" y="1"/>
                      <a:pt x="148" y="10"/>
                    </a:cubicBezTo>
                    <a:cubicBezTo>
                      <a:pt x="250" y="39"/>
                      <a:pt x="337" y="104"/>
                      <a:pt x="420" y="166"/>
                    </a:cubicBezTo>
                    <a:cubicBezTo>
                      <a:pt x="457" y="194"/>
                      <a:pt x="638" y="355"/>
                      <a:pt x="638" y="355"/>
                    </a:cubicBezTo>
                    <a:cubicBezTo>
                      <a:pt x="638" y="355"/>
                      <a:pt x="382" y="298"/>
                      <a:pt x="322" y="2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6272840" y="352838"/>
                <a:ext cx="171720" cy="9108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253" extrusionOk="0">
                    <a:moveTo>
                      <a:pt x="477" y="253"/>
                    </a:moveTo>
                    <a:cubicBezTo>
                      <a:pt x="436" y="233"/>
                      <a:pt x="397" y="210"/>
                      <a:pt x="358" y="187"/>
                    </a:cubicBezTo>
                    <a:cubicBezTo>
                      <a:pt x="338" y="176"/>
                      <a:pt x="319" y="164"/>
                      <a:pt x="300" y="152"/>
                    </a:cubicBezTo>
                    <a:cubicBezTo>
                      <a:pt x="290" y="146"/>
                      <a:pt x="281" y="141"/>
                      <a:pt x="271" y="134"/>
                    </a:cubicBezTo>
                    <a:lnTo>
                      <a:pt x="242" y="118"/>
                    </a:lnTo>
                    <a:cubicBezTo>
                      <a:pt x="203" y="95"/>
                      <a:pt x="165" y="73"/>
                      <a:pt x="124" y="54"/>
                    </a:cubicBezTo>
                    <a:cubicBezTo>
                      <a:pt x="84" y="34"/>
                      <a:pt x="43" y="16"/>
                      <a:pt x="0" y="0"/>
                    </a:cubicBezTo>
                    <a:cubicBezTo>
                      <a:pt x="46" y="2"/>
                      <a:pt x="91" y="13"/>
                      <a:pt x="135" y="28"/>
                    </a:cubicBezTo>
                    <a:cubicBezTo>
                      <a:pt x="178" y="44"/>
                      <a:pt x="220" y="64"/>
                      <a:pt x="260" y="87"/>
                    </a:cubicBezTo>
                    <a:cubicBezTo>
                      <a:pt x="279" y="99"/>
                      <a:pt x="299" y="111"/>
                      <a:pt x="318" y="124"/>
                    </a:cubicBezTo>
                    <a:cubicBezTo>
                      <a:pt x="336" y="137"/>
                      <a:pt x="356" y="150"/>
                      <a:pt x="373" y="164"/>
                    </a:cubicBezTo>
                    <a:cubicBezTo>
                      <a:pt x="410" y="192"/>
                      <a:pt x="444" y="221"/>
                      <a:pt x="477" y="2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6440960" y="248797"/>
                <a:ext cx="8568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527" extrusionOk="0">
                    <a:moveTo>
                      <a:pt x="238" y="0"/>
                    </a:moveTo>
                    <a:cubicBezTo>
                      <a:pt x="222" y="46"/>
                      <a:pt x="205" y="91"/>
                      <a:pt x="188" y="136"/>
                    </a:cubicBezTo>
                    <a:cubicBezTo>
                      <a:pt x="180" y="158"/>
                      <a:pt x="171" y="181"/>
                      <a:pt x="162" y="203"/>
                    </a:cubicBezTo>
                    <a:lnTo>
                      <a:pt x="134" y="269"/>
                    </a:lnTo>
                    <a:cubicBezTo>
                      <a:pt x="115" y="314"/>
                      <a:pt x="95" y="358"/>
                      <a:pt x="74" y="401"/>
                    </a:cubicBezTo>
                    <a:cubicBezTo>
                      <a:pt x="52" y="444"/>
                      <a:pt x="28" y="487"/>
                      <a:pt x="0" y="527"/>
                    </a:cubicBezTo>
                    <a:cubicBezTo>
                      <a:pt x="15" y="480"/>
                      <a:pt x="31" y="435"/>
                      <a:pt x="48" y="390"/>
                    </a:cubicBezTo>
                    <a:cubicBezTo>
                      <a:pt x="65" y="345"/>
                      <a:pt x="83" y="300"/>
                      <a:pt x="101" y="256"/>
                    </a:cubicBezTo>
                    <a:cubicBezTo>
                      <a:pt x="111" y="234"/>
                      <a:pt x="121" y="212"/>
                      <a:pt x="131" y="190"/>
                    </a:cubicBezTo>
                    <a:cubicBezTo>
                      <a:pt x="141" y="168"/>
                      <a:pt x="151" y="146"/>
                      <a:pt x="163" y="124"/>
                    </a:cubicBezTo>
                    <a:cubicBezTo>
                      <a:pt x="185" y="81"/>
                      <a:pt x="209" y="39"/>
                      <a:pt x="2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6371120" y="258518"/>
                <a:ext cx="71280" cy="18612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17" extrusionOk="0">
                    <a:moveTo>
                      <a:pt x="198" y="517"/>
                    </a:moveTo>
                    <a:cubicBezTo>
                      <a:pt x="180" y="473"/>
                      <a:pt x="165" y="430"/>
                      <a:pt x="150" y="386"/>
                    </a:cubicBezTo>
                    <a:lnTo>
                      <a:pt x="127" y="321"/>
                    </a:lnTo>
                    <a:cubicBezTo>
                      <a:pt x="119" y="299"/>
                      <a:pt x="112" y="278"/>
                      <a:pt x="104" y="256"/>
                    </a:cubicBezTo>
                    <a:cubicBezTo>
                      <a:pt x="88" y="213"/>
                      <a:pt x="72" y="170"/>
                      <a:pt x="54" y="128"/>
                    </a:cubicBezTo>
                    <a:cubicBezTo>
                      <a:pt x="37" y="85"/>
                      <a:pt x="19" y="43"/>
                      <a:pt x="0" y="0"/>
                    </a:cubicBezTo>
                    <a:cubicBezTo>
                      <a:pt x="32" y="35"/>
                      <a:pt x="57" y="74"/>
                      <a:pt x="80" y="116"/>
                    </a:cubicBezTo>
                    <a:cubicBezTo>
                      <a:pt x="102" y="157"/>
                      <a:pt x="121" y="200"/>
                      <a:pt x="137" y="244"/>
                    </a:cubicBezTo>
                    <a:cubicBezTo>
                      <a:pt x="144" y="266"/>
                      <a:pt x="152" y="288"/>
                      <a:pt x="159" y="311"/>
                    </a:cubicBezTo>
                    <a:cubicBezTo>
                      <a:pt x="165" y="333"/>
                      <a:pt x="171" y="356"/>
                      <a:pt x="176" y="378"/>
                    </a:cubicBezTo>
                    <a:cubicBezTo>
                      <a:pt x="187" y="424"/>
                      <a:pt x="194" y="470"/>
                      <a:pt x="198" y="5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6446720" y="324038"/>
                <a:ext cx="163440" cy="11304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14" extrusionOk="0">
                    <a:moveTo>
                      <a:pt x="454" y="0"/>
                    </a:moveTo>
                    <a:cubicBezTo>
                      <a:pt x="416" y="26"/>
                      <a:pt x="380" y="55"/>
                      <a:pt x="344" y="82"/>
                    </a:cubicBezTo>
                    <a:lnTo>
                      <a:pt x="289" y="124"/>
                    </a:lnTo>
                    <a:lnTo>
                      <a:pt x="233" y="165"/>
                    </a:lnTo>
                    <a:cubicBezTo>
                      <a:pt x="196" y="192"/>
                      <a:pt x="159" y="218"/>
                      <a:pt x="120" y="244"/>
                    </a:cubicBezTo>
                    <a:cubicBezTo>
                      <a:pt x="82" y="269"/>
                      <a:pt x="42" y="294"/>
                      <a:pt x="0" y="314"/>
                    </a:cubicBezTo>
                    <a:cubicBezTo>
                      <a:pt x="34" y="282"/>
                      <a:pt x="68" y="251"/>
                      <a:pt x="104" y="222"/>
                    </a:cubicBezTo>
                    <a:cubicBezTo>
                      <a:pt x="139" y="192"/>
                      <a:pt x="175" y="164"/>
                      <a:pt x="213" y="136"/>
                    </a:cubicBezTo>
                    <a:cubicBezTo>
                      <a:pt x="250" y="110"/>
                      <a:pt x="288" y="83"/>
                      <a:pt x="328" y="60"/>
                    </a:cubicBezTo>
                    <a:cubicBezTo>
                      <a:pt x="368" y="36"/>
                      <a:pt x="409" y="13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6422240" y="419438"/>
                <a:ext cx="4896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82" extrusionOk="0">
                    <a:moveTo>
                      <a:pt x="113" y="148"/>
                    </a:moveTo>
                    <a:cubicBezTo>
                      <a:pt x="105" y="164"/>
                      <a:pt x="93" y="180"/>
                      <a:pt x="75" y="182"/>
                    </a:cubicBezTo>
                    <a:cubicBezTo>
                      <a:pt x="55" y="184"/>
                      <a:pt x="39" y="165"/>
                      <a:pt x="29" y="147"/>
                    </a:cubicBezTo>
                    <a:cubicBezTo>
                      <a:pt x="12" y="114"/>
                      <a:pt x="2" y="78"/>
                      <a:pt x="0" y="41"/>
                    </a:cubicBezTo>
                    <a:cubicBezTo>
                      <a:pt x="0" y="38"/>
                      <a:pt x="0" y="35"/>
                      <a:pt x="1" y="32"/>
                    </a:cubicBezTo>
                    <a:cubicBezTo>
                      <a:pt x="2" y="30"/>
                      <a:pt x="5" y="27"/>
                      <a:pt x="8" y="26"/>
                    </a:cubicBezTo>
                    <a:cubicBezTo>
                      <a:pt x="33" y="7"/>
                      <a:pt x="108" y="-18"/>
                      <a:pt x="130" y="18"/>
                    </a:cubicBezTo>
                    <a:cubicBezTo>
                      <a:pt x="139" y="33"/>
                      <a:pt x="135" y="59"/>
                      <a:pt x="133" y="76"/>
                    </a:cubicBezTo>
                    <a:cubicBezTo>
                      <a:pt x="130" y="101"/>
                      <a:pt x="123" y="125"/>
                      <a:pt x="113" y="1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0500" rIns="90000" bIns="20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6268520" y="440677"/>
                <a:ext cx="151560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614" extrusionOk="0">
                    <a:moveTo>
                      <a:pt x="0" y="0"/>
                    </a:moveTo>
                    <a:cubicBezTo>
                      <a:pt x="44" y="87"/>
                      <a:pt x="130" y="144"/>
                      <a:pt x="201" y="212"/>
                    </a:cubicBezTo>
                    <a:cubicBezTo>
                      <a:pt x="312" y="319"/>
                      <a:pt x="390" y="460"/>
                      <a:pt x="421" y="611"/>
                    </a:cubicBezTo>
                    <a:cubicBezTo>
                      <a:pt x="374" y="621"/>
                      <a:pt x="328" y="599"/>
                      <a:pt x="287" y="574"/>
                    </a:cubicBezTo>
                    <a:cubicBezTo>
                      <a:pt x="173" y="504"/>
                      <a:pt x="88" y="390"/>
                      <a:pt x="49" y="262"/>
                    </a:cubicBezTo>
                    <a:cubicBezTo>
                      <a:pt x="22" y="177"/>
                      <a:pt x="7" y="8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6294440" y="489278"/>
                <a:ext cx="126720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5" extrusionOk="0">
                    <a:moveTo>
                      <a:pt x="0" y="0"/>
                    </a:moveTo>
                    <a:cubicBezTo>
                      <a:pt x="34" y="36"/>
                      <a:pt x="68" y="72"/>
                      <a:pt x="101" y="108"/>
                    </a:cubicBezTo>
                    <a:cubicBezTo>
                      <a:pt x="118" y="126"/>
                      <a:pt x="134" y="145"/>
                      <a:pt x="151" y="163"/>
                    </a:cubicBezTo>
                    <a:cubicBezTo>
                      <a:pt x="167" y="182"/>
                      <a:pt x="183" y="201"/>
                      <a:pt x="199" y="219"/>
                    </a:cubicBezTo>
                    <a:cubicBezTo>
                      <a:pt x="231" y="258"/>
                      <a:pt x="260" y="298"/>
                      <a:pt x="287" y="340"/>
                    </a:cubicBezTo>
                    <a:cubicBezTo>
                      <a:pt x="313" y="383"/>
                      <a:pt x="337" y="428"/>
                      <a:pt x="352" y="475"/>
                    </a:cubicBezTo>
                    <a:cubicBezTo>
                      <a:pt x="323" y="434"/>
                      <a:pt x="295" y="395"/>
                      <a:pt x="264" y="356"/>
                    </a:cubicBezTo>
                    <a:cubicBezTo>
                      <a:pt x="234" y="318"/>
                      <a:pt x="203" y="280"/>
                      <a:pt x="172" y="242"/>
                    </a:cubicBezTo>
                    <a:lnTo>
                      <a:pt x="125" y="185"/>
                    </a:lnTo>
                    <a:cubicBezTo>
                      <a:pt x="110" y="165"/>
                      <a:pt x="94" y="146"/>
                      <a:pt x="80" y="126"/>
                    </a:cubicBezTo>
                    <a:cubicBezTo>
                      <a:pt x="50" y="86"/>
                      <a:pt x="22" y="4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6463280" y="407198"/>
                <a:ext cx="213480" cy="16704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64" extrusionOk="0">
                    <a:moveTo>
                      <a:pt x="593" y="0"/>
                    </a:moveTo>
                    <a:cubicBezTo>
                      <a:pt x="523" y="70"/>
                      <a:pt x="424" y="97"/>
                      <a:pt x="335" y="138"/>
                    </a:cubicBezTo>
                    <a:cubicBezTo>
                      <a:pt x="196" y="205"/>
                      <a:pt x="77" y="314"/>
                      <a:pt x="0" y="448"/>
                    </a:cubicBezTo>
                    <a:cubicBezTo>
                      <a:pt x="42" y="472"/>
                      <a:pt x="92" y="466"/>
                      <a:pt x="139" y="455"/>
                    </a:cubicBezTo>
                    <a:cubicBezTo>
                      <a:pt x="269" y="425"/>
                      <a:pt x="386" y="343"/>
                      <a:pt x="464" y="234"/>
                    </a:cubicBezTo>
                    <a:cubicBezTo>
                      <a:pt x="516" y="162"/>
                      <a:pt x="558" y="82"/>
                      <a:pt x="5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6462560" y="445358"/>
                <a:ext cx="174240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340" extrusionOk="0">
                    <a:moveTo>
                      <a:pt x="484" y="0"/>
                    </a:moveTo>
                    <a:cubicBezTo>
                      <a:pt x="448" y="35"/>
                      <a:pt x="409" y="66"/>
                      <a:pt x="368" y="95"/>
                    </a:cubicBezTo>
                    <a:cubicBezTo>
                      <a:pt x="348" y="109"/>
                      <a:pt x="327" y="123"/>
                      <a:pt x="307" y="136"/>
                    </a:cubicBezTo>
                    <a:lnTo>
                      <a:pt x="244" y="176"/>
                    </a:lnTo>
                    <a:cubicBezTo>
                      <a:pt x="202" y="202"/>
                      <a:pt x="161" y="227"/>
                      <a:pt x="120" y="255"/>
                    </a:cubicBezTo>
                    <a:cubicBezTo>
                      <a:pt x="79" y="282"/>
                      <a:pt x="39" y="310"/>
                      <a:pt x="0" y="340"/>
                    </a:cubicBezTo>
                    <a:cubicBezTo>
                      <a:pt x="29" y="300"/>
                      <a:pt x="65" y="264"/>
                      <a:pt x="104" y="233"/>
                    </a:cubicBezTo>
                    <a:cubicBezTo>
                      <a:pt x="142" y="200"/>
                      <a:pt x="183" y="172"/>
                      <a:pt x="225" y="146"/>
                    </a:cubicBezTo>
                    <a:cubicBezTo>
                      <a:pt x="246" y="133"/>
                      <a:pt x="268" y="120"/>
                      <a:pt x="289" y="108"/>
                    </a:cubicBezTo>
                    <a:cubicBezTo>
                      <a:pt x="310" y="96"/>
                      <a:pt x="332" y="83"/>
                      <a:pt x="354" y="71"/>
                    </a:cubicBezTo>
                    <a:cubicBezTo>
                      <a:pt x="397" y="47"/>
                      <a:pt x="440" y="24"/>
                      <a:pt x="4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2" name="Google Shape;1002;p21"/>
            <p:cNvGrpSpPr/>
            <p:nvPr/>
          </p:nvGrpSpPr>
          <p:grpSpPr>
            <a:xfrm rot="10800000" flipH="1">
              <a:off x="8474080" y="-81538"/>
              <a:ext cx="434160" cy="784080"/>
              <a:chOff x="5997080" y="679718"/>
              <a:chExt cx="434160" cy="784080"/>
            </a:xfrm>
          </p:grpSpPr>
          <p:sp>
            <p:nvSpPr>
              <p:cNvPr id="1003" name="Google Shape;1003;p21"/>
              <p:cNvSpPr/>
              <p:nvPr/>
            </p:nvSpPr>
            <p:spPr>
              <a:xfrm>
                <a:off x="6182480" y="875198"/>
                <a:ext cx="248760" cy="5886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635" extrusionOk="0">
                    <a:moveTo>
                      <a:pt x="658" y="1635"/>
                    </a:moveTo>
                    <a:cubicBezTo>
                      <a:pt x="601" y="1495"/>
                      <a:pt x="561" y="1346"/>
                      <a:pt x="523" y="1203"/>
                    </a:cubicBezTo>
                    <a:cubicBezTo>
                      <a:pt x="504" y="1132"/>
                      <a:pt x="484" y="1059"/>
                      <a:pt x="463" y="989"/>
                    </a:cubicBezTo>
                    <a:cubicBezTo>
                      <a:pt x="346" y="599"/>
                      <a:pt x="212" y="319"/>
                      <a:pt x="0" y="21"/>
                    </a:cubicBezTo>
                    <a:lnTo>
                      <a:pt x="29" y="0"/>
                    </a:lnTo>
                    <a:cubicBezTo>
                      <a:pt x="240" y="298"/>
                      <a:pt x="380" y="591"/>
                      <a:pt x="497" y="978"/>
                    </a:cubicBezTo>
                    <a:cubicBezTo>
                      <a:pt x="518" y="1050"/>
                      <a:pt x="538" y="1123"/>
                      <a:pt x="557" y="1193"/>
                    </a:cubicBezTo>
                    <a:cubicBezTo>
                      <a:pt x="595" y="1336"/>
                      <a:pt x="634" y="1483"/>
                      <a:pt x="691" y="1622"/>
                    </a:cubicBezTo>
                    <a:lnTo>
                      <a:pt x="658" y="16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6002120" y="988238"/>
                <a:ext cx="26640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" extrusionOk="0">
                    <a:moveTo>
                      <a:pt x="0" y="35"/>
                    </a:moveTo>
                    <a:cubicBezTo>
                      <a:pt x="96" y="55"/>
                      <a:pt x="194" y="22"/>
                      <a:pt x="291" y="8"/>
                    </a:cubicBezTo>
                    <a:cubicBezTo>
                      <a:pt x="443" y="-14"/>
                      <a:pt x="603" y="12"/>
                      <a:pt x="740" y="81"/>
                    </a:cubicBezTo>
                    <a:cubicBezTo>
                      <a:pt x="719" y="124"/>
                      <a:pt x="674" y="147"/>
                      <a:pt x="628" y="164"/>
                    </a:cubicBezTo>
                    <a:cubicBezTo>
                      <a:pt x="503" y="210"/>
                      <a:pt x="361" y="206"/>
                      <a:pt x="236" y="159"/>
                    </a:cubicBezTo>
                    <a:cubicBezTo>
                      <a:pt x="153" y="127"/>
                      <a:pt x="74" y="84"/>
                      <a:pt x="0" y="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6056120" y="1002638"/>
                <a:ext cx="21312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9" extrusionOk="0">
                    <a:moveTo>
                      <a:pt x="0" y="22"/>
                    </a:moveTo>
                    <a:cubicBezTo>
                      <a:pt x="50" y="17"/>
                      <a:pt x="99" y="13"/>
                      <a:pt x="148" y="9"/>
                    </a:cubicBezTo>
                    <a:cubicBezTo>
                      <a:pt x="172" y="7"/>
                      <a:pt x="197" y="6"/>
                      <a:pt x="222" y="4"/>
                    </a:cubicBezTo>
                    <a:cubicBezTo>
                      <a:pt x="246" y="2"/>
                      <a:pt x="271" y="2"/>
                      <a:pt x="296" y="1"/>
                    </a:cubicBezTo>
                    <a:cubicBezTo>
                      <a:pt x="346" y="-1"/>
                      <a:pt x="396" y="1"/>
                      <a:pt x="446" y="6"/>
                    </a:cubicBezTo>
                    <a:cubicBezTo>
                      <a:pt x="495" y="11"/>
                      <a:pt x="545" y="21"/>
                      <a:pt x="592" y="39"/>
                    </a:cubicBezTo>
                    <a:cubicBezTo>
                      <a:pt x="542" y="35"/>
                      <a:pt x="493" y="34"/>
                      <a:pt x="444" y="33"/>
                    </a:cubicBezTo>
                    <a:cubicBezTo>
                      <a:pt x="395" y="33"/>
                      <a:pt x="346" y="35"/>
                      <a:pt x="297" y="36"/>
                    </a:cubicBezTo>
                    <a:lnTo>
                      <a:pt x="223" y="37"/>
                    </a:lnTo>
                    <a:cubicBezTo>
                      <a:pt x="198" y="37"/>
                      <a:pt x="174" y="38"/>
                      <a:pt x="148" y="36"/>
                    </a:cubicBezTo>
                    <a:cubicBezTo>
                      <a:pt x="99" y="35"/>
                      <a:pt x="49" y="32"/>
                      <a:pt x="0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6185000" y="683318"/>
                <a:ext cx="5184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16" extrusionOk="0">
                    <a:moveTo>
                      <a:pt x="110" y="296"/>
                    </a:moveTo>
                    <a:cubicBezTo>
                      <a:pt x="136" y="219"/>
                      <a:pt x="151" y="134"/>
                      <a:pt x="140" y="58"/>
                    </a:cubicBezTo>
                    <a:cubicBezTo>
                      <a:pt x="137" y="39"/>
                      <a:pt x="132" y="19"/>
                      <a:pt x="120" y="8"/>
                    </a:cubicBezTo>
                    <a:cubicBezTo>
                      <a:pt x="106" y="-5"/>
                      <a:pt x="84" y="-1"/>
                      <a:pt x="67" y="14"/>
                    </a:cubicBezTo>
                    <a:cubicBezTo>
                      <a:pt x="50" y="29"/>
                      <a:pt x="37" y="52"/>
                      <a:pt x="28" y="75"/>
                    </a:cubicBezTo>
                    <a:cubicBezTo>
                      <a:pt x="0" y="148"/>
                      <a:pt x="-1" y="228"/>
                      <a:pt x="0" y="304"/>
                    </a:cubicBezTo>
                    <a:cubicBezTo>
                      <a:pt x="0" y="338"/>
                      <a:pt x="15" y="516"/>
                      <a:pt x="15" y="516"/>
                    </a:cubicBezTo>
                    <a:cubicBezTo>
                      <a:pt x="15" y="516"/>
                      <a:pt x="95" y="340"/>
                      <a:pt x="110" y="2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5999240" y="810038"/>
                <a:ext cx="18288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204" extrusionOk="0">
                    <a:moveTo>
                      <a:pt x="310" y="55"/>
                    </a:moveTo>
                    <a:cubicBezTo>
                      <a:pt x="238" y="16"/>
                      <a:pt x="155" y="-9"/>
                      <a:pt x="73" y="2"/>
                    </a:cubicBezTo>
                    <a:cubicBezTo>
                      <a:pt x="39" y="6"/>
                      <a:pt x="3" y="19"/>
                      <a:pt x="0" y="68"/>
                    </a:cubicBezTo>
                    <a:cubicBezTo>
                      <a:pt x="1" y="107"/>
                      <a:pt x="28" y="135"/>
                      <a:pt x="58" y="154"/>
                    </a:cubicBezTo>
                    <a:cubicBezTo>
                      <a:pt x="125" y="196"/>
                      <a:pt x="207" y="200"/>
                      <a:pt x="285" y="204"/>
                    </a:cubicBezTo>
                    <a:cubicBezTo>
                      <a:pt x="320" y="205"/>
                      <a:pt x="508" y="195"/>
                      <a:pt x="508" y="195"/>
                    </a:cubicBezTo>
                    <a:cubicBezTo>
                      <a:pt x="508" y="195"/>
                      <a:pt x="350" y="77"/>
                      <a:pt x="310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6082400" y="702398"/>
                <a:ext cx="10188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73" extrusionOk="0">
                    <a:moveTo>
                      <a:pt x="248" y="233"/>
                    </a:moveTo>
                    <a:cubicBezTo>
                      <a:pt x="227" y="154"/>
                      <a:pt x="188" y="77"/>
                      <a:pt x="124" y="26"/>
                    </a:cubicBezTo>
                    <a:cubicBezTo>
                      <a:pt x="108" y="12"/>
                      <a:pt x="88" y="0"/>
                      <a:pt x="67" y="0"/>
                    </a:cubicBezTo>
                    <a:cubicBezTo>
                      <a:pt x="41" y="1"/>
                      <a:pt x="18" y="20"/>
                      <a:pt x="8" y="43"/>
                    </a:cubicBezTo>
                    <a:cubicBezTo>
                      <a:pt x="-2" y="67"/>
                      <a:pt x="-2" y="94"/>
                      <a:pt x="3" y="119"/>
                    </a:cubicBezTo>
                    <a:cubicBezTo>
                      <a:pt x="18" y="196"/>
                      <a:pt x="72" y="259"/>
                      <a:pt x="123" y="318"/>
                    </a:cubicBezTo>
                    <a:cubicBezTo>
                      <a:pt x="146" y="345"/>
                      <a:pt x="283" y="473"/>
                      <a:pt x="283" y="473"/>
                    </a:cubicBezTo>
                    <a:cubicBezTo>
                      <a:pt x="283" y="473"/>
                      <a:pt x="259" y="278"/>
                      <a:pt x="248" y="2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6135320" y="679718"/>
                <a:ext cx="6876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555" extrusionOk="0">
                    <a:moveTo>
                      <a:pt x="134" y="61"/>
                    </a:moveTo>
                    <a:cubicBezTo>
                      <a:pt x="119" y="32"/>
                      <a:pt x="96" y="0"/>
                      <a:pt x="63" y="0"/>
                    </a:cubicBezTo>
                    <a:cubicBezTo>
                      <a:pt x="37" y="1"/>
                      <a:pt x="16" y="22"/>
                      <a:pt x="7" y="46"/>
                    </a:cubicBezTo>
                    <a:cubicBezTo>
                      <a:pt x="-1" y="70"/>
                      <a:pt x="0" y="97"/>
                      <a:pt x="2" y="122"/>
                    </a:cubicBezTo>
                    <a:cubicBezTo>
                      <a:pt x="13" y="246"/>
                      <a:pt x="136" y="555"/>
                      <a:pt x="136" y="555"/>
                    </a:cubicBezTo>
                    <a:cubicBezTo>
                      <a:pt x="136" y="555"/>
                      <a:pt x="170" y="458"/>
                      <a:pt x="177" y="422"/>
                    </a:cubicBezTo>
                    <a:cubicBezTo>
                      <a:pt x="190" y="365"/>
                      <a:pt x="194" y="307"/>
                      <a:pt x="188" y="249"/>
                    </a:cubicBezTo>
                    <a:cubicBezTo>
                      <a:pt x="181" y="184"/>
                      <a:pt x="164" y="120"/>
                      <a:pt x="134" y="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6032360" y="753518"/>
                <a:ext cx="15264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2" extrusionOk="0">
                    <a:moveTo>
                      <a:pt x="296" y="146"/>
                    </a:moveTo>
                    <a:cubicBezTo>
                      <a:pt x="245" y="82"/>
                      <a:pt x="178" y="28"/>
                      <a:pt x="99" y="6"/>
                    </a:cubicBezTo>
                    <a:cubicBezTo>
                      <a:pt x="78" y="0"/>
                      <a:pt x="56" y="-3"/>
                      <a:pt x="36" y="6"/>
                    </a:cubicBezTo>
                    <a:cubicBezTo>
                      <a:pt x="13" y="16"/>
                      <a:pt x="0" y="43"/>
                      <a:pt x="0" y="69"/>
                    </a:cubicBezTo>
                    <a:cubicBezTo>
                      <a:pt x="0" y="94"/>
                      <a:pt x="11" y="119"/>
                      <a:pt x="26" y="140"/>
                    </a:cubicBezTo>
                    <a:cubicBezTo>
                      <a:pt x="71" y="204"/>
                      <a:pt x="145" y="240"/>
                      <a:pt x="215" y="274"/>
                    </a:cubicBezTo>
                    <a:cubicBezTo>
                      <a:pt x="248" y="289"/>
                      <a:pt x="424" y="352"/>
                      <a:pt x="424" y="352"/>
                    </a:cubicBezTo>
                    <a:cubicBezTo>
                      <a:pt x="424" y="352"/>
                      <a:pt x="324" y="183"/>
                      <a:pt x="296" y="1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6184280" y="708878"/>
                <a:ext cx="89280" cy="17064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474" extrusionOk="0">
                    <a:moveTo>
                      <a:pt x="152" y="289"/>
                    </a:moveTo>
                    <a:cubicBezTo>
                      <a:pt x="199" y="221"/>
                      <a:pt x="236" y="144"/>
                      <a:pt x="246" y="68"/>
                    </a:cubicBezTo>
                    <a:cubicBezTo>
                      <a:pt x="249" y="48"/>
                      <a:pt x="250" y="28"/>
                      <a:pt x="241" y="14"/>
                    </a:cubicBezTo>
                    <a:cubicBezTo>
                      <a:pt x="231" y="-2"/>
                      <a:pt x="209" y="-4"/>
                      <a:pt x="189" y="5"/>
                    </a:cubicBezTo>
                    <a:cubicBezTo>
                      <a:pt x="168" y="15"/>
                      <a:pt x="150" y="33"/>
                      <a:pt x="134" y="54"/>
                    </a:cubicBezTo>
                    <a:cubicBezTo>
                      <a:pt x="87" y="116"/>
                      <a:pt x="65" y="192"/>
                      <a:pt x="44" y="266"/>
                    </a:cubicBezTo>
                    <a:cubicBezTo>
                      <a:pt x="35" y="299"/>
                      <a:pt x="0" y="474"/>
                      <a:pt x="0" y="474"/>
                    </a:cubicBezTo>
                    <a:cubicBezTo>
                      <a:pt x="0" y="474"/>
                      <a:pt x="125" y="326"/>
                      <a:pt x="152" y="2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5997080" y="863678"/>
                <a:ext cx="187920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4" extrusionOk="0">
                    <a:moveTo>
                      <a:pt x="293" y="118"/>
                    </a:moveTo>
                    <a:cubicBezTo>
                      <a:pt x="214" y="136"/>
                      <a:pt x="128" y="141"/>
                      <a:pt x="54" y="123"/>
                    </a:cubicBezTo>
                    <a:cubicBezTo>
                      <a:pt x="34" y="118"/>
                      <a:pt x="15" y="111"/>
                      <a:pt x="5" y="98"/>
                    </a:cubicBezTo>
                    <a:cubicBezTo>
                      <a:pt x="-6" y="82"/>
                      <a:pt x="1" y="61"/>
                      <a:pt x="17" y="46"/>
                    </a:cubicBezTo>
                    <a:cubicBezTo>
                      <a:pt x="34" y="30"/>
                      <a:pt x="57" y="20"/>
                      <a:pt x="82" y="13"/>
                    </a:cubicBezTo>
                    <a:cubicBezTo>
                      <a:pt x="157" y="-7"/>
                      <a:pt x="237" y="1"/>
                      <a:pt x="312" y="9"/>
                    </a:cubicBezTo>
                    <a:cubicBezTo>
                      <a:pt x="347" y="13"/>
                      <a:pt x="522" y="46"/>
                      <a:pt x="522" y="46"/>
                    </a:cubicBezTo>
                    <a:cubicBezTo>
                      <a:pt x="522" y="46"/>
                      <a:pt x="338" y="107"/>
                      <a:pt x="293" y="1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6046400" y="872317"/>
                <a:ext cx="142920" cy="172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8" extrusionOk="0">
                    <a:moveTo>
                      <a:pt x="397" y="28"/>
                    </a:moveTo>
                    <a:cubicBezTo>
                      <a:pt x="364" y="33"/>
                      <a:pt x="330" y="34"/>
                      <a:pt x="296" y="35"/>
                    </a:cubicBezTo>
                    <a:cubicBezTo>
                      <a:pt x="263" y="35"/>
                      <a:pt x="230" y="35"/>
                      <a:pt x="197" y="36"/>
                    </a:cubicBezTo>
                    <a:cubicBezTo>
                      <a:pt x="165" y="36"/>
                      <a:pt x="132" y="37"/>
                      <a:pt x="99" y="39"/>
                    </a:cubicBezTo>
                    <a:cubicBezTo>
                      <a:pt x="66" y="41"/>
                      <a:pt x="34" y="44"/>
                      <a:pt x="0" y="48"/>
                    </a:cubicBezTo>
                    <a:cubicBezTo>
                      <a:pt x="29" y="30"/>
                      <a:pt x="62" y="18"/>
                      <a:pt x="95" y="11"/>
                    </a:cubicBezTo>
                    <a:cubicBezTo>
                      <a:pt x="129" y="4"/>
                      <a:pt x="163" y="1"/>
                      <a:pt x="197" y="0"/>
                    </a:cubicBezTo>
                    <a:cubicBezTo>
                      <a:pt x="231" y="0"/>
                      <a:pt x="265" y="3"/>
                      <a:pt x="298" y="7"/>
                    </a:cubicBezTo>
                    <a:cubicBezTo>
                      <a:pt x="331" y="12"/>
                      <a:pt x="364" y="18"/>
                      <a:pt x="397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6165560" y="727957"/>
                <a:ext cx="20880" cy="1522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423" extrusionOk="0">
                    <a:moveTo>
                      <a:pt x="5" y="0"/>
                    </a:moveTo>
                    <a:cubicBezTo>
                      <a:pt x="15" y="35"/>
                      <a:pt x="22" y="70"/>
                      <a:pt x="29" y="104"/>
                    </a:cubicBezTo>
                    <a:cubicBezTo>
                      <a:pt x="36" y="139"/>
                      <a:pt x="41" y="174"/>
                      <a:pt x="46" y="209"/>
                    </a:cubicBezTo>
                    <a:cubicBezTo>
                      <a:pt x="51" y="245"/>
                      <a:pt x="55" y="280"/>
                      <a:pt x="56" y="315"/>
                    </a:cubicBezTo>
                    <a:cubicBezTo>
                      <a:pt x="58" y="351"/>
                      <a:pt x="59" y="387"/>
                      <a:pt x="54" y="423"/>
                    </a:cubicBezTo>
                    <a:cubicBezTo>
                      <a:pt x="44" y="388"/>
                      <a:pt x="36" y="354"/>
                      <a:pt x="29" y="319"/>
                    </a:cubicBezTo>
                    <a:cubicBezTo>
                      <a:pt x="22" y="284"/>
                      <a:pt x="16" y="249"/>
                      <a:pt x="11" y="214"/>
                    </a:cubicBezTo>
                    <a:cubicBezTo>
                      <a:pt x="6" y="179"/>
                      <a:pt x="2" y="144"/>
                      <a:pt x="1" y="108"/>
                    </a:cubicBezTo>
                    <a:cubicBezTo>
                      <a:pt x="0" y="72"/>
                      <a:pt x="0" y="36"/>
                      <a:pt x="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6073040" y="792757"/>
                <a:ext cx="115200" cy="9072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52" extrusionOk="0">
                    <a:moveTo>
                      <a:pt x="320" y="252"/>
                    </a:moveTo>
                    <a:cubicBezTo>
                      <a:pt x="291" y="233"/>
                      <a:pt x="264" y="212"/>
                      <a:pt x="237" y="191"/>
                    </a:cubicBezTo>
                    <a:lnTo>
                      <a:pt x="159" y="127"/>
                    </a:lnTo>
                    <a:cubicBezTo>
                      <a:pt x="132" y="105"/>
                      <a:pt x="106" y="85"/>
                      <a:pt x="80" y="64"/>
                    </a:cubicBezTo>
                    <a:lnTo>
                      <a:pt x="0" y="0"/>
                    </a:lnTo>
                    <a:cubicBezTo>
                      <a:pt x="34" y="9"/>
                      <a:pt x="65" y="24"/>
                      <a:pt x="95" y="41"/>
                    </a:cubicBezTo>
                    <a:cubicBezTo>
                      <a:pt x="126" y="58"/>
                      <a:pt x="154" y="78"/>
                      <a:pt x="181" y="99"/>
                    </a:cubicBezTo>
                    <a:cubicBezTo>
                      <a:pt x="208" y="121"/>
                      <a:pt x="233" y="145"/>
                      <a:pt x="256" y="170"/>
                    </a:cubicBezTo>
                    <a:cubicBezTo>
                      <a:pt x="280" y="196"/>
                      <a:pt x="301" y="222"/>
                      <a:pt x="320" y="2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6188240" y="743798"/>
                <a:ext cx="60480" cy="13356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71" extrusionOk="0">
                    <a:moveTo>
                      <a:pt x="168" y="0"/>
                    </a:moveTo>
                    <a:lnTo>
                      <a:pt x="133" y="96"/>
                    </a:lnTo>
                    <a:cubicBezTo>
                      <a:pt x="121" y="127"/>
                      <a:pt x="108" y="159"/>
                      <a:pt x="95" y="190"/>
                    </a:cubicBezTo>
                    <a:cubicBezTo>
                      <a:pt x="82" y="221"/>
                      <a:pt x="68" y="252"/>
                      <a:pt x="53" y="282"/>
                    </a:cubicBezTo>
                    <a:cubicBezTo>
                      <a:pt x="37" y="313"/>
                      <a:pt x="20" y="343"/>
                      <a:pt x="0" y="371"/>
                    </a:cubicBezTo>
                    <a:cubicBezTo>
                      <a:pt x="7" y="337"/>
                      <a:pt x="17" y="304"/>
                      <a:pt x="27" y="272"/>
                    </a:cubicBezTo>
                    <a:cubicBezTo>
                      <a:pt x="37" y="240"/>
                      <a:pt x="49" y="207"/>
                      <a:pt x="63" y="176"/>
                    </a:cubicBezTo>
                    <a:cubicBezTo>
                      <a:pt x="76" y="145"/>
                      <a:pt x="91" y="114"/>
                      <a:pt x="107" y="84"/>
                    </a:cubicBezTo>
                    <a:cubicBezTo>
                      <a:pt x="124" y="55"/>
                      <a:pt x="143" y="25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6170600" y="860798"/>
                <a:ext cx="41040" cy="4752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2" extrusionOk="0">
                    <a:moveTo>
                      <a:pt x="114" y="91"/>
                    </a:moveTo>
                    <a:cubicBezTo>
                      <a:pt x="115" y="104"/>
                      <a:pt x="114" y="119"/>
                      <a:pt x="103" y="127"/>
                    </a:cubicBezTo>
                    <a:cubicBezTo>
                      <a:pt x="91" y="136"/>
                      <a:pt x="74" y="130"/>
                      <a:pt x="61" y="122"/>
                    </a:cubicBezTo>
                    <a:cubicBezTo>
                      <a:pt x="38" y="108"/>
                      <a:pt x="18" y="89"/>
                      <a:pt x="2" y="67"/>
                    </a:cubicBezTo>
                    <a:cubicBezTo>
                      <a:pt x="2" y="65"/>
                      <a:pt x="0" y="63"/>
                      <a:pt x="0" y="60"/>
                    </a:cubicBezTo>
                    <a:cubicBezTo>
                      <a:pt x="0" y="58"/>
                      <a:pt x="1" y="56"/>
                      <a:pt x="2" y="54"/>
                    </a:cubicBezTo>
                    <a:cubicBezTo>
                      <a:pt x="11" y="32"/>
                      <a:pt x="49" y="-11"/>
                      <a:pt x="76" y="3"/>
                    </a:cubicBezTo>
                    <a:cubicBezTo>
                      <a:pt x="88" y="9"/>
                      <a:pt x="95" y="27"/>
                      <a:pt x="100" y="38"/>
                    </a:cubicBezTo>
                    <a:cubicBezTo>
                      <a:pt x="108" y="55"/>
                      <a:pt x="113" y="73"/>
                      <a:pt x="114" y="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00" rIns="90000" bIns="2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18" name="Google Shape;1018;p21"/>
          <p:cNvGrpSpPr/>
          <p:nvPr/>
        </p:nvGrpSpPr>
        <p:grpSpPr>
          <a:xfrm rot="2860045">
            <a:off x="8149595" y="3972820"/>
            <a:ext cx="857544" cy="1172040"/>
            <a:chOff x="5727800" y="835238"/>
            <a:chExt cx="1149480" cy="1571040"/>
          </a:xfrm>
        </p:grpSpPr>
        <p:sp>
          <p:nvSpPr>
            <p:cNvPr id="1019" name="Google Shape;1019;p21"/>
            <p:cNvSpPr/>
            <p:nvPr/>
          </p:nvSpPr>
          <p:spPr>
            <a:xfrm>
              <a:off x="6744440" y="1916678"/>
              <a:ext cx="132840" cy="271800"/>
            </a:xfrm>
            <a:custGeom>
              <a:avLst/>
              <a:gdLst/>
              <a:ahLst/>
              <a:cxnLst/>
              <a:rect l="l" t="t" r="r" b="b"/>
              <a:pathLst>
                <a:path w="369" h="755" extrusionOk="0">
                  <a:moveTo>
                    <a:pt x="354" y="453"/>
                  </a:moveTo>
                  <a:cubicBezTo>
                    <a:pt x="406" y="240"/>
                    <a:pt x="315" y="174"/>
                    <a:pt x="234" y="0"/>
                  </a:cubicBezTo>
                  <a:cubicBezTo>
                    <a:pt x="175" y="80"/>
                    <a:pt x="37" y="137"/>
                    <a:pt x="0" y="414"/>
                  </a:cubicBezTo>
                  <a:cubicBezTo>
                    <a:pt x="-9" y="483"/>
                    <a:pt x="102" y="755"/>
                    <a:pt x="102" y="755"/>
                  </a:cubicBezTo>
                  <a:cubicBezTo>
                    <a:pt x="102" y="755"/>
                    <a:pt x="303" y="661"/>
                    <a:pt x="354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6520880" y="1697078"/>
              <a:ext cx="112320" cy="275040"/>
            </a:xfrm>
            <a:custGeom>
              <a:avLst/>
              <a:gdLst/>
              <a:ahLst/>
              <a:cxnLst/>
              <a:rect l="l" t="t" r="r" b="b"/>
              <a:pathLst>
                <a:path w="312" h="764" extrusionOk="0">
                  <a:moveTo>
                    <a:pt x="88" y="764"/>
                  </a:moveTo>
                  <a:cubicBezTo>
                    <a:pt x="406" y="576"/>
                    <a:pt x="315" y="301"/>
                    <a:pt x="240" y="0"/>
                  </a:cubicBezTo>
                  <a:cubicBezTo>
                    <a:pt x="65" y="215"/>
                    <a:pt x="-111" y="505"/>
                    <a:pt x="88" y="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6315320" y="1530397"/>
              <a:ext cx="78120" cy="264240"/>
            </a:xfrm>
            <a:custGeom>
              <a:avLst/>
              <a:gdLst/>
              <a:ahLst/>
              <a:cxnLst/>
              <a:rect l="l" t="t" r="r" b="b"/>
              <a:pathLst>
                <a:path w="217" h="734" extrusionOk="0">
                  <a:moveTo>
                    <a:pt x="74" y="734"/>
                  </a:moveTo>
                  <a:cubicBezTo>
                    <a:pt x="77" y="729"/>
                    <a:pt x="82" y="723"/>
                    <a:pt x="87" y="718"/>
                  </a:cubicBezTo>
                  <a:cubicBezTo>
                    <a:pt x="241" y="544"/>
                    <a:pt x="258" y="290"/>
                    <a:pt x="138" y="90"/>
                  </a:cubicBezTo>
                  <a:cubicBezTo>
                    <a:pt x="120" y="60"/>
                    <a:pt x="103" y="30"/>
                    <a:pt x="88" y="0"/>
                  </a:cubicBezTo>
                  <a:cubicBezTo>
                    <a:pt x="-5" y="225"/>
                    <a:pt x="-46" y="512"/>
                    <a:pt x="74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6119480" y="1327358"/>
              <a:ext cx="112320" cy="281880"/>
            </a:xfrm>
            <a:custGeom>
              <a:avLst/>
              <a:gdLst/>
              <a:ahLst/>
              <a:cxnLst/>
              <a:rect l="l" t="t" r="r" b="b"/>
              <a:pathLst>
                <a:path w="312" h="783" extrusionOk="0">
                  <a:moveTo>
                    <a:pt x="94" y="780"/>
                  </a:moveTo>
                  <a:cubicBezTo>
                    <a:pt x="180" y="687"/>
                    <a:pt x="268" y="589"/>
                    <a:pt x="299" y="467"/>
                  </a:cubicBezTo>
                  <a:cubicBezTo>
                    <a:pt x="339" y="311"/>
                    <a:pt x="279" y="150"/>
                    <a:pt x="221" y="0"/>
                  </a:cubicBezTo>
                  <a:cubicBezTo>
                    <a:pt x="118" y="103"/>
                    <a:pt x="58" y="222"/>
                    <a:pt x="20" y="362"/>
                  </a:cubicBezTo>
                  <a:cubicBezTo>
                    <a:pt x="-18" y="503"/>
                    <a:pt x="-4" y="661"/>
                    <a:pt x="74" y="783"/>
                  </a:cubicBezTo>
                  <a:cubicBezTo>
                    <a:pt x="70" y="777"/>
                    <a:pt x="99" y="787"/>
                    <a:pt x="94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5971160" y="1058077"/>
              <a:ext cx="131400" cy="269280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33" y="748"/>
                  </a:moveTo>
                  <a:cubicBezTo>
                    <a:pt x="257" y="545"/>
                    <a:pt x="445" y="319"/>
                    <a:pt x="331" y="0"/>
                  </a:cubicBezTo>
                  <a:cubicBezTo>
                    <a:pt x="62" y="162"/>
                    <a:pt x="-66" y="444"/>
                    <a:pt x="33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5806280" y="835238"/>
              <a:ext cx="114120" cy="303480"/>
            </a:xfrm>
            <a:custGeom>
              <a:avLst/>
              <a:gdLst/>
              <a:ahLst/>
              <a:cxnLst/>
              <a:rect l="l" t="t" r="r" b="b"/>
              <a:pathLst>
                <a:path w="317" h="843" extrusionOk="0">
                  <a:moveTo>
                    <a:pt x="252" y="843"/>
                  </a:moveTo>
                  <a:cubicBezTo>
                    <a:pt x="398" y="541"/>
                    <a:pt x="280" y="232"/>
                    <a:pt x="60" y="0"/>
                  </a:cubicBezTo>
                  <a:cubicBezTo>
                    <a:pt x="-57" y="283"/>
                    <a:pt x="-7" y="657"/>
                    <a:pt x="252" y="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6516560" y="2139518"/>
              <a:ext cx="264600" cy="109800"/>
            </a:xfrm>
            <a:custGeom>
              <a:avLst/>
              <a:gdLst/>
              <a:ahLst/>
              <a:cxnLst/>
              <a:rect l="l" t="t" r="r" b="b"/>
              <a:pathLst>
                <a:path w="735" h="305" extrusionOk="0">
                  <a:moveTo>
                    <a:pt x="0" y="233"/>
                  </a:moveTo>
                  <a:cubicBezTo>
                    <a:pt x="263" y="338"/>
                    <a:pt x="524" y="344"/>
                    <a:pt x="735" y="136"/>
                  </a:cubicBezTo>
                  <a:cubicBezTo>
                    <a:pt x="530" y="-43"/>
                    <a:pt x="89" y="-79"/>
                    <a:pt x="0" y="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6235400" y="1926038"/>
              <a:ext cx="329040" cy="106560"/>
            </a:xfrm>
            <a:custGeom>
              <a:avLst/>
              <a:gdLst/>
              <a:ahLst/>
              <a:cxnLst/>
              <a:rect l="l" t="t" r="r" b="b"/>
              <a:pathLst>
                <a:path w="914" h="296" extrusionOk="0">
                  <a:moveTo>
                    <a:pt x="0" y="202"/>
                  </a:moveTo>
                  <a:cubicBezTo>
                    <a:pt x="286" y="346"/>
                    <a:pt x="649" y="323"/>
                    <a:pt x="914" y="143"/>
                  </a:cubicBezTo>
                  <a:cubicBezTo>
                    <a:pt x="636" y="-30"/>
                    <a:pt x="222" y="-84"/>
                    <a:pt x="0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6006440" y="1719397"/>
              <a:ext cx="340200" cy="127440"/>
            </a:xfrm>
            <a:custGeom>
              <a:avLst/>
              <a:gdLst/>
              <a:ahLst/>
              <a:cxnLst/>
              <a:rect l="l" t="t" r="r" b="b"/>
              <a:pathLst>
                <a:path w="945" h="354" extrusionOk="0">
                  <a:moveTo>
                    <a:pt x="0" y="111"/>
                  </a:moveTo>
                  <a:cubicBezTo>
                    <a:pt x="137" y="12"/>
                    <a:pt x="316" y="-17"/>
                    <a:pt x="483" y="9"/>
                  </a:cubicBezTo>
                  <a:cubicBezTo>
                    <a:pt x="650" y="35"/>
                    <a:pt x="805" y="112"/>
                    <a:pt x="945" y="208"/>
                  </a:cubicBezTo>
                  <a:cubicBezTo>
                    <a:pt x="871" y="265"/>
                    <a:pt x="816" y="278"/>
                    <a:pt x="730" y="314"/>
                  </a:cubicBezTo>
                  <a:cubicBezTo>
                    <a:pt x="706" y="323"/>
                    <a:pt x="682" y="331"/>
                    <a:pt x="657" y="337"/>
                  </a:cubicBezTo>
                  <a:cubicBezTo>
                    <a:pt x="440" y="393"/>
                    <a:pt x="118" y="302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5883680" y="1537238"/>
              <a:ext cx="277200" cy="102960"/>
            </a:xfrm>
            <a:custGeom>
              <a:avLst/>
              <a:gdLst/>
              <a:ahLst/>
              <a:cxnLst/>
              <a:rect l="l" t="t" r="r" b="b"/>
              <a:pathLst>
                <a:path w="770" h="286" extrusionOk="0">
                  <a:moveTo>
                    <a:pt x="0" y="27"/>
                  </a:moveTo>
                  <a:cubicBezTo>
                    <a:pt x="265" y="-42"/>
                    <a:pt x="563" y="26"/>
                    <a:pt x="770" y="204"/>
                  </a:cubicBezTo>
                  <a:cubicBezTo>
                    <a:pt x="488" y="358"/>
                    <a:pt x="192" y="292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5727800" y="1212518"/>
              <a:ext cx="259560" cy="143640"/>
            </a:xfrm>
            <a:custGeom>
              <a:avLst/>
              <a:gdLst/>
              <a:ahLst/>
              <a:cxnLst/>
              <a:rect l="l" t="t" r="r" b="b"/>
              <a:pathLst>
                <a:path w="721" h="399" extrusionOk="0">
                  <a:moveTo>
                    <a:pt x="0" y="41"/>
                  </a:moveTo>
                  <a:cubicBezTo>
                    <a:pt x="272" y="-96"/>
                    <a:pt x="550" y="132"/>
                    <a:pt x="721" y="333"/>
                  </a:cubicBezTo>
                  <a:cubicBezTo>
                    <a:pt x="421" y="511"/>
                    <a:pt x="158" y="300"/>
                    <a:pt x="0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5827880" y="835238"/>
              <a:ext cx="1048320" cy="1571040"/>
            </a:xfrm>
            <a:custGeom>
              <a:avLst/>
              <a:gdLst/>
              <a:ahLst/>
              <a:cxnLst/>
              <a:rect l="l" t="t" r="r" b="b"/>
              <a:pathLst>
                <a:path w="2912" h="4364" extrusionOk="0">
                  <a:moveTo>
                    <a:pt x="2894" y="4360"/>
                  </a:moveTo>
                  <a:cubicBezTo>
                    <a:pt x="2900" y="4361"/>
                    <a:pt x="2906" y="4362"/>
                    <a:pt x="2912" y="4364"/>
                  </a:cubicBezTo>
                  <a:cubicBezTo>
                    <a:pt x="2836" y="4005"/>
                    <a:pt x="2606" y="3681"/>
                    <a:pt x="2346" y="3426"/>
                  </a:cubicBezTo>
                  <a:cubicBezTo>
                    <a:pt x="1831" y="2929"/>
                    <a:pt x="1181" y="2581"/>
                    <a:pt x="782" y="1973"/>
                  </a:cubicBezTo>
                  <a:cubicBezTo>
                    <a:pt x="646" y="1779"/>
                    <a:pt x="530" y="1570"/>
                    <a:pt x="428" y="1356"/>
                  </a:cubicBezTo>
                  <a:cubicBezTo>
                    <a:pt x="319" y="1144"/>
                    <a:pt x="226" y="925"/>
                    <a:pt x="160" y="696"/>
                  </a:cubicBezTo>
                  <a:cubicBezTo>
                    <a:pt x="90" y="468"/>
                    <a:pt x="29" y="237"/>
                    <a:pt x="0" y="0"/>
                  </a:cubicBezTo>
                  <a:cubicBezTo>
                    <a:pt x="42" y="356"/>
                    <a:pt x="142" y="702"/>
                    <a:pt x="262" y="1038"/>
                  </a:cubicBezTo>
                  <a:cubicBezTo>
                    <a:pt x="476" y="1595"/>
                    <a:pt x="786" y="2126"/>
                    <a:pt x="1229" y="2531"/>
                  </a:cubicBezTo>
                  <a:cubicBezTo>
                    <a:pt x="1750" y="3012"/>
                    <a:pt x="2416" y="3363"/>
                    <a:pt x="2754" y="4009"/>
                  </a:cubicBezTo>
                  <a:cubicBezTo>
                    <a:pt x="2812" y="4121"/>
                    <a:pt x="2862" y="4238"/>
                    <a:pt x="2894" y="4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5727800" y="1058078"/>
              <a:ext cx="362520" cy="276840"/>
            </a:xfrm>
            <a:custGeom>
              <a:avLst/>
              <a:gdLst/>
              <a:ahLst/>
              <a:cxnLst/>
              <a:rect l="l" t="t" r="r" b="b"/>
              <a:pathLst>
                <a:path w="1007" h="769" extrusionOk="0">
                  <a:moveTo>
                    <a:pt x="1007" y="0"/>
                  </a:moveTo>
                  <a:cubicBezTo>
                    <a:pt x="933" y="183"/>
                    <a:pt x="855" y="386"/>
                    <a:pt x="776" y="566"/>
                  </a:cubicBezTo>
                  <a:cubicBezTo>
                    <a:pt x="749" y="628"/>
                    <a:pt x="721" y="690"/>
                    <a:pt x="685" y="745"/>
                  </a:cubicBezTo>
                  <a:lnTo>
                    <a:pt x="699" y="739"/>
                  </a:lnTo>
                  <a:cubicBezTo>
                    <a:pt x="454" y="690"/>
                    <a:pt x="210" y="607"/>
                    <a:pt x="0" y="470"/>
                  </a:cubicBezTo>
                  <a:cubicBezTo>
                    <a:pt x="150" y="588"/>
                    <a:pt x="328" y="666"/>
                    <a:pt x="509" y="721"/>
                  </a:cubicBezTo>
                  <a:cubicBezTo>
                    <a:pt x="573" y="739"/>
                    <a:pt x="637" y="756"/>
                    <a:pt x="704" y="769"/>
                  </a:cubicBezTo>
                  <a:lnTo>
                    <a:pt x="708" y="761"/>
                  </a:lnTo>
                  <a:cubicBezTo>
                    <a:pt x="843" y="523"/>
                    <a:pt x="922" y="259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883680" y="1327358"/>
              <a:ext cx="315360" cy="286920"/>
            </a:xfrm>
            <a:custGeom>
              <a:avLst/>
              <a:gdLst/>
              <a:ahLst/>
              <a:cxnLst/>
              <a:rect l="l" t="t" r="r" b="b"/>
              <a:pathLst>
                <a:path w="876" h="797" extrusionOk="0">
                  <a:moveTo>
                    <a:pt x="876" y="0"/>
                  </a:moveTo>
                  <a:cubicBezTo>
                    <a:pt x="863" y="133"/>
                    <a:pt x="848" y="266"/>
                    <a:pt x="826" y="397"/>
                  </a:cubicBezTo>
                  <a:cubicBezTo>
                    <a:pt x="802" y="526"/>
                    <a:pt x="779" y="661"/>
                    <a:pt x="717" y="776"/>
                  </a:cubicBezTo>
                  <a:lnTo>
                    <a:pt x="728" y="769"/>
                  </a:lnTo>
                  <a:cubicBezTo>
                    <a:pt x="667" y="771"/>
                    <a:pt x="604" y="767"/>
                    <a:pt x="541" y="762"/>
                  </a:cubicBezTo>
                  <a:cubicBezTo>
                    <a:pt x="354" y="743"/>
                    <a:pt x="167" y="700"/>
                    <a:pt x="0" y="610"/>
                  </a:cubicBezTo>
                  <a:cubicBezTo>
                    <a:pt x="215" y="749"/>
                    <a:pt x="477" y="797"/>
                    <a:pt x="729" y="797"/>
                  </a:cubicBezTo>
                  <a:lnTo>
                    <a:pt x="737" y="797"/>
                  </a:lnTo>
                  <a:lnTo>
                    <a:pt x="741" y="790"/>
                  </a:lnTo>
                  <a:cubicBezTo>
                    <a:pt x="806" y="669"/>
                    <a:pt x="827" y="534"/>
                    <a:pt x="848" y="401"/>
                  </a:cubicBezTo>
                  <a:cubicBezTo>
                    <a:pt x="865" y="268"/>
                    <a:pt x="875" y="134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6006440" y="1530398"/>
              <a:ext cx="348480" cy="272520"/>
            </a:xfrm>
            <a:custGeom>
              <a:avLst/>
              <a:gdLst/>
              <a:ahLst/>
              <a:cxnLst/>
              <a:rect l="l" t="t" r="r" b="b"/>
              <a:pathLst>
                <a:path w="968" h="757" extrusionOk="0">
                  <a:moveTo>
                    <a:pt x="946" y="0"/>
                  </a:moveTo>
                  <a:cubicBezTo>
                    <a:pt x="948" y="124"/>
                    <a:pt x="950" y="249"/>
                    <a:pt x="948" y="373"/>
                  </a:cubicBezTo>
                  <a:cubicBezTo>
                    <a:pt x="941" y="493"/>
                    <a:pt x="948" y="622"/>
                    <a:pt x="904" y="735"/>
                  </a:cubicBezTo>
                  <a:lnTo>
                    <a:pt x="915" y="727"/>
                  </a:lnTo>
                  <a:cubicBezTo>
                    <a:pt x="760" y="729"/>
                    <a:pt x="606" y="730"/>
                    <a:pt x="451" y="720"/>
                  </a:cubicBezTo>
                  <a:cubicBezTo>
                    <a:pt x="374" y="717"/>
                    <a:pt x="297" y="711"/>
                    <a:pt x="220" y="701"/>
                  </a:cubicBezTo>
                  <a:cubicBezTo>
                    <a:pt x="145" y="689"/>
                    <a:pt x="64" y="680"/>
                    <a:pt x="0" y="636"/>
                  </a:cubicBezTo>
                  <a:cubicBezTo>
                    <a:pt x="60" y="686"/>
                    <a:pt x="142" y="700"/>
                    <a:pt x="217" y="716"/>
                  </a:cubicBezTo>
                  <a:cubicBezTo>
                    <a:pt x="371" y="743"/>
                    <a:pt x="527" y="751"/>
                    <a:pt x="683" y="755"/>
                  </a:cubicBezTo>
                  <a:cubicBezTo>
                    <a:pt x="763" y="757"/>
                    <a:pt x="844" y="757"/>
                    <a:pt x="925" y="755"/>
                  </a:cubicBezTo>
                  <a:cubicBezTo>
                    <a:pt x="975" y="634"/>
                    <a:pt x="966" y="501"/>
                    <a:pt x="968" y="373"/>
                  </a:cubicBezTo>
                  <a:cubicBezTo>
                    <a:pt x="966" y="248"/>
                    <a:pt x="959" y="124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6235400" y="1697078"/>
              <a:ext cx="371880" cy="301680"/>
            </a:xfrm>
            <a:custGeom>
              <a:avLst/>
              <a:gdLst/>
              <a:ahLst/>
              <a:cxnLst/>
              <a:rect l="l" t="t" r="r" b="b"/>
              <a:pathLst>
                <a:path w="1033" h="838" extrusionOk="0">
                  <a:moveTo>
                    <a:pt x="1033" y="0"/>
                  </a:moveTo>
                  <a:cubicBezTo>
                    <a:pt x="1016" y="129"/>
                    <a:pt x="998" y="259"/>
                    <a:pt x="975" y="387"/>
                  </a:cubicBezTo>
                  <a:cubicBezTo>
                    <a:pt x="949" y="512"/>
                    <a:pt x="930" y="646"/>
                    <a:pt x="869" y="757"/>
                  </a:cubicBezTo>
                  <a:lnTo>
                    <a:pt x="882" y="750"/>
                  </a:lnTo>
                  <a:cubicBezTo>
                    <a:pt x="808" y="742"/>
                    <a:pt x="733" y="740"/>
                    <a:pt x="659" y="738"/>
                  </a:cubicBezTo>
                  <a:cubicBezTo>
                    <a:pt x="437" y="737"/>
                    <a:pt x="208" y="756"/>
                    <a:pt x="0" y="838"/>
                  </a:cubicBezTo>
                  <a:cubicBezTo>
                    <a:pt x="284" y="754"/>
                    <a:pt x="586" y="753"/>
                    <a:pt x="879" y="778"/>
                  </a:cubicBezTo>
                  <a:lnTo>
                    <a:pt x="889" y="779"/>
                  </a:lnTo>
                  <a:lnTo>
                    <a:pt x="893" y="772"/>
                  </a:lnTo>
                  <a:cubicBezTo>
                    <a:pt x="955" y="652"/>
                    <a:pt x="975" y="521"/>
                    <a:pt x="996" y="391"/>
                  </a:cubicBezTo>
                  <a:cubicBezTo>
                    <a:pt x="1015" y="261"/>
                    <a:pt x="1027" y="131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6516560" y="1916678"/>
              <a:ext cx="315720" cy="306720"/>
            </a:xfrm>
            <a:custGeom>
              <a:avLst/>
              <a:gdLst/>
              <a:ahLst/>
              <a:cxnLst/>
              <a:rect l="l" t="t" r="r" b="b"/>
              <a:pathLst>
                <a:path w="877" h="852" extrusionOk="0">
                  <a:moveTo>
                    <a:pt x="867" y="0"/>
                  </a:moveTo>
                  <a:cubicBezTo>
                    <a:pt x="866" y="247"/>
                    <a:pt x="865" y="564"/>
                    <a:pt x="704" y="764"/>
                  </a:cubicBezTo>
                  <a:lnTo>
                    <a:pt x="719" y="760"/>
                  </a:lnTo>
                  <a:cubicBezTo>
                    <a:pt x="481" y="697"/>
                    <a:pt x="205" y="702"/>
                    <a:pt x="0" y="852"/>
                  </a:cubicBezTo>
                  <a:cubicBezTo>
                    <a:pt x="211" y="724"/>
                    <a:pt x="478" y="723"/>
                    <a:pt x="711" y="787"/>
                  </a:cubicBezTo>
                  <a:lnTo>
                    <a:pt x="719" y="789"/>
                  </a:lnTo>
                  <a:lnTo>
                    <a:pt x="725" y="783"/>
                  </a:lnTo>
                  <a:cubicBezTo>
                    <a:pt x="892" y="577"/>
                    <a:pt x="889" y="252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6" name="Google Shape;1036;p21"/>
          <p:cNvGrpSpPr/>
          <p:nvPr/>
        </p:nvGrpSpPr>
        <p:grpSpPr>
          <a:xfrm rot="3771043">
            <a:off x="7527365" y="72613"/>
            <a:ext cx="1963395" cy="1153773"/>
            <a:chOff x="9557438" y="3893475"/>
            <a:chExt cx="1963440" cy="1153800"/>
          </a:xfrm>
        </p:grpSpPr>
        <p:grpSp>
          <p:nvGrpSpPr>
            <p:cNvPr id="1037" name="Google Shape;1037;p21"/>
            <p:cNvGrpSpPr/>
            <p:nvPr/>
          </p:nvGrpSpPr>
          <p:grpSpPr>
            <a:xfrm>
              <a:off x="10227758" y="3893475"/>
              <a:ext cx="197640" cy="173160"/>
              <a:chOff x="6962058" y="3650900"/>
              <a:chExt cx="197640" cy="173160"/>
            </a:xfrm>
          </p:grpSpPr>
          <p:sp>
            <p:nvSpPr>
              <p:cNvPr id="1038" name="Google Shape;1038;p21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21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21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3" name="Google Shape;1043;p21"/>
            <p:cNvSpPr/>
            <p:nvPr/>
          </p:nvSpPr>
          <p:spPr>
            <a:xfrm>
              <a:off x="11211998" y="4436355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11236478" y="4449315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11272118" y="4539675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11251598" y="4497195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11248718" y="4475235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11167357" y="3913635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11182838" y="3939915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11186078" y="3977355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11176717" y="3953235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11177798" y="3941355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11474438" y="5000835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0" y="29"/>
                  </a:moveTo>
                  <a:cubicBezTo>
                    <a:pt x="-9" y="59"/>
                    <a:pt x="-1" y="99"/>
                    <a:pt x="28" y="119"/>
                  </a:cubicBezTo>
                  <a:cubicBezTo>
                    <a:pt x="59" y="138"/>
                    <a:pt x="99" y="130"/>
                    <a:pt x="119" y="100"/>
                  </a:cubicBezTo>
                  <a:cubicBezTo>
                    <a:pt x="138" y="70"/>
                    <a:pt x="130" y="30"/>
                    <a:pt x="100" y="10"/>
                  </a:cubicBezTo>
                  <a:cubicBezTo>
                    <a:pt x="70" y="-9"/>
                    <a:pt x="30" y="-1"/>
                    <a:pt x="10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10636358" y="4334835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10979078" y="3989235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" y="11"/>
                  </a:moveTo>
                  <a:cubicBezTo>
                    <a:pt x="-4" y="23"/>
                    <a:pt x="0" y="39"/>
                    <a:pt x="12" y="47"/>
                  </a:cubicBezTo>
                  <a:cubicBezTo>
                    <a:pt x="23" y="54"/>
                    <a:pt x="39" y="51"/>
                    <a:pt x="47" y="39"/>
                  </a:cubicBezTo>
                  <a:cubicBezTo>
                    <a:pt x="54" y="28"/>
                    <a:pt x="51" y="12"/>
                    <a:pt x="40" y="4"/>
                  </a:cubicBezTo>
                  <a:cubicBezTo>
                    <a:pt x="28" y="-3"/>
                    <a:pt x="12" y="0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11080238" y="465703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9557438" y="393775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8" name="Google Shape;1058;p21"/>
          <p:cNvGrpSpPr/>
          <p:nvPr/>
        </p:nvGrpSpPr>
        <p:grpSpPr>
          <a:xfrm>
            <a:off x="-1075210" y="4276084"/>
            <a:ext cx="1963440" cy="1153800"/>
            <a:chOff x="9557438" y="3893475"/>
            <a:chExt cx="1963440" cy="1153800"/>
          </a:xfrm>
        </p:grpSpPr>
        <p:grpSp>
          <p:nvGrpSpPr>
            <p:cNvPr id="1059" name="Google Shape;1059;p21"/>
            <p:cNvGrpSpPr/>
            <p:nvPr/>
          </p:nvGrpSpPr>
          <p:grpSpPr>
            <a:xfrm>
              <a:off x="10227758" y="3893475"/>
              <a:ext cx="197640" cy="173160"/>
              <a:chOff x="6962058" y="3650900"/>
              <a:chExt cx="197640" cy="173160"/>
            </a:xfrm>
          </p:grpSpPr>
          <p:sp>
            <p:nvSpPr>
              <p:cNvPr id="1060" name="Google Shape;1060;p21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21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21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5" name="Google Shape;1065;p21"/>
            <p:cNvSpPr/>
            <p:nvPr/>
          </p:nvSpPr>
          <p:spPr>
            <a:xfrm>
              <a:off x="11211998" y="4436355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11236478" y="4449315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11272118" y="4539675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11251598" y="4497195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11248718" y="4475235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11167357" y="3913635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11182838" y="3939915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11186078" y="3977355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11176717" y="3953235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11177798" y="3941355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11474438" y="5000835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0" y="29"/>
                  </a:moveTo>
                  <a:cubicBezTo>
                    <a:pt x="-9" y="59"/>
                    <a:pt x="-1" y="99"/>
                    <a:pt x="28" y="119"/>
                  </a:cubicBezTo>
                  <a:cubicBezTo>
                    <a:pt x="59" y="138"/>
                    <a:pt x="99" y="130"/>
                    <a:pt x="119" y="100"/>
                  </a:cubicBezTo>
                  <a:cubicBezTo>
                    <a:pt x="138" y="70"/>
                    <a:pt x="130" y="30"/>
                    <a:pt x="100" y="10"/>
                  </a:cubicBezTo>
                  <a:cubicBezTo>
                    <a:pt x="70" y="-9"/>
                    <a:pt x="30" y="-1"/>
                    <a:pt x="10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10636358" y="4334835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10979078" y="3989235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" y="11"/>
                  </a:moveTo>
                  <a:cubicBezTo>
                    <a:pt x="-4" y="23"/>
                    <a:pt x="0" y="39"/>
                    <a:pt x="12" y="47"/>
                  </a:cubicBezTo>
                  <a:cubicBezTo>
                    <a:pt x="23" y="54"/>
                    <a:pt x="39" y="51"/>
                    <a:pt x="47" y="39"/>
                  </a:cubicBezTo>
                  <a:cubicBezTo>
                    <a:pt x="54" y="28"/>
                    <a:pt x="51" y="12"/>
                    <a:pt x="40" y="4"/>
                  </a:cubicBezTo>
                  <a:cubicBezTo>
                    <a:pt x="28" y="-3"/>
                    <a:pt x="12" y="0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11080238" y="465703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9557438" y="393775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0" name="Google Shape;1080;p21"/>
          <p:cNvGrpSpPr/>
          <p:nvPr/>
        </p:nvGrpSpPr>
        <p:grpSpPr>
          <a:xfrm rot="-961788" flipH="1">
            <a:off x="8667876" y="3968814"/>
            <a:ext cx="857519" cy="1172005"/>
            <a:chOff x="5727800" y="835238"/>
            <a:chExt cx="1149480" cy="1571040"/>
          </a:xfrm>
        </p:grpSpPr>
        <p:sp>
          <p:nvSpPr>
            <p:cNvPr id="1081" name="Google Shape;1081;p21"/>
            <p:cNvSpPr/>
            <p:nvPr/>
          </p:nvSpPr>
          <p:spPr>
            <a:xfrm>
              <a:off x="6744440" y="1916678"/>
              <a:ext cx="132840" cy="271800"/>
            </a:xfrm>
            <a:custGeom>
              <a:avLst/>
              <a:gdLst/>
              <a:ahLst/>
              <a:cxnLst/>
              <a:rect l="l" t="t" r="r" b="b"/>
              <a:pathLst>
                <a:path w="369" h="755" extrusionOk="0">
                  <a:moveTo>
                    <a:pt x="354" y="453"/>
                  </a:moveTo>
                  <a:cubicBezTo>
                    <a:pt x="406" y="240"/>
                    <a:pt x="315" y="174"/>
                    <a:pt x="234" y="0"/>
                  </a:cubicBezTo>
                  <a:cubicBezTo>
                    <a:pt x="175" y="80"/>
                    <a:pt x="37" y="137"/>
                    <a:pt x="0" y="414"/>
                  </a:cubicBezTo>
                  <a:cubicBezTo>
                    <a:pt x="-9" y="483"/>
                    <a:pt x="102" y="755"/>
                    <a:pt x="102" y="755"/>
                  </a:cubicBezTo>
                  <a:cubicBezTo>
                    <a:pt x="102" y="755"/>
                    <a:pt x="303" y="661"/>
                    <a:pt x="354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6520880" y="1697078"/>
              <a:ext cx="112320" cy="275040"/>
            </a:xfrm>
            <a:custGeom>
              <a:avLst/>
              <a:gdLst/>
              <a:ahLst/>
              <a:cxnLst/>
              <a:rect l="l" t="t" r="r" b="b"/>
              <a:pathLst>
                <a:path w="312" h="764" extrusionOk="0">
                  <a:moveTo>
                    <a:pt x="88" y="764"/>
                  </a:moveTo>
                  <a:cubicBezTo>
                    <a:pt x="406" y="576"/>
                    <a:pt x="315" y="301"/>
                    <a:pt x="240" y="0"/>
                  </a:cubicBezTo>
                  <a:cubicBezTo>
                    <a:pt x="65" y="215"/>
                    <a:pt x="-111" y="505"/>
                    <a:pt x="88" y="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6315320" y="1530397"/>
              <a:ext cx="78120" cy="264240"/>
            </a:xfrm>
            <a:custGeom>
              <a:avLst/>
              <a:gdLst/>
              <a:ahLst/>
              <a:cxnLst/>
              <a:rect l="l" t="t" r="r" b="b"/>
              <a:pathLst>
                <a:path w="217" h="734" extrusionOk="0">
                  <a:moveTo>
                    <a:pt x="74" y="734"/>
                  </a:moveTo>
                  <a:cubicBezTo>
                    <a:pt x="77" y="729"/>
                    <a:pt x="82" y="723"/>
                    <a:pt x="87" y="718"/>
                  </a:cubicBezTo>
                  <a:cubicBezTo>
                    <a:pt x="241" y="544"/>
                    <a:pt x="258" y="290"/>
                    <a:pt x="138" y="90"/>
                  </a:cubicBezTo>
                  <a:cubicBezTo>
                    <a:pt x="120" y="60"/>
                    <a:pt x="103" y="30"/>
                    <a:pt x="88" y="0"/>
                  </a:cubicBezTo>
                  <a:cubicBezTo>
                    <a:pt x="-5" y="225"/>
                    <a:pt x="-46" y="512"/>
                    <a:pt x="74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6119480" y="1327358"/>
              <a:ext cx="112320" cy="281880"/>
            </a:xfrm>
            <a:custGeom>
              <a:avLst/>
              <a:gdLst/>
              <a:ahLst/>
              <a:cxnLst/>
              <a:rect l="l" t="t" r="r" b="b"/>
              <a:pathLst>
                <a:path w="312" h="783" extrusionOk="0">
                  <a:moveTo>
                    <a:pt x="94" y="780"/>
                  </a:moveTo>
                  <a:cubicBezTo>
                    <a:pt x="180" y="687"/>
                    <a:pt x="268" y="589"/>
                    <a:pt x="299" y="467"/>
                  </a:cubicBezTo>
                  <a:cubicBezTo>
                    <a:pt x="339" y="311"/>
                    <a:pt x="279" y="150"/>
                    <a:pt x="221" y="0"/>
                  </a:cubicBezTo>
                  <a:cubicBezTo>
                    <a:pt x="118" y="103"/>
                    <a:pt x="58" y="222"/>
                    <a:pt x="20" y="362"/>
                  </a:cubicBezTo>
                  <a:cubicBezTo>
                    <a:pt x="-18" y="503"/>
                    <a:pt x="-4" y="661"/>
                    <a:pt x="74" y="783"/>
                  </a:cubicBezTo>
                  <a:cubicBezTo>
                    <a:pt x="70" y="777"/>
                    <a:pt x="99" y="787"/>
                    <a:pt x="94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5971160" y="1058077"/>
              <a:ext cx="131400" cy="269280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33" y="748"/>
                  </a:moveTo>
                  <a:cubicBezTo>
                    <a:pt x="257" y="545"/>
                    <a:pt x="445" y="319"/>
                    <a:pt x="331" y="0"/>
                  </a:cubicBezTo>
                  <a:cubicBezTo>
                    <a:pt x="62" y="162"/>
                    <a:pt x="-66" y="444"/>
                    <a:pt x="33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806280" y="835238"/>
              <a:ext cx="114120" cy="303480"/>
            </a:xfrm>
            <a:custGeom>
              <a:avLst/>
              <a:gdLst/>
              <a:ahLst/>
              <a:cxnLst/>
              <a:rect l="l" t="t" r="r" b="b"/>
              <a:pathLst>
                <a:path w="317" h="843" extrusionOk="0">
                  <a:moveTo>
                    <a:pt x="252" y="843"/>
                  </a:moveTo>
                  <a:cubicBezTo>
                    <a:pt x="398" y="541"/>
                    <a:pt x="280" y="232"/>
                    <a:pt x="60" y="0"/>
                  </a:cubicBezTo>
                  <a:cubicBezTo>
                    <a:pt x="-57" y="283"/>
                    <a:pt x="-7" y="657"/>
                    <a:pt x="252" y="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6516560" y="2139518"/>
              <a:ext cx="264600" cy="109800"/>
            </a:xfrm>
            <a:custGeom>
              <a:avLst/>
              <a:gdLst/>
              <a:ahLst/>
              <a:cxnLst/>
              <a:rect l="l" t="t" r="r" b="b"/>
              <a:pathLst>
                <a:path w="735" h="305" extrusionOk="0">
                  <a:moveTo>
                    <a:pt x="0" y="233"/>
                  </a:moveTo>
                  <a:cubicBezTo>
                    <a:pt x="263" y="338"/>
                    <a:pt x="524" y="344"/>
                    <a:pt x="735" y="136"/>
                  </a:cubicBezTo>
                  <a:cubicBezTo>
                    <a:pt x="530" y="-43"/>
                    <a:pt x="89" y="-79"/>
                    <a:pt x="0" y="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6235400" y="1926038"/>
              <a:ext cx="329040" cy="106560"/>
            </a:xfrm>
            <a:custGeom>
              <a:avLst/>
              <a:gdLst/>
              <a:ahLst/>
              <a:cxnLst/>
              <a:rect l="l" t="t" r="r" b="b"/>
              <a:pathLst>
                <a:path w="914" h="296" extrusionOk="0">
                  <a:moveTo>
                    <a:pt x="0" y="202"/>
                  </a:moveTo>
                  <a:cubicBezTo>
                    <a:pt x="286" y="346"/>
                    <a:pt x="649" y="323"/>
                    <a:pt x="914" y="143"/>
                  </a:cubicBezTo>
                  <a:cubicBezTo>
                    <a:pt x="636" y="-30"/>
                    <a:pt x="222" y="-84"/>
                    <a:pt x="0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6006440" y="1719397"/>
              <a:ext cx="340200" cy="127440"/>
            </a:xfrm>
            <a:custGeom>
              <a:avLst/>
              <a:gdLst/>
              <a:ahLst/>
              <a:cxnLst/>
              <a:rect l="l" t="t" r="r" b="b"/>
              <a:pathLst>
                <a:path w="945" h="354" extrusionOk="0">
                  <a:moveTo>
                    <a:pt x="0" y="111"/>
                  </a:moveTo>
                  <a:cubicBezTo>
                    <a:pt x="137" y="12"/>
                    <a:pt x="316" y="-17"/>
                    <a:pt x="483" y="9"/>
                  </a:cubicBezTo>
                  <a:cubicBezTo>
                    <a:pt x="650" y="35"/>
                    <a:pt x="805" y="112"/>
                    <a:pt x="945" y="208"/>
                  </a:cubicBezTo>
                  <a:cubicBezTo>
                    <a:pt x="871" y="265"/>
                    <a:pt x="816" y="278"/>
                    <a:pt x="730" y="314"/>
                  </a:cubicBezTo>
                  <a:cubicBezTo>
                    <a:pt x="706" y="323"/>
                    <a:pt x="682" y="331"/>
                    <a:pt x="657" y="337"/>
                  </a:cubicBezTo>
                  <a:cubicBezTo>
                    <a:pt x="440" y="393"/>
                    <a:pt x="118" y="302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5883680" y="1537238"/>
              <a:ext cx="277200" cy="102960"/>
            </a:xfrm>
            <a:custGeom>
              <a:avLst/>
              <a:gdLst/>
              <a:ahLst/>
              <a:cxnLst/>
              <a:rect l="l" t="t" r="r" b="b"/>
              <a:pathLst>
                <a:path w="770" h="286" extrusionOk="0">
                  <a:moveTo>
                    <a:pt x="0" y="27"/>
                  </a:moveTo>
                  <a:cubicBezTo>
                    <a:pt x="265" y="-42"/>
                    <a:pt x="563" y="26"/>
                    <a:pt x="770" y="204"/>
                  </a:cubicBezTo>
                  <a:cubicBezTo>
                    <a:pt x="488" y="358"/>
                    <a:pt x="192" y="292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5727800" y="1212518"/>
              <a:ext cx="259560" cy="143640"/>
            </a:xfrm>
            <a:custGeom>
              <a:avLst/>
              <a:gdLst/>
              <a:ahLst/>
              <a:cxnLst/>
              <a:rect l="l" t="t" r="r" b="b"/>
              <a:pathLst>
                <a:path w="721" h="399" extrusionOk="0">
                  <a:moveTo>
                    <a:pt x="0" y="41"/>
                  </a:moveTo>
                  <a:cubicBezTo>
                    <a:pt x="272" y="-96"/>
                    <a:pt x="550" y="132"/>
                    <a:pt x="721" y="333"/>
                  </a:cubicBezTo>
                  <a:cubicBezTo>
                    <a:pt x="421" y="511"/>
                    <a:pt x="158" y="300"/>
                    <a:pt x="0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5827880" y="835238"/>
              <a:ext cx="1048320" cy="1571040"/>
            </a:xfrm>
            <a:custGeom>
              <a:avLst/>
              <a:gdLst/>
              <a:ahLst/>
              <a:cxnLst/>
              <a:rect l="l" t="t" r="r" b="b"/>
              <a:pathLst>
                <a:path w="2912" h="4364" extrusionOk="0">
                  <a:moveTo>
                    <a:pt x="2894" y="4360"/>
                  </a:moveTo>
                  <a:cubicBezTo>
                    <a:pt x="2900" y="4361"/>
                    <a:pt x="2906" y="4362"/>
                    <a:pt x="2912" y="4364"/>
                  </a:cubicBezTo>
                  <a:cubicBezTo>
                    <a:pt x="2836" y="4005"/>
                    <a:pt x="2606" y="3681"/>
                    <a:pt x="2346" y="3426"/>
                  </a:cubicBezTo>
                  <a:cubicBezTo>
                    <a:pt x="1831" y="2929"/>
                    <a:pt x="1181" y="2581"/>
                    <a:pt x="782" y="1973"/>
                  </a:cubicBezTo>
                  <a:cubicBezTo>
                    <a:pt x="646" y="1779"/>
                    <a:pt x="530" y="1570"/>
                    <a:pt x="428" y="1356"/>
                  </a:cubicBezTo>
                  <a:cubicBezTo>
                    <a:pt x="319" y="1144"/>
                    <a:pt x="226" y="925"/>
                    <a:pt x="160" y="696"/>
                  </a:cubicBezTo>
                  <a:cubicBezTo>
                    <a:pt x="90" y="468"/>
                    <a:pt x="29" y="237"/>
                    <a:pt x="0" y="0"/>
                  </a:cubicBezTo>
                  <a:cubicBezTo>
                    <a:pt x="42" y="356"/>
                    <a:pt x="142" y="702"/>
                    <a:pt x="262" y="1038"/>
                  </a:cubicBezTo>
                  <a:cubicBezTo>
                    <a:pt x="476" y="1595"/>
                    <a:pt x="786" y="2126"/>
                    <a:pt x="1229" y="2531"/>
                  </a:cubicBezTo>
                  <a:cubicBezTo>
                    <a:pt x="1750" y="3012"/>
                    <a:pt x="2416" y="3363"/>
                    <a:pt x="2754" y="4009"/>
                  </a:cubicBezTo>
                  <a:cubicBezTo>
                    <a:pt x="2812" y="4121"/>
                    <a:pt x="2862" y="4238"/>
                    <a:pt x="2894" y="4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5727800" y="1058078"/>
              <a:ext cx="362520" cy="276840"/>
            </a:xfrm>
            <a:custGeom>
              <a:avLst/>
              <a:gdLst/>
              <a:ahLst/>
              <a:cxnLst/>
              <a:rect l="l" t="t" r="r" b="b"/>
              <a:pathLst>
                <a:path w="1007" h="769" extrusionOk="0">
                  <a:moveTo>
                    <a:pt x="1007" y="0"/>
                  </a:moveTo>
                  <a:cubicBezTo>
                    <a:pt x="933" y="183"/>
                    <a:pt x="855" y="386"/>
                    <a:pt x="776" y="566"/>
                  </a:cubicBezTo>
                  <a:cubicBezTo>
                    <a:pt x="749" y="628"/>
                    <a:pt x="721" y="690"/>
                    <a:pt x="685" y="745"/>
                  </a:cubicBezTo>
                  <a:lnTo>
                    <a:pt x="699" y="739"/>
                  </a:lnTo>
                  <a:cubicBezTo>
                    <a:pt x="454" y="690"/>
                    <a:pt x="210" y="607"/>
                    <a:pt x="0" y="470"/>
                  </a:cubicBezTo>
                  <a:cubicBezTo>
                    <a:pt x="150" y="588"/>
                    <a:pt x="328" y="666"/>
                    <a:pt x="509" y="721"/>
                  </a:cubicBezTo>
                  <a:cubicBezTo>
                    <a:pt x="573" y="739"/>
                    <a:pt x="637" y="756"/>
                    <a:pt x="704" y="769"/>
                  </a:cubicBezTo>
                  <a:lnTo>
                    <a:pt x="708" y="761"/>
                  </a:lnTo>
                  <a:cubicBezTo>
                    <a:pt x="843" y="523"/>
                    <a:pt x="922" y="259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5883680" y="1327358"/>
              <a:ext cx="315360" cy="286920"/>
            </a:xfrm>
            <a:custGeom>
              <a:avLst/>
              <a:gdLst/>
              <a:ahLst/>
              <a:cxnLst/>
              <a:rect l="l" t="t" r="r" b="b"/>
              <a:pathLst>
                <a:path w="876" h="797" extrusionOk="0">
                  <a:moveTo>
                    <a:pt x="876" y="0"/>
                  </a:moveTo>
                  <a:cubicBezTo>
                    <a:pt x="863" y="133"/>
                    <a:pt x="848" y="266"/>
                    <a:pt x="826" y="397"/>
                  </a:cubicBezTo>
                  <a:cubicBezTo>
                    <a:pt x="802" y="526"/>
                    <a:pt x="779" y="661"/>
                    <a:pt x="717" y="776"/>
                  </a:cubicBezTo>
                  <a:lnTo>
                    <a:pt x="728" y="769"/>
                  </a:lnTo>
                  <a:cubicBezTo>
                    <a:pt x="667" y="771"/>
                    <a:pt x="604" y="767"/>
                    <a:pt x="541" y="762"/>
                  </a:cubicBezTo>
                  <a:cubicBezTo>
                    <a:pt x="354" y="743"/>
                    <a:pt x="167" y="700"/>
                    <a:pt x="0" y="610"/>
                  </a:cubicBezTo>
                  <a:cubicBezTo>
                    <a:pt x="215" y="749"/>
                    <a:pt x="477" y="797"/>
                    <a:pt x="729" y="797"/>
                  </a:cubicBezTo>
                  <a:lnTo>
                    <a:pt x="737" y="797"/>
                  </a:lnTo>
                  <a:lnTo>
                    <a:pt x="741" y="790"/>
                  </a:lnTo>
                  <a:cubicBezTo>
                    <a:pt x="806" y="669"/>
                    <a:pt x="827" y="534"/>
                    <a:pt x="848" y="401"/>
                  </a:cubicBezTo>
                  <a:cubicBezTo>
                    <a:pt x="865" y="268"/>
                    <a:pt x="875" y="134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6006440" y="1530398"/>
              <a:ext cx="348480" cy="272520"/>
            </a:xfrm>
            <a:custGeom>
              <a:avLst/>
              <a:gdLst/>
              <a:ahLst/>
              <a:cxnLst/>
              <a:rect l="l" t="t" r="r" b="b"/>
              <a:pathLst>
                <a:path w="968" h="757" extrusionOk="0">
                  <a:moveTo>
                    <a:pt x="946" y="0"/>
                  </a:moveTo>
                  <a:cubicBezTo>
                    <a:pt x="948" y="124"/>
                    <a:pt x="950" y="249"/>
                    <a:pt x="948" y="373"/>
                  </a:cubicBezTo>
                  <a:cubicBezTo>
                    <a:pt x="941" y="493"/>
                    <a:pt x="948" y="622"/>
                    <a:pt x="904" y="735"/>
                  </a:cubicBezTo>
                  <a:lnTo>
                    <a:pt x="915" y="727"/>
                  </a:lnTo>
                  <a:cubicBezTo>
                    <a:pt x="760" y="729"/>
                    <a:pt x="606" y="730"/>
                    <a:pt x="451" y="720"/>
                  </a:cubicBezTo>
                  <a:cubicBezTo>
                    <a:pt x="374" y="717"/>
                    <a:pt x="297" y="711"/>
                    <a:pt x="220" y="701"/>
                  </a:cubicBezTo>
                  <a:cubicBezTo>
                    <a:pt x="145" y="689"/>
                    <a:pt x="64" y="680"/>
                    <a:pt x="0" y="636"/>
                  </a:cubicBezTo>
                  <a:cubicBezTo>
                    <a:pt x="60" y="686"/>
                    <a:pt x="142" y="700"/>
                    <a:pt x="217" y="716"/>
                  </a:cubicBezTo>
                  <a:cubicBezTo>
                    <a:pt x="371" y="743"/>
                    <a:pt x="527" y="751"/>
                    <a:pt x="683" y="755"/>
                  </a:cubicBezTo>
                  <a:cubicBezTo>
                    <a:pt x="763" y="757"/>
                    <a:pt x="844" y="757"/>
                    <a:pt x="925" y="755"/>
                  </a:cubicBezTo>
                  <a:cubicBezTo>
                    <a:pt x="975" y="634"/>
                    <a:pt x="966" y="501"/>
                    <a:pt x="968" y="373"/>
                  </a:cubicBezTo>
                  <a:cubicBezTo>
                    <a:pt x="966" y="248"/>
                    <a:pt x="959" y="124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6235400" y="1697078"/>
              <a:ext cx="371880" cy="301680"/>
            </a:xfrm>
            <a:custGeom>
              <a:avLst/>
              <a:gdLst/>
              <a:ahLst/>
              <a:cxnLst/>
              <a:rect l="l" t="t" r="r" b="b"/>
              <a:pathLst>
                <a:path w="1033" h="838" extrusionOk="0">
                  <a:moveTo>
                    <a:pt x="1033" y="0"/>
                  </a:moveTo>
                  <a:cubicBezTo>
                    <a:pt x="1016" y="129"/>
                    <a:pt x="998" y="259"/>
                    <a:pt x="975" y="387"/>
                  </a:cubicBezTo>
                  <a:cubicBezTo>
                    <a:pt x="949" y="512"/>
                    <a:pt x="930" y="646"/>
                    <a:pt x="869" y="757"/>
                  </a:cubicBezTo>
                  <a:lnTo>
                    <a:pt x="882" y="750"/>
                  </a:lnTo>
                  <a:cubicBezTo>
                    <a:pt x="808" y="742"/>
                    <a:pt x="733" y="740"/>
                    <a:pt x="659" y="738"/>
                  </a:cubicBezTo>
                  <a:cubicBezTo>
                    <a:pt x="437" y="737"/>
                    <a:pt x="208" y="756"/>
                    <a:pt x="0" y="838"/>
                  </a:cubicBezTo>
                  <a:cubicBezTo>
                    <a:pt x="284" y="754"/>
                    <a:pt x="586" y="753"/>
                    <a:pt x="879" y="778"/>
                  </a:cubicBezTo>
                  <a:lnTo>
                    <a:pt x="889" y="779"/>
                  </a:lnTo>
                  <a:lnTo>
                    <a:pt x="893" y="772"/>
                  </a:lnTo>
                  <a:cubicBezTo>
                    <a:pt x="955" y="652"/>
                    <a:pt x="975" y="521"/>
                    <a:pt x="996" y="391"/>
                  </a:cubicBezTo>
                  <a:cubicBezTo>
                    <a:pt x="1015" y="261"/>
                    <a:pt x="1027" y="131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6516560" y="1916678"/>
              <a:ext cx="315720" cy="306720"/>
            </a:xfrm>
            <a:custGeom>
              <a:avLst/>
              <a:gdLst/>
              <a:ahLst/>
              <a:cxnLst/>
              <a:rect l="l" t="t" r="r" b="b"/>
              <a:pathLst>
                <a:path w="877" h="852" extrusionOk="0">
                  <a:moveTo>
                    <a:pt x="867" y="0"/>
                  </a:moveTo>
                  <a:cubicBezTo>
                    <a:pt x="866" y="247"/>
                    <a:pt x="865" y="564"/>
                    <a:pt x="704" y="764"/>
                  </a:cubicBezTo>
                  <a:lnTo>
                    <a:pt x="719" y="760"/>
                  </a:lnTo>
                  <a:cubicBezTo>
                    <a:pt x="481" y="697"/>
                    <a:pt x="205" y="702"/>
                    <a:pt x="0" y="852"/>
                  </a:cubicBezTo>
                  <a:cubicBezTo>
                    <a:pt x="211" y="724"/>
                    <a:pt x="478" y="723"/>
                    <a:pt x="711" y="787"/>
                  </a:cubicBezTo>
                  <a:lnTo>
                    <a:pt x="719" y="789"/>
                  </a:lnTo>
                  <a:lnTo>
                    <a:pt x="725" y="783"/>
                  </a:lnTo>
                  <a:cubicBezTo>
                    <a:pt x="892" y="577"/>
                    <a:pt x="889" y="252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8" name="Google Shape;109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1"/>
          <p:cNvSpPr txBox="1">
            <a:spLocks noGrp="1"/>
          </p:cNvSpPr>
          <p:nvPr>
            <p:ph type="subTitle" idx="1"/>
          </p:nvPr>
        </p:nvSpPr>
        <p:spPr>
          <a:xfrm>
            <a:off x="937626" y="27695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0" name="Google Shape;1100;p21"/>
          <p:cNvSpPr txBox="1">
            <a:spLocks noGrp="1"/>
          </p:cNvSpPr>
          <p:nvPr>
            <p:ph type="subTitle" idx="2"/>
          </p:nvPr>
        </p:nvSpPr>
        <p:spPr>
          <a:xfrm>
            <a:off x="3484347" y="27695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1" name="Google Shape;1101;p21"/>
          <p:cNvSpPr txBox="1">
            <a:spLocks noGrp="1"/>
          </p:cNvSpPr>
          <p:nvPr>
            <p:ph type="subTitle" idx="3"/>
          </p:nvPr>
        </p:nvSpPr>
        <p:spPr>
          <a:xfrm>
            <a:off x="6031074" y="27695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21"/>
          <p:cNvSpPr txBox="1">
            <a:spLocks noGrp="1"/>
          </p:cNvSpPr>
          <p:nvPr>
            <p:ph type="subTitle" idx="4"/>
          </p:nvPr>
        </p:nvSpPr>
        <p:spPr>
          <a:xfrm>
            <a:off x="937625" y="2281926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3" name="Google Shape;1103;p21"/>
          <p:cNvSpPr txBox="1">
            <a:spLocks noGrp="1"/>
          </p:cNvSpPr>
          <p:nvPr>
            <p:ph type="subTitle" idx="5"/>
          </p:nvPr>
        </p:nvSpPr>
        <p:spPr>
          <a:xfrm>
            <a:off x="3484350" y="2281926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4" name="Google Shape;1104;p21"/>
          <p:cNvSpPr txBox="1">
            <a:spLocks noGrp="1"/>
          </p:cNvSpPr>
          <p:nvPr>
            <p:ph type="subTitle" idx="6"/>
          </p:nvPr>
        </p:nvSpPr>
        <p:spPr>
          <a:xfrm>
            <a:off x="6031075" y="2281926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/>
          <p:nvPr/>
        </p:nvSpPr>
        <p:spPr>
          <a:xfrm>
            <a:off x="-922800" y="2731006"/>
            <a:ext cx="2532219" cy="2923975"/>
          </a:xfrm>
          <a:custGeom>
            <a:avLst/>
            <a:gdLst/>
            <a:ahLst/>
            <a:cxnLst/>
            <a:rect l="l" t="t" r="r" b="b"/>
            <a:pathLst>
              <a:path w="26676" h="30803" extrusionOk="0">
                <a:moveTo>
                  <a:pt x="0" y="685"/>
                </a:moveTo>
                <a:cubicBezTo>
                  <a:pt x="3203" y="-1015"/>
                  <a:pt x="7502" y="587"/>
                  <a:pt x="8807" y="3972"/>
                </a:cubicBezTo>
                <a:cubicBezTo>
                  <a:pt x="9137" y="4782"/>
                  <a:pt x="9318" y="5688"/>
                  <a:pt x="9905" y="6336"/>
                </a:cubicBezTo>
                <a:cubicBezTo>
                  <a:pt x="10956" y="7498"/>
                  <a:pt x="12779" y="7347"/>
                  <a:pt x="14290" y="7760"/>
                </a:cubicBezTo>
                <a:cubicBezTo>
                  <a:pt x="16630" y="8401"/>
                  <a:pt x="18392" y="10734"/>
                  <a:pt x="18370" y="13160"/>
                </a:cubicBezTo>
                <a:cubicBezTo>
                  <a:pt x="18159" y="15692"/>
                  <a:pt x="17005" y="19010"/>
                  <a:pt x="20181" y="20090"/>
                </a:cubicBezTo>
                <a:cubicBezTo>
                  <a:pt x="20952" y="20334"/>
                  <a:pt x="21785" y="20274"/>
                  <a:pt x="22578" y="20434"/>
                </a:cubicBezTo>
                <a:cubicBezTo>
                  <a:pt x="27079" y="21494"/>
                  <a:pt x="27524" y="27284"/>
                  <a:pt x="25593" y="30803"/>
                </a:cubicBezTo>
                <a:lnTo>
                  <a:pt x="0" y="30803"/>
                </a:lnTo>
                <a:lnTo>
                  <a:pt x="0" y="685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3" name="Google Shape;1233;p24"/>
          <p:cNvGrpSpPr/>
          <p:nvPr/>
        </p:nvGrpSpPr>
        <p:grpSpPr>
          <a:xfrm rot="-355052">
            <a:off x="7249541" y="98147"/>
            <a:ext cx="1963497" cy="1153833"/>
            <a:chOff x="9557438" y="3893475"/>
            <a:chExt cx="1963440" cy="1153800"/>
          </a:xfrm>
        </p:grpSpPr>
        <p:grpSp>
          <p:nvGrpSpPr>
            <p:cNvPr id="1234" name="Google Shape;1234;p24"/>
            <p:cNvGrpSpPr/>
            <p:nvPr/>
          </p:nvGrpSpPr>
          <p:grpSpPr>
            <a:xfrm>
              <a:off x="10227758" y="3893475"/>
              <a:ext cx="197640" cy="173160"/>
              <a:chOff x="6962058" y="3650900"/>
              <a:chExt cx="197640" cy="173160"/>
            </a:xfrm>
          </p:grpSpPr>
          <p:sp>
            <p:nvSpPr>
              <p:cNvPr id="1235" name="Google Shape;1235;p24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24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24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24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24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0" name="Google Shape;1240;p24"/>
            <p:cNvSpPr/>
            <p:nvPr/>
          </p:nvSpPr>
          <p:spPr>
            <a:xfrm>
              <a:off x="11211998" y="4436355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11236478" y="4449315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11272118" y="4539675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11251598" y="4497195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11248718" y="4475235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11167357" y="3913635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11182838" y="3939915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11186078" y="3977355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11176717" y="3953235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11177798" y="3941355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11474438" y="5000835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0" y="29"/>
                  </a:moveTo>
                  <a:cubicBezTo>
                    <a:pt x="-9" y="59"/>
                    <a:pt x="-1" y="99"/>
                    <a:pt x="28" y="119"/>
                  </a:cubicBezTo>
                  <a:cubicBezTo>
                    <a:pt x="59" y="138"/>
                    <a:pt x="99" y="130"/>
                    <a:pt x="119" y="100"/>
                  </a:cubicBezTo>
                  <a:cubicBezTo>
                    <a:pt x="138" y="70"/>
                    <a:pt x="130" y="30"/>
                    <a:pt x="100" y="10"/>
                  </a:cubicBezTo>
                  <a:cubicBezTo>
                    <a:pt x="70" y="-9"/>
                    <a:pt x="30" y="-1"/>
                    <a:pt x="10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10636358" y="4334835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10979078" y="3989235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" y="11"/>
                  </a:moveTo>
                  <a:cubicBezTo>
                    <a:pt x="-4" y="23"/>
                    <a:pt x="0" y="39"/>
                    <a:pt x="12" y="47"/>
                  </a:cubicBezTo>
                  <a:cubicBezTo>
                    <a:pt x="23" y="54"/>
                    <a:pt x="39" y="51"/>
                    <a:pt x="47" y="39"/>
                  </a:cubicBezTo>
                  <a:cubicBezTo>
                    <a:pt x="54" y="28"/>
                    <a:pt x="51" y="12"/>
                    <a:pt x="40" y="4"/>
                  </a:cubicBezTo>
                  <a:cubicBezTo>
                    <a:pt x="28" y="-3"/>
                    <a:pt x="12" y="0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080238" y="465703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9557438" y="393775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5" name="Google Shape;1255;p24"/>
          <p:cNvSpPr txBox="1">
            <a:spLocks noGrp="1"/>
          </p:cNvSpPr>
          <p:nvPr>
            <p:ph type="title" hasCustomPrompt="1"/>
          </p:nvPr>
        </p:nvSpPr>
        <p:spPr>
          <a:xfrm>
            <a:off x="4520525" y="670225"/>
            <a:ext cx="3813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6" name="Google Shape;1256;p24"/>
          <p:cNvSpPr txBox="1">
            <a:spLocks noGrp="1"/>
          </p:cNvSpPr>
          <p:nvPr>
            <p:ph type="subTitle" idx="1"/>
          </p:nvPr>
        </p:nvSpPr>
        <p:spPr>
          <a:xfrm>
            <a:off x="4520525" y="1428225"/>
            <a:ext cx="3813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7" name="Google Shape;1257;p24"/>
          <p:cNvSpPr txBox="1">
            <a:spLocks noGrp="1"/>
          </p:cNvSpPr>
          <p:nvPr>
            <p:ph type="title" idx="2" hasCustomPrompt="1"/>
          </p:nvPr>
        </p:nvSpPr>
        <p:spPr>
          <a:xfrm>
            <a:off x="4520525" y="1967929"/>
            <a:ext cx="3813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8" name="Google Shape;1258;p24"/>
          <p:cNvSpPr txBox="1">
            <a:spLocks noGrp="1"/>
          </p:cNvSpPr>
          <p:nvPr>
            <p:ph type="subTitle" idx="3"/>
          </p:nvPr>
        </p:nvSpPr>
        <p:spPr>
          <a:xfrm>
            <a:off x="4520525" y="2728500"/>
            <a:ext cx="3813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9" name="Google Shape;1259;p24"/>
          <p:cNvSpPr txBox="1">
            <a:spLocks noGrp="1"/>
          </p:cNvSpPr>
          <p:nvPr>
            <p:ph type="title" idx="4" hasCustomPrompt="1"/>
          </p:nvPr>
        </p:nvSpPr>
        <p:spPr>
          <a:xfrm>
            <a:off x="4520525" y="3265634"/>
            <a:ext cx="3813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0" name="Google Shape;1260;p24"/>
          <p:cNvSpPr txBox="1">
            <a:spLocks noGrp="1"/>
          </p:cNvSpPr>
          <p:nvPr>
            <p:ph type="subTitle" idx="5"/>
          </p:nvPr>
        </p:nvSpPr>
        <p:spPr>
          <a:xfrm>
            <a:off x="4520525" y="4028776"/>
            <a:ext cx="3813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25"/>
          <p:cNvSpPr/>
          <p:nvPr/>
        </p:nvSpPr>
        <p:spPr>
          <a:xfrm rot="10800000">
            <a:off x="6887925" y="-243144"/>
            <a:ext cx="2532219" cy="2923975"/>
          </a:xfrm>
          <a:custGeom>
            <a:avLst/>
            <a:gdLst/>
            <a:ahLst/>
            <a:cxnLst/>
            <a:rect l="l" t="t" r="r" b="b"/>
            <a:pathLst>
              <a:path w="26676" h="30803" extrusionOk="0">
                <a:moveTo>
                  <a:pt x="0" y="685"/>
                </a:moveTo>
                <a:cubicBezTo>
                  <a:pt x="3203" y="-1015"/>
                  <a:pt x="7502" y="587"/>
                  <a:pt x="8807" y="3972"/>
                </a:cubicBezTo>
                <a:cubicBezTo>
                  <a:pt x="9137" y="4782"/>
                  <a:pt x="9318" y="5688"/>
                  <a:pt x="9905" y="6336"/>
                </a:cubicBezTo>
                <a:cubicBezTo>
                  <a:pt x="10956" y="7498"/>
                  <a:pt x="12779" y="7347"/>
                  <a:pt x="14290" y="7760"/>
                </a:cubicBezTo>
                <a:cubicBezTo>
                  <a:pt x="16630" y="8401"/>
                  <a:pt x="18392" y="10734"/>
                  <a:pt x="18370" y="13160"/>
                </a:cubicBezTo>
                <a:cubicBezTo>
                  <a:pt x="18159" y="15692"/>
                  <a:pt x="17005" y="19010"/>
                  <a:pt x="20181" y="20090"/>
                </a:cubicBezTo>
                <a:cubicBezTo>
                  <a:pt x="20952" y="20334"/>
                  <a:pt x="21785" y="20274"/>
                  <a:pt x="22578" y="20434"/>
                </a:cubicBezTo>
                <a:cubicBezTo>
                  <a:pt x="27079" y="21494"/>
                  <a:pt x="27524" y="27284"/>
                  <a:pt x="25593" y="30803"/>
                </a:cubicBezTo>
                <a:lnTo>
                  <a:pt x="0" y="30803"/>
                </a:lnTo>
                <a:lnTo>
                  <a:pt x="0" y="685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25"/>
          <p:cNvSpPr/>
          <p:nvPr/>
        </p:nvSpPr>
        <p:spPr>
          <a:xfrm>
            <a:off x="-73125" y="2427931"/>
            <a:ext cx="2532219" cy="2923975"/>
          </a:xfrm>
          <a:custGeom>
            <a:avLst/>
            <a:gdLst/>
            <a:ahLst/>
            <a:cxnLst/>
            <a:rect l="l" t="t" r="r" b="b"/>
            <a:pathLst>
              <a:path w="26676" h="30803" extrusionOk="0">
                <a:moveTo>
                  <a:pt x="0" y="685"/>
                </a:moveTo>
                <a:cubicBezTo>
                  <a:pt x="3203" y="-1015"/>
                  <a:pt x="7502" y="587"/>
                  <a:pt x="8807" y="3972"/>
                </a:cubicBezTo>
                <a:cubicBezTo>
                  <a:pt x="9137" y="4782"/>
                  <a:pt x="9318" y="5688"/>
                  <a:pt x="9905" y="6336"/>
                </a:cubicBezTo>
                <a:cubicBezTo>
                  <a:pt x="10956" y="7498"/>
                  <a:pt x="12779" y="7347"/>
                  <a:pt x="14290" y="7760"/>
                </a:cubicBezTo>
                <a:cubicBezTo>
                  <a:pt x="16630" y="8401"/>
                  <a:pt x="18392" y="10734"/>
                  <a:pt x="18370" y="13160"/>
                </a:cubicBezTo>
                <a:cubicBezTo>
                  <a:pt x="18159" y="15692"/>
                  <a:pt x="17005" y="19010"/>
                  <a:pt x="20181" y="20090"/>
                </a:cubicBezTo>
                <a:cubicBezTo>
                  <a:pt x="20952" y="20334"/>
                  <a:pt x="21785" y="20274"/>
                  <a:pt x="22578" y="20434"/>
                </a:cubicBezTo>
                <a:cubicBezTo>
                  <a:pt x="27079" y="21494"/>
                  <a:pt x="27524" y="27284"/>
                  <a:pt x="25593" y="30803"/>
                </a:cubicBezTo>
                <a:lnTo>
                  <a:pt x="0" y="30803"/>
                </a:lnTo>
                <a:lnTo>
                  <a:pt x="0" y="685"/>
                </a:lnTo>
                <a:close/>
              </a:path>
            </a:pathLst>
          </a:custGeom>
          <a:solidFill>
            <a:srgbClr val="A4B700">
              <a:alpha val="1388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4" name="Google Shape;1264;p25"/>
          <p:cNvGrpSpPr/>
          <p:nvPr/>
        </p:nvGrpSpPr>
        <p:grpSpPr>
          <a:xfrm rot="4368377">
            <a:off x="-37630" y="-4261"/>
            <a:ext cx="1149467" cy="1571022"/>
            <a:chOff x="5727800" y="835238"/>
            <a:chExt cx="1149480" cy="1571040"/>
          </a:xfrm>
        </p:grpSpPr>
        <p:sp>
          <p:nvSpPr>
            <p:cNvPr id="1265" name="Google Shape;1265;p25"/>
            <p:cNvSpPr/>
            <p:nvPr/>
          </p:nvSpPr>
          <p:spPr>
            <a:xfrm>
              <a:off x="6744440" y="1916678"/>
              <a:ext cx="132840" cy="271800"/>
            </a:xfrm>
            <a:custGeom>
              <a:avLst/>
              <a:gdLst/>
              <a:ahLst/>
              <a:cxnLst/>
              <a:rect l="l" t="t" r="r" b="b"/>
              <a:pathLst>
                <a:path w="369" h="755" extrusionOk="0">
                  <a:moveTo>
                    <a:pt x="354" y="453"/>
                  </a:moveTo>
                  <a:cubicBezTo>
                    <a:pt x="406" y="240"/>
                    <a:pt x="315" y="174"/>
                    <a:pt x="234" y="0"/>
                  </a:cubicBezTo>
                  <a:cubicBezTo>
                    <a:pt x="175" y="80"/>
                    <a:pt x="37" y="137"/>
                    <a:pt x="0" y="414"/>
                  </a:cubicBezTo>
                  <a:cubicBezTo>
                    <a:pt x="-9" y="483"/>
                    <a:pt x="102" y="755"/>
                    <a:pt x="102" y="755"/>
                  </a:cubicBezTo>
                  <a:cubicBezTo>
                    <a:pt x="102" y="755"/>
                    <a:pt x="303" y="661"/>
                    <a:pt x="354" y="4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6520880" y="1697078"/>
              <a:ext cx="112320" cy="275040"/>
            </a:xfrm>
            <a:custGeom>
              <a:avLst/>
              <a:gdLst/>
              <a:ahLst/>
              <a:cxnLst/>
              <a:rect l="l" t="t" r="r" b="b"/>
              <a:pathLst>
                <a:path w="312" h="764" extrusionOk="0">
                  <a:moveTo>
                    <a:pt x="88" y="764"/>
                  </a:moveTo>
                  <a:cubicBezTo>
                    <a:pt x="406" y="576"/>
                    <a:pt x="315" y="301"/>
                    <a:pt x="240" y="0"/>
                  </a:cubicBezTo>
                  <a:cubicBezTo>
                    <a:pt x="65" y="215"/>
                    <a:pt x="-111" y="505"/>
                    <a:pt x="88" y="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6315320" y="1530397"/>
              <a:ext cx="78120" cy="264240"/>
            </a:xfrm>
            <a:custGeom>
              <a:avLst/>
              <a:gdLst/>
              <a:ahLst/>
              <a:cxnLst/>
              <a:rect l="l" t="t" r="r" b="b"/>
              <a:pathLst>
                <a:path w="217" h="734" extrusionOk="0">
                  <a:moveTo>
                    <a:pt x="74" y="734"/>
                  </a:moveTo>
                  <a:cubicBezTo>
                    <a:pt x="77" y="729"/>
                    <a:pt x="82" y="723"/>
                    <a:pt x="87" y="718"/>
                  </a:cubicBezTo>
                  <a:cubicBezTo>
                    <a:pt x="241" y="544"/>
                    <a:pt x="258" y="290"/>
                    <a:pt x="138" y="90"/>
                  </a:cubicBezTo>
                  <a:cubicBezTo>
                    <a:pt x="120" y="60"/>
                    <a:pt x="103" y="30"/>
                    <a:pt x="88" y="0"/>
                  </a:cubicBezTo>
                  <a:cubicBezTo>
                    <a:pt x="-5" y="225"/>
                    <a:pt x="-46" y="512"/>
                    <a:pt x="74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6119480" y="1327358"/>
              <a:ext cx="112320" cy="281880"/>
            </a:xfrm>
            <a:custGeom>
              <a:avLst/>
              <a:gdLst/>
              <a:ahLst/>
              <a:cxnLst/>
              <a:rect l="l" t="t" r="r" b="b"/>
              <a:pathLst>
                <a:path w="312" h="783" extrusionOk="0">
                  <a:moveTo>
                    <a:pt x="94" y="780"/>
                  </a:moveTo>
                  <a:cubicBezTo>
                    <a:pt x="180" y="687"/>
                    <a:pt x="268" y="589"/>
                    <a:pt x="299" y="467"/>
                  </a:cubicBezTo>
                  <a:cubicBezTo>
                    <a:pt x="339" y="311"/>
                    <a:pt x="279" y="150"/>
                    <a:pt x="221" y="0"/>
                  </a:cubicBezTo>
                  <a:cubicBezTo>
                    <a:pt x="118" y="103"/>
                    <a:pt x="58" y="222"/>
                    <a:pt x="20" y="362"/>
                  </a:cubicBezTo>
                  <a:cubicBezTo>
                    <a:pt x="-18" y="503"/>
                    <a:pt x="-4" y="661"/>
                    <a:pt x="74" y="783"/>
                  </a:cubicBezTo>
                  <a:cubicBezTo>
                    <a:pt x="70" y="777"/>
                    <a:pt x="99" y="787"/>
                    <a:pt x="94" y="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5971160" y="1058077"/>
              <a:ext cx="131400" cy="269280"/>
            </a:xfrm>
            <a:custGeom>
              <a:avLst/>
              <a:gdLst/>
              <a:ahLst/>
              <a:cxnLst/>
              <a:rect l="l" t="t" r="r" b="b"/>
              <a:pathLst>
                <a:path w="365" h="748" extrusionOk="0">
                  <a:moveTo>
                    <a:pt x="33" y="748"/>
                  </a:moveTo>
                  <a:cubicBezTo>
                    <a:pt x="257" y="545"/>
                    <a:pt x="445" y="319"/>
                    <a:pt x="331" y="0"/>
                  </a:cubicBezTo>
                  <a:cubicBezTo>
                    <a:pt x="62" y="162"/>
                    <a:pt x="-66" y="444"/>
                    <a:pt x="33" y="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5806280" y="835238"/>
              <a:ext cx="114120" cy="303480"/>
            </a:xfrm>
            <a:custGeom>
              <a:avLst/>
              <a:gdLst/>
              <a:ahLst/>
              <a:cxnLst/>
              <a:rect l="l" t="t" r="r" b="b"/>
              <a:pathLst>
                <a:path w="317" h="843" extrusionOk="0">
                  <a:moveTo>
                    <a:pt x="252" y="843"/>
                  </a:moveTo>
                  <a:cubicBezTo>
                    <a:pt x="398" y="541"/>
                    <a:pt x="280" y="232"/>
                    <a:pt x="60" y="0"/>
                  </a:cubicBezTo>
                  <a:cubicBezTo>
                    <a:pt x="-57" y="283"/>
                    <a:pt x="-7" y="657"/>
                    <a:pt x="252" y="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6516560" y="2139518"/>
              <a:ext cx="264600" cy="109800"/>
            </a:xfrm>
            <a:custGeom>
              <a:avLst/>
              <a:gdLst/>
              <a:ahLst/>
              <a:cxnLst/>
              <a:rect l="l" t="t" r="r" b="b"/>
              <a:pathLst>
                <a:path w="735" h="305" extrusionOk="0">
                  <a:moveTo>
                    <a:pt x="0" y="233"/>
                  </a:moveTo>
                  <a:cubicBezTo>
                    <a:pt x="263" y="338"/>
                    <a:pt x="524" y="344"/>
                    <a:pt x="735" y="136"/>
                  </a:cubicBezTo>
                  <a:cubicBezTo>
                    <a:pt x="530" y="-43"/>
                    <a:pt x="89" y="-79"/>
                    <a:pt x="0" y="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6235400" y="1926038"/>
              <a:ext cx="329040" cy="106560"/>
            </a:xfrm>
            <a:custGeom>
              <a:avLst/>
              <a:gdLst/>
              <a:ahLst/>
              <a:cxnLst/>
              <a:rect l="l" t="t" r="r" b="b"/>
              <a:pathLst>
                <a:path w="914" h="296" extrusionOk="0">
                  <a:moveTo>
                    <a:pt x="0" y="202"/>
                  </a:moveTo>
                  <a:cubicBezTo>
                    <a:pt x="286" y="346"/>
                    <a:pt x="649" y="323"/>
                    <a:pt x="914" y="143"/>
                  </a:cubicBezTo>
                  <a:cubicBezTo>
                    <a:pt x="636" y="-30"/>
                    <a:pt x="222" y="-84"/>
                    <a:pt x="0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6006440" y="1719397"/>
              <a:ext cx="340200" cy="127440"/>
            </a:xfrm>
            <a:custGeom>
              <a:avLst/>
              <a:gdLst/>
              <a:ahLst/>
              <a:cxnLst/>
              <a:rect l="l" t="t" r="r" b="b"/>
              <a:pathLst>
                <a:path w="945" h="354" extrusionOk="0">
                  <a:moveTo>
                    <a:pt x="0" y="111"/>
                  </a:moveTo>
                  <a:cubicBezTo>
                    <a:pt x="137" y="12"/>
                    <a:pt x="316" y="-17"/>
                    <a:pt x="483" y="9"/>
                  </a:cubicBezTo>
                  <a:cubicBezTo>
                    <a:pt x="650" y="35"/>
                    <a:pt x="805" y="112"/>
                    <a:pt x="945" y="208"/>
                  </a:cubicBezTo>
                  <a:cubicBezTo>
                    <a:pt x="871" y="265"/>
                    <a:pt x="816" y="278"/>
                    <a:pt x="730" y="314"/>
                  </a:cubicBezTo>
                  <a:cubicBezTo>
                    <a:pt x="706" y="323"/>
                    <a:pt x="682" y="331"/>
                    <a:pt x="657" y="337"/>
                  </a:cubicBezTo>
                  <a:cubicBezTo>
                    <a:pt x="440" y="393"/>
                    <a:pt x="118" y="302"/>
                    <a:pt x="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5883680" y="1537238"/>
              <a:ext cx="277200" cy="102960"/>
            </a:xfrm>
            <a:custGeom>
              <a:avLst/>
              <a:gdLst/>
              <a:ahLst/>
              <a:cxnLst/>
              <a:rect l="l" t="t" r="r" b="b"/>
              <a:pathLst>
                <a:path w="770" h="286" extrusionOk="0">
                  <a:moveTo>
                    <a:pt x="0" y="27"/>
                  </a:moveTo>
                  <a:cubicBezTo>
                    <a:pt x="265" y="-42"/>
                    <a:pt x="563" y="26"/>
                    <a:pt x="770" y="204"/>
                  </a:cubicBezTo>
                  <a:cubicBezTo>
                    <a:pt x="488" y="358"/>
                    <a:pt x="192" y="292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5727800" y="1212518"/>
              <a:ext cx="259560" cy="143640"/>
            </a:xfrm>
            <a:custGeom>
              <a:avLst/>
              <a:gdLst/>
              <a:ahLst/>
              <a:cxnLst/>
              <a:rect l="l" t="t" r="r" b="b"/>
              <a:pathLst>
                <a:path w="721" h="399" extrusionOk="0">
                  <a:moveTo>
                    <a:pt x="0" y="41"/>
                  </a:moveTo>
                  <a:cubicBezTo>
                    <a:pt x="272" y="-96"/>
                    <a:pt x="550" y="132"/>
                    <a:pt x="721" y="333"/>
                  </a:cubicBezTo>
                  <a:cubicBezTo>
                    <a:pt x="421" y="511"/>
                    <a:pt x="158" y="300"/>
                    <a:pt x="0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5827880" y="835238"/>
              <a:ext cx="1048320" cy="1571040"/>
            </a:xfrm>
            <a:custGeom>
              <a:avLst/>
              <a:gdLst/>
              <a:ahLst/>
              <a:cxnLst/>
              <a:rect l="l" t="t" r="r" b="b"/>
              <a:pathLst>
                <a:path w="2912" h="4364" extrusionOk="0">
                  <a:moveTo>
                    <a:pt x="2894" y="4360"/>
                  </a:moveTo>
                  <a:cubicBezTo>
                    <a:pt x="2900" y="4361"/>
                    <a:pt x="2906" y="4362"/>
                    <a:pt x="2912" y="4364"/>
                  </a:cubicBezTo>
                  <a:cubicBezTo>
                    <a:pt x="2836" y="4005"/>
                    <a:pt x="2606" y="3681"/>
                    <a:pt x="2346" y="3426"/>
                  </a:cubicBezTo>
                  <a:cubicBezTo>
                    <a:pt x="1831" y="2929"/>
                    <a:pt x="1181" y="2581"/>
                    <a:pt x="782" y="1973"/>
                  </a:cubicBezTo>
                  <a:cubicBezTo>
                    <a:pt x="646" y="1779"/>
                    <a:pt x="530" y="1570"/>
                    <a:pt x="428" y="1356"/>
                  </a:cubicBezTo>
                  <a:cubicBezTo>
                    <a:pt x="319" y="1144"/>
                    <a:pt x="226" y="925"/>
                    <a:pt x="160" y="696"/>
                  </a:cubicBezTo>
                  <a:cubicBezTo>
                    <a:pt x="90" y="468"/>
                    <a:pt x="29" y="237"/>
                    <a:pt x="0" y="0"/>
                  </a:cubicBezTo>
                  <a:cubicBezTo>
                    <a:pt x="42" y="356"/>
                    <a:pt x="142" y="702"/>
                    <a:pt x="262" y="1038"/>
                  </a:cubicBezTo>
                  <a:cubicBezTo>
                    <a:pt x="476" y="1595"/>
                    <a:pt x="786" y="2126"/>
                    <a:pt x="1229" y="2531"/>
                  </a:cubicBezTo>
                  <a:cubicBezTo>
                    <a:pt x="1750" y="3012"/>
                    <a:pt x="2416" y="3363"/>
                    <a:pt x="2754" y="4009"/>
                  </a:cubicBezTo>
                  <a:cubicBezTo>
                    <a:pt x="2812" y="4121"/>
                    <a:pt x="2862" y="4238"/>
                    <a:pt x="2894" y="4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5727800" y="1058078"/>
              <a:ext cx="362520" cy="276840"/>
            </a:xfrm>
            <a:custGeom>
              <a:avLst/>
              <a:gdLst/>
              <a:ahLst/>
              <a:cxnLst/>
              <a:rect l="l" t="t" r="r" b="b"/>
              <a:pathLst>
                <a:path w="1007" h="769" extrusionOk="0">
                  <a:moveTo>
                    <a:pt x="1007" y="0"/>
                  </a:moveTo>
                  <a:cubicBezTo>
                    <a:pt x="933" y="183"/>
                    <a:pt x="855" y="386"/>
                    <a:pt x="776" y="566"/>
                  </a:cubicBezTo>
                  <a:cubicBezTo>
                    <a:pt x="749" y="628"/>
                    <a:pt x="721" y="690"/>
                    <a:pt x="685" y="745"/>
                  </a:cubicBezTo>
                  <a:lnTo>
                    <a:pt x="699" y="739"/>
                  </a:lnTo>
                  <a:cubicBezTo>
                    <a:pt x="454" y="690"/>
                    <a:pt x="210" y="607"/>
                    <a:pt x="0" y="470"/>
                  </a:cubicBezTo>
                  <a:cubicBezTo>
                    <a:pt x="150" y="588"/>
                    <a:pt x="328" y="666"/>
                    <a:pt x="509" y="721"/>
                  </a:cubicBezTo>
                  <a:cubicBezTo>
                    <a:pt x="573" y="739"/>
                    <a:pt x="637" y="756"/>
                    <a:pt x="704" y="769"/>
                  </a:cubicBezTo>
                  <a:lnTo>
                    <a:pt x="708" y="761"/>
                  </a:lnTo>
                  <a:cubicBezTo>
                    <a:pt x="843" y="523"/>
                    <a:pt x="922" y="259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5883680" y="1327358"/>
              <a:ext cx="315360" cy="286920"/>
            </a:xfrm>
            <a:custGeom>
              <a:avLst/>
              <a:gdLst/>
              <a:ahLst/>
              <a:cxnLst/>
              <a:rect l="l" t="t" r="r" b="b"/>
              <a:pathLst>
                <a:path w="876" h="797" extrusionOk="0">
                  <a:moveTo>
                    <a:pt x="876" y="0"/>
                  </a:moveTo>
                  <a:cubicBezTo>
                    <a:pt x="863" y="133"/>
                    <a:pt x="848" y="266"/>
                    <a:pt x="826" y="397"/>
                  </a:cubicBezTo>
                  <a:cubicBezTo>
                    <a:pt x="802" y="526"/>
                    <a:pt x="779" y="661"/>
                    <a:pt x="717" y="776"/>
                  </a:cubicBezTo>
                  <a:lnTo>
                    <a:pt x="728" y="769"/>
                  </a:lnTo>
                  <a:cubicBezTo>
                    <a:pt x="667" y="771"/>
                    <a:pt x="604" y="767"/>
                    <a:pt x="541" y="762"/>
                  </a:cubicBezTo>
                  <a:cubicBezTo>
                    <a:pt x="354" y="743"/>
                    <a:pt x="167" y="700"/>
                    <a:pt x="0" y="610"/>
                  </a:cubicBezTo>
                  <a:cubicBezTo>
                    <a:pt x="215" y="749"/>
                    <a:pt x="477" y="797"/>
                    <a:pt x="729" y="797"/>
                  </a:cubicBezTo>
                  <a:lnTo>
                    <a:pt x="737" y="797"/>
                  </a:lnTo>
                  <a:lnTo>
                    <a:pt x="741" y="790"/>
                  </a:lnTo>
                  <a:cubicBezTo>
                    <a:pt x="806" y="669"/>
                    <a:pt x="827" y="534"/>
                    <a:pt x="848" y="401"/>
                  </a:cubicBezTo>
                  <a:cubicBezTo>
                    <a:pt x="865" y="268"/>
                    <a:pt x="875" y="134"/>
                    <a:pt x="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6006440" y="1530398"/>
              <a:ext cx="348480" cy="272520"/>
            </a:xfrm>
            <a:custGeom>
              <a:avLst/>
              <a:gdLst/>
              <a:ahLst/>
              <a:cxnLst/>
              <a:rect l="l" t="t" r="r" b="b"/>
              <a:pathLst>
                <a:path w="968" h="757" extrusionOk="0">
                  <a:moveTo>
                    <a:pt x="946" y="0"/>
                  </a:moveTo>
                  <a:cubicBezTo>
                    <a:pt x="948" y="124"/>
                    <a:pt x="950" y="249"/>
                    <a:pt x="948" y="373"/>
                  </a:cubicBezTo>
                  <a:cubicBezTo>
                    <a:pt x="941" y="493"/>
                    <a:pt x="948" y="622"/>
                    <a:pt x="904" y="735"/>
                  </a:cubicBezTo>
                  <a:lnTo>
                    <a:pt x="915" y="727"/>
                  </a:lnTo>
                  <a:cubicBezTo>
                    <a:pt x="760" y="729"/>
                    <a:pt x="606" y="730"/>
                    <a:pt x="451" y="720"/>
                  </a:cubicBezTo>
                  <a:cubicBezTo>
                    <a:pt x="374" y="717"/>
                    <a:pt x="297" y="711"/>
                    <a:pt x="220" y="701"/>
                  </a:cubicBezTo>
                  <a:cubicBezTo>
                    <a:pt x="145" y="689"/>
                    <a:pt x="64" y="680"/>
                    <a:pt x="0" y="636"/>
                  </a:cubicBezTo>
                  <a:cubicBezTo>
                    <a:pt x="60" y="686"/>
                    <a:pt x="142" y="700"/>
                    <a:pt x="217" y="716"/>
                  </a:cubicBezTo>
                  <a:cubicBezTo>
                    <a:pt x="371" y="743"/>
                    <a:pt x="527" y="751"/>
                    <a:pt x="683" y="755"/>
                  </a:cubicBezTo>
                  <a:cubicBezTo>
                    <a:pt x="763" y="757"/>
                    <a:pt x="844" y="757"/>
                    <a:pt x="925" y="755"/>
                  </a:cubicBezTo>
                  <a:cubicBezTo>
                    <a:pt x="975" y="634"/>
                    <a:pt x="966" y="501"/>
                    <a:pt x="968" y="373"/>
                  </a:cubicBezTo>
                  <a:cubicBezTo>
                    <a:pt x="966" y="248"/>
                    <a:pt x="959" y="124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6235400" y="1697078"/>
              <a:ext cx="371880" cy="301680"/>
            </a:xfrm>
            <a:custGeom>
              <a:avLst/>
              <a:gdLst/>
              <a:ahLst/>
              <a:cxnLst/>
              <a:rect l="l" t="t" r="r" b="b"/>
              <a:pathLst>
                <a:path w="1033" h="838" extrusionOk="0">
                  <a:moveTo>
                    <a:pt x="1033" y="0"/>
                  </a:moveTo>
                  <a:cubicBezTo>
                    <a:pt x="1016" y="129"/>
                    <a:pt x="998" y="259"/>
                    <a:pt x="975" y="387"/>
                  </a:cubicBezTo>
                  <a:cubicBezTo>
                    <a:pt x="949" y="512"/>
                    <a:pt x="930" y="646"/>
                    <a:pt x="869" y="757"/>
                  </a:cubicBezTo>
                  <a:lnTo>
                    <a:pt x="882" y="750"/>
                  </a:lnTo>
                  <a:cubicBezTo>
                    <a:pt x="808" y="742"/>
                    <a:pt x="733" y="740"/>
                    <a:pt x="659" y="738"/>
                  </a:cubicBezTo>
                  <a:cubicBezTo>
                    <a:pt x="437" y="737"/>
                    <a:pt x="208" y="756"/>
                    <a:pt x="0" y="838"/>
                  </a:cubicBezTo>
                  <a:cubicBezTo>
                    <a:pt x="284" y="754"/>
                    <a:pt x="586" y="753"/>
                    <a:pt x="879" y="778"/>
                  </a:cubicBezTo>
                  <a:lnTo>
                    <a:pt x="889" y="779"/>
                  </a:lnTo>
                  <a:lnTo>
                    <a:pt x="893" y="772"/>
                  </a:lnTo>
                  <a:cubicBezTo>
                    <a:pt x="955" y="652"/>
                    <a:pt x="975" y="521"/>
                    <a:pt x="996" y="391"/>
                  </a:cubicBezTo>
                  <a:cubicBezTo>
                    <a:pt x="1015" y="261"/>
                    <a:pt x="1027" y="131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6516560" y="1916678"/>
              <a:ext cx="315720" cy="306720"/>
            </a:xfrm>
            <a:custGeom>
              <a:avLst/>
              <a:gdLst/>
              <a:ahLst/>
              <a:cxnLst/>
              <a:rect l="l" t="t" r="r" b="b"/>
              <a:pathLst>
                <a:path w="877" h="852" extrusionOk="0">
                  <a:moveTo>
                    <a:pt x="867" y="0"/>
                  </a:moveTo>
                  <a:cubicBezTo>
                    <a:pt x="866" y="247"/>
                    <a:pt x="865" y="564"/>
                    <a:pt x="704" y="764"/>
                  </a:cubicBezTo>
                  <a:lnTo>
                    <a:pt x="719" y="760"/>
                  </a:lnTo>
                  <a:cubicBezTo>
                    <a:pt x="481" y="697"/>
                    <a:pt x="205" y="702"/>
                    <a:pt x="0" y="852"/>
                  </a:cubicBezTo>
                  <a:cubicBezTo>
                    <a:pt x="211" y="724"/>
                    <a:pt x="478" y="723"/>
                    <a:pt x="711" y="787"/>
                  </a:cubicBezTo>
                  <a:lnTo>
                    <a:pt x="719" y="789"/>
                  </a:lnTo>
                  <a:lnTo>
                    <a:pt x="725" y="783"/>
                  </a:lnTo>
                  <a:cubicBezTo>
                    <a:pt x="892" y="577"/>
                    <a:pt x="889" y="252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25"/>
          <p:cNvGrpSpPr/>
          <p:nvPr/>
        </p:nvGrpSpPr>
        <p:grpSpPr>
          <a:xfrm>
            <a:off x="0" y="3817523"/>
            <a:ext cx="440640" cy="1133640"/>
            <a:chOff x="0" y="3817523"/>
            <a:chExt cx="440640" cy="1133640"/>
          </a:xfrm>
        </p:grpSpPr>
        <p:sp>
          <p:nvSpPr>
            <p:cNvPr id="1283" name="Google Shape;1283;p25"/>
            <p:cNvSpPr/>
            <p:nvPr/>
          </p:nvSpPr>
          <p:spPr>
            <a:xfrm flipH="1">
              <a:off x="152280" y="4340243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 flipH="1">
              <a:off x="174240" y="4353202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 flipH="1">
              <a:off x="192600" y="4443563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5"/>
            <p:cNvSpPr/>
            <p:nvPr/>
          </p:nvSpPr>
          <p:spPr>
            <a:xfrm flipH="1">
              <a:off x="223920" y="4401083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5"/>
            <p:cNvSpPr/>
            <p:nvPr/>
          </p:nvSpPr>
          <p:spPr>
            <a:xfrm flipH="1">
              <a:off x="245160" y="4379123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5"/>
            <p:cNvSpPr/>
            <p:nvPr/>
          </p:nvSpPr>
          <p:spPr>
            <a:xfrm flipH="1">
              <a:off x="264240" y="3817523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 flipH="1">
              <a:off x="285480" y="3843803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 flipH="1">
              <a:off x="291600" y="3881243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 flipH="1">
              <a:off x="308880" y="3857122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 flipH="1">
              <a:off x="322560" y="3845243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5"/>
            <p:cNvSpPr/>
            <p:nvPr/>
          </p:nvSpPr>
          <p:spPr>
            <a:xfrm flipH="1">
              <a:off x="0" y="4904722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0" y="29"/>
                  </a:moveTo>
                  <a:cubicBezTo>
                    <a:pt x="-9" y="59"/>
                    <a:pt x="-1" y="99"/>
                    <a:pt x="28" y="119"/>
                  </a:cubicBezTo>
                  <a:cubicBezTo>
                    <a:pt x="59" y="138"/>
                    <a:pt x="99" y="130"/>
                    <a:pt x="119" y="100"/>
                  </a:cubicBezTo>
                  <a:cubicBezTo>
                    <a:pt x="138" y="70"/>
                    <a:pt x="130" y="30"/>
                    <a:pt x="100" y="10"/>
                  </a:cubicBezTo>
                  <a:cubicBezTo>
                    <a:pt x="70" y="-9"/>
                    <a:pt x="30" y="-1"/>
                    <a:pt x="10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5"/>
            <p:cNvSpPr/>
            <p:nvPr/>
          </p:nvSpPr>
          <p:spPr>
            <a:xfrm flipH="1">
              <a:off x="422640" y="4560923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5" name="Google Shape;1295;p25"/>
          <p:cNvGrpSpPr/>
          <p:nvPr/>
        </p:nvGrpSpPr>
        <p:grpSpPr>
          <a:xfrm>
            <a:off x="6887925" y="459038"/>
            <a:ext cx="1963440" cy="1153800"/>
            <a:chOff x="9557438" y="3893475"/>
            <a:chExt cx="1963440" cy="1153800"/>
          </a:xfrm>
        </p:grpSpPr>
        <p:grpSp>
          <p:nvGrpSpPr>
            <p:cNvPr id="1296" name="Google Shape;1296;p25"/>
            <p:cNvGrpSpPr/>
            <p:nvPr/>
          </p:nvGrpSpPr>
          <p:grpSpPr>
            <a:xfrm>
              <a:off x="10227758" y="3893475"/>
              <a:ext cx="197640" cy="173160"/>
              <a:chOff x="6962058" y="3650900"/>
              <a:chExt cx="197640" cy="173160"/>
            </a:xfrm>
          </p:grpSpPr>
          <p:sp>
            <p:nvSpPr>
              <p:cNvPr id="1297" name="Google Shape;1297;p25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25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25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2" name="Google Shape;1302;p25"/>
            <p:cNvSpPr/>
            <p:nvPr/>
          </p:nvSpPr>
          <p:spPr>
            <a:xfrm>
              <a:off x="11211998" y="4436355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11236478" y="4449315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11272118" y="4539675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11251598" y="4497195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11248718" y="4475235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11167357" y="3913635"/>
              <a:ext cx="89280" cy="132480"/>
            </a:xfrm>
            <a:custGeom>
              <a:avLst/>
              <a:gdLst/>
              <a:ahLst/>
              <a:cxnLst/>
              <a:rect l="l" t="t" r="r" b="b"/>
              <a:pathLst>
                <a:path w="248" h="368" extrusionOk="0">
                  <a:moveTo>
                    <a:pt x="0" y="213"/>
                  </a:moveTo>
                  <a:cubicBezTo>
                    <a:pt x="2" y="261"/>
                    <a:pt x="28" y="304"/>
                    <a:pt x="68" y="333"/>
                  </a:cubicBezTo>
                  <a:cubicBezTo>
                    <a:pt x="122" y="370"/>
                    <a:pt x="227" y="368"/>
                    <a:pt x="227" y="368"/>
                  </a:cubicBezTo>
                  <a:cubicBezTo>
                    <a:pt x="227" y="368"/>
                    <a:pt x="252" y="212"/>
                    <a:pt x="247" y="176"/>
                  </a:cubicBezTo>
                  <a:cubicBezTo>
                    <a:pt x="240" y="125"/>
                    <a:pt x="206" y="81"/>
                    <a:pt x="155" y="57"/>
                  </a:cubicBezTo>
                  <a:cubicBezTo>
                    <a:pt x="133" y="46"/>
                    <a:pt x="21" y="0"/>
                    <a:pt x="21" y="0"/>
                  </a:cubicBezTo>
                  <a:cubicBezTo>
                    <a:pt x="21" y="0"/>
                    <a:pt x="-1" y="179"/>
                    <a:pt x="0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11182838" y="3939915"/>
              <a:ext cx="52560" cy="95760"/>
            </a:xfrm>
            <a:custGeom>
              <a:avLst/>
              <a:gdLst/>
              <a:ahLst/>
              <a:cxnLst/>
              <a:rect l="l" t="t" r="r" b="b"/>
              <a:pathLst>
                <a:path w="146" h="266" extrusionOk="0">
                  <a:moveTo>
                    <a:pt x="146" y="266"/>
                  </a:moveTo>
                  <a:cubicBezTo>
                    <a:pt x="129" y="245"/>
                    <a:pt x="113" y="226"/>
                    <a:pt x="99" y="205"/>
                  </a:cubicBezTo>
                  <a:cubicBezTo>
                    <a:pt x="85" y="184"/>
                    <a:pt x="73" y="163"/>
                    <a:pt x="63" y="141"/>
                  </a:cubicBezTo>
                  <a:cubicBezTo>
                    <a:pt x="53" y="119"/>
                    <a:pt x="46" y="96"/>
                    <a:pt x="38" y="71"/>
                  </a:cubicBezTo>
                  <a:cubicBezTo>
                    <a:pt x="29" y="46"/>
                    <a:pt x="19" y="20"/>
                    <a:pt x="0" y="0"/>
                  </a:cubicBezTo>
                  <a:cubicBezTo>
                    <a:pt x="6" y="26"/>
                    <a:pt x="8" y="51"/>
                    <a:pt x="12" y="77"/>
                  </a:cubicBezTo>
                  <a:cubicBezTo>
                    <a:pt x="15" y="103"/>
                    <a:pt x="21" y="130"/>
                    <a:pt x="32" y="155"/>
                  </a:cubicBezTo>
                  <a:cubicBezTo>
                    <a:pt x="55" y="205"/>
                    <a:pt x="96" y="247"/>
                    <a:pt x="146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11186078" y="3977355"/>
              <a:ext cx="43200" cy="46440"/>
            </a:xfrm>
            <a:custGeom>
              <a:avLst/>
              <a:gdLst/>
              <a:ahLst/>
              <a:cxnLst/>
              <a:rect l="l" t="t" r="r" b="b"/>
              <a:pathLst>
                <a:path w="120" h="129" extrusionOk="0">
                  <a:moveTo>
                    <a:pt x="0" y="85"/>
                  </a:moveTo>
                  <a:cubicBezTo>
                    <a:pt x="11" y="97"/>
                    <a:pt x="24" y="105"/>
                    <a:pt x="37" y="113"/>
                  </a:cubicBezTo>
                  <a:cubicBezTo>
                    <a:pt x="44" y="116"/>
                    <a:pt x="52" y="119"/>
                    <a:pt x="59" y="122"/>
                  </a:cubicBezTo>
                  <a:cubicBezTo>
                    <a:pt x="67" y="124"/>
                    <a:pt x="74" y="126"/>
                    <a:pt x="82" y="127"/>
                  </a:cubicBezTo>
                  <a:lnTo>
                    <a:pt x="89" y="129"/>
                  </a:lnTo>
                  <a:lnTo>
                    <a:pt x="93" y="122"/>
                  </a:lnTo>
                  <a:cubicBezTo>
                    <a:pt x="104" y="104"/>
                    <a:pt x="113" y="84"/>
                    <a:pt x="117" y="63"/>
                  </a:cubicBezTo>
                  <a:cubicBezTo>
                    <a:pt x="121" y="42"/>
                    <a:pt x="121" y="20"/>
                    <a:pt x="114" y="0"/>
                  </a:cubicBezTo>
                  <a:cubicBezTo>
                    <a:pt x="110" y="21"/>
                    <a:pt x="106" y="40"/>
                    <a:pt x="99" y="58"/>
                  </a:cubicBezTo>
                  <a:cubicBezTo>
                    <a:pt x="92" y="77"/>
                    <a:pt x="83" y="94"/>
                    <a:pt x="74" y="111"/>
                  </a:cubicBezTo>
                  <a:lnTo>
                    <a:pt x="85" y="106"/>
                  </a:lnTo>
                  <a:cubicBezTo>
                    <a:pt x="78" y="105"/>
                    <a:pt x="71" y="104"/>
                    <a:pt x="64" y="103"/>
                  </a:cubicBezTo>
                  <a:cubicBezTo>
                    <a:pt x="57" y="101"/>
                    <a:pt x="50" y="100"/>
                    <a:pt x="43" y="98"/>
                  </a:cubicBezTo>
                  <a:cubicBezTo>
                    <a:pt x="29" y="94"/>
                    <a:pt x="15" y="90"/>
                    <a:pt x="0" y="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11176717" y="3953235"/>
              <a:ext cx="35280" cy="37440"/>
            </a:xfrm>
            <a:custGeom>
              <a:avLst/>
              <a:gdLst/>
              <a:ahLst/>
              <a:cxnLst/>
              <a:rect l="l" t="t" r="r" b="b"/>
              <a:pathLst>
                <a:path w="98" h="104" extrusionOk="0">
                  <a:moveTo>
                    <a:pt x="0" y="54"/>
                  </a:moveTo>
                  <a:cubicBezTo>
                    <a:pt x="3" y="60"/>
                    <a:pt x="6" y="64"/>
                    <a:pt x="10" y="69"/>
                  </a:cubicBezTo>
                  <a:cubicBezTo>
                    <a:pt x="14" y="73"/>
                    <a:pt x="19" y="77"/>
                    <a:pt x="23" y="81"/>
                  </a:cubicBezTo>
                  <a:cubicBezTo>
                    <a:pt x="32" y="89"/>
                    <a:pt x="43" y="96"/>
                    <a:pt x="54" y="100"/>
                  </a:cubicBezTo>
                  <a:lnTo>
                    <a:pt x="62" y="104"/>
                  </a:lnTo>
                  <a:lnTo>
                    <a:pt x="68" y="96"/>
                  </a:lnTo>
                  <a:cubicBezTo>
                    <a:pt x="77" y="82"/>
                    <a:pt x="84" y="67"/>
                    <a:pt x="90" y="50"/>
                  </a:cubicBezTo>
                  <a:cubicBezTo>
                    <a:pt x="95" y="34"/>
                    <a:pt x="99" y="17"/>
                    <a:pt x="98" y="0"/>
                  </a:cubicBezTo>
                  <a:cubicBezTo>
                    <a:pt x="88" y="14"/>
                    <a:pt x="80" y="28"/>
                    <a:pt x="72" y="43"/>
                  </a:cubicBezTo>
                  <a:cubicBezTo>
                    <a:pt x="64" y="56"/>
                    <a:pt x="56" y="70"/>
                    <a:pt x="49" y="85"/>
                  </a:cubicBezTo>
                  <a:lnTo>
                    <a:pt x="62" y="80"/>
                  </a:lnTo>
                  <a:cubicBezTo>
                    <a:pt x="52" y="77"/>
                    <a:pt x="42" y="73"/>
                    <a:pt x="32" y="68"/>
                  </a:cubicBezTo>
                  <a:cubicBezTo>
                    <a:pt x="26" y="66"/>
                    <a:pt x="21" y="63"/>
                    <a:pt x="16" y="6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11177798" y="3941355"/>
              <a:ext cx="20520" cy="23400"/>
            </a:xfrm>
            <a:custGeom>
              <a:avLst/>
              <a:gdLst/>
              <a:ahLst/>
              <a:cxnLst/>
              <a:rect l="l" t="t" r="r" b="b"/>
              <a:pathLst>
                <a:path w="57" h="65" extrusionOk="0">
                  <a:moveTo>
                    <a:pt x="0" y="27"/>
                  </a:moveTo>
                  <a:cubicBezTo>
                    <a:pt x="1" y="31"/>
                    <a:pt x="2" y="35"/>
                    <a:pt x="4" y="38"/>
                  </a:cubicBezTo>
                  <a:cubicBezTo>
                    <a:pt x="6" y="41"/>
                    <a:pt x="8" y="44"/>
                    <a:pt x="10" y="47"/>
                  </a:cubicBezTo>
                  <a:cubicBezTo>
                    <a:pt x="15" y="53"/>
                    <a:pt x="21" y="57"/>
                    <a:pt x="27" y="61"/>
                  </a:cubicBezTo>
                  <a:lnTo>
                    <a:pt x="36" y="65"/>
                  </a:lnTo>
                  <a:lnTo>
                    <a:pt x="42" y="56"/>
                  </a:lnTo>
                  <a:cubicBezTo>
                    <a:pt x="47" y="49"/>
                    <a:pt x="51" y="40"/>
                    <a:pt x="55" y="31"/>
                  </a:cubicBezTo>
                  <a:cubicBezTo>
                    <a:pt x="56" y="26"/>
                    <a:pt x="57" y="21"/>
                    <a:pt x="57" y="15"/>
                  </a:cubicBezTo>
                  <a:cubicBezTo>
                    <a:pt x="57" y="9"/>
                    <a:pt x="56" y="4"/>
                    <a:pt x="52" y="0"/>
                  </a:cubicBezTo>
                  <a:cubicBezTo>
                    <a:pt x="50" y="5"/>
                    <a:pt x="48" y="9"/>
                    <a:pt x="45" y="12"/>
                  </a:cubicBezTo>
                  <a:cubicBezTo>
                    <a:pt x="43" y="16"/>
                    <a:pt x="40" y="19"/>
                    <a:pt x="37" y="22"/>
                  </a:cubicBezTo>
                  <a:cubicBezTo>
                    <a:pt x="32" y="29"/>
                    <a:pt x="26" y="37"/>
                    <a:pt x="22" y="46"/>
                  </a:cubicBezTo>
                  <a:lnTo>
                    <a:pt x="36" y="4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11474438" y="5000835"/>
              <a:ext cx="46440" cy="46440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0" y="29"/>
                  </a:moveTo>
                  <a:cubicBezTo>
                    <a:pt x="-9" y="59"/>
                    <a:pt x="-1" y="99"/>
                    <a:pt x="28" y="119"/>
                  </a:cubicBezTo>
                  <a:cubicBezTo>
                    <a:pt x="59" y="138"/>
                    <a:pt x="99" y="130"/>
                    <a:pt x="119" y="100"/>
                  </a:cubicBezTo>
                  <a:cubicBezTo>
                    <a:pt x="138" y="70"/>
                    <a:pt x="130" y="30"/>
                    <a:pt x="100" y="10"/>
                  </a:cubicBezTo>
                  <a:cubicBezTo>
                    <a:pt x="70" y="-9"/>
                    <a:pt x="30" y="-1"/>
                    <a:pt x="10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10636358" y="4334835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10979078" y="3989235"/>
              <a:ext cx="18360" cy="18360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" y="11"/>
                  </a:moveTo>
                  <a:cubicBezTo>
                    <a:pt x="-4" y="23"/>
                    <a:pt x="0" y="39"/>
                    <a:pt x="12" y="47"/>
                  </a:cubicBezTo>
                  <a:cubicBezTo>
                    <a:pt x="23" y="54"/>
                    <a:pt x="39" y="51"/>
                    <a:pt x="47" y="39"/>
                  </a:cubicBezTo>
                  <a:cubicBezTo>
                    <a:pt x="54" y="28"/>
                    <a:pt x="51" y="12"/>
                    <a:pt x="40" y="4"/>
                  </a:cubicBezTo>
                  <a:cubicBezTo>
                    <a:pt x="28" y="-3"/>
                    <a:pt x="12" y="0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11080238" y="4657035"/>
              <a:ext cx="18000" cy="18000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4" y="11"/>
                  </a:moveTo>
                  <a:cubicBezTo>
                    <a:pt x="-4" y="23"/>
                    <a:pt x="0" y="38"/>
                    <a:pt x="11" y="46"/>
                  </a:cubicBezTo>
                  <a:cubicBezTo>
                    <a:pt x="23" y="54"/>
                    <a:pt x="38" y="50"/>
                    <a:pt x="46" y="39"/>
                  </a:cubicBezTo>
                  <a:cubicBezTo>
                    <a:pt x="54" y="27"/>
                    <a:pt x="51" y="11"/>
                    <a:pt x="39" y="4"/>
                  </a:cubicBezTo>
                  <a:cubicBezTo>
                    <a:pt x="28" y="-4"/>
                    <a:pt x="12" y="-1"/>
                    <a:pt x="4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9557438" y="393775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25"/>
          <p:cNvSpPr txBox="1">
            <a:spLocks noGrp="1"/>
          </p:cNvSpPr>
          <p:nvPr>
            <p:ph type="title"/>
          </p:nvPr>
        </p:nvSpPr>
        <p:spPr>
          <a:xfrm>
            <a:off x="2347950" y="841501"/>
            <a:ext cx="4448100" cy="8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25"/>
          <p:cNvSpPr txBox="1">
            <a:spLocks noGrp="1"/>
          </p:cNvSpPr>
          <p:nvPr>
            <p:ph type="subTitle" idx="1"/>
          </p:nvPr>
        </p:nvSpPr>
        <p:spPr>
          <a:xfrm>
            <a:off x="2347900" y="16128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25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3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65" r:id="rId6"/>
    <p:sldLayoutId id="2147483667" r:id="rId7"/>
    <p:sldLayoutId id="2147483670" r:id="rId8"/>
    <p:sldLayoutId id="2147483671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b6jdsTuaUCw?feature=oembed" TargetMode="Externa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34"/>
          <p:cNvSpPr txBox="1">
            <a:spLocks noGrp="1"/>
          </p:cNvSpPr>
          <p:nvPr>
            <p:ph type="ctrTitle"/>
          </p:nvPr>
        </p:nvSpPr>
        <p:spPr>
          <a:xfrm>
            <a:off x="713225" y="1175700"/>
            <a:ext cx="4349100" cy="23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/>
              <a:t>Eco-Lyf</a:t>
            </a:r>
            <a:endParaRPr sz="8800"/>
          </a:p>
        </p:txBody>
      </p:sp>
      <p:sp>
        <p:nvSpPr>
          <p:cNvPr id="1523" name="Google Shape;1523;p34"/>
          <p:cNvSpPr txBox="1">
            <a:spLocks noGrp="1"/>
          </p:cNvSpPr>
          <p:nvPr>
            <p:ph type="subTitle" idx="1"/>
          </p:nvPr>
        </p:nvSpPr>
        <p:spPr>
          <a:xfrm>
            <a:off x="812608" y="3418895"/>
            <a:ext cx="43524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Triple-E</a:t>
            </a:r>
            <a:endParaRPr/>
          </a:p>
        </p:txBody>
      </p:sp>
      <p:grpSp>
        <p:nvGrpSpPr>
          <p:cNvPr id="1524" name="Google Shape;1524;p34"/>
          <p:cNvGrpSpPr/>
          <p:nvPr/>
        </p:nvGrpSpPr>
        <p:grpSpPr>
          <a:xfrm>
            <a:off x="5263912" y="796965"/>
            <a:ext cx="3480008" cy="3549563"/>
            <a:chOff x="6013927" y="1668923"/>
            <a:chExt cx="2416840" cy="2465146"/>
          </a:xfrm>
        </p:grpSpPr>
        <p:sp>
          <p:nvSpPr>
            <p:cNvPr id="1525" name="Google Shape;1525;p34"/>
            <p:cNvSpPr/>
            <p:nvPr/>
          </p:nvSpPr>
          <p:spPr>
            <a:xfrm>
              <a:off x="6013927" y="3714962"/>
              <a:ext cx="2416840" cy="419107"/>
            </a:xfrm>
            <a:custGeom>
              <a:avLst/>
              <a:gdLst/>
              <a:ahLst/>
              <a:cxnLst/>
              <a:rect l="l" t="t" r="r" b="b"/>
              <a:pathLst>
                <a:path w="8056" h="1397" extrusionOk="0">
                  <a:moveTo>
                    <a:pt x="8056" y="698"/>
                  </a:moveTo>
                  <a:cubicBezTo>
                    <a:pt x="8056" y="1085"/>
                    <a:pt x="6253" y="1397"/>
                    <a:pt x="4028" y="1397"/>
                  </a:cubicBezTo>
                  <a:cubicBezTo>
                    <a:pt x="1803" y="1397"/>
                    <a:pt x="0" y="1085"/>
                    <a:pt x="0" y="698"/>
                  </a:cubicBezTo>
                  <a:cubicBezTo>
                    <a:pt x="0" y="312"/>
                    <a:pt x="1803" y="0"/>
                    <a:pt x="4028" y="0"/>
                  </a:cubicBezTo>
                  <a:cubicBezTo>
                    <a:pt x="6253" y="0"/>
                    <a:pt x="8056" y="312"/>
                    <a:pt x="8056" y="698"/>
                  </a:cubicBezTo>
                  <a:close/>
                </a:path>
              </a:pathLst>
            </a:custGeom>
            <a:solidFill>
              <a:srgbClr val="A4B700">
                <a:alpha val="1388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6" name="Google Shape;1526;p34"/>
            <p:cNvGrpSpPr/>
            <p:nvPr/>
          </p:nvGrpSpPr>
          <p:grpSpPr>
            <a:xfrm flipH="1">
              <a:off x="7533461" y="2207218"/>
              <a:ext cx="857282" cy="1171682"/>
              <a:chOff x="5727800" y="835238"/>
              <a:chExt cx="1149480" cy="1571040"/>
            </a:xfrm>
          </p:grpSpPr>
          <p:sp>
            <p:nvSpPr>
              <p:cNvPr id="1527" name="Google Shape;1527;p34"/>
              <p:cNvSpPr/>
              <p:nvPr/>
            </p:nvSpPr>
            <p:spPr>
              <a:xfrm>
                <a:off x="6744440" y="1916678"/>
                <a:ext cx="132840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55" extrusionOk="0">
                    <a:moveTo>
                      <a:pt x="354" y="453"/>
                    </a:moveTo>
                    <a:cubicBezTo>
                      <a:pt x="406" y="240"/>
                      <a:pt x="315" y="174"/>
                      <a:pt x="234" y="0"/>
                    </a:cubicBezTo>
                    <a:cubicBezTo>
                      <a:pt x="175" y="80"/>
                      <a:pt x="37" y="137"/>
                      <a:pt x="0" y="414"/>
                    </a:cubicBezTo>
                    <a:cubicBezTo>
                      <a:pt x="-9" y="483"/>
                      <a:pt x="102" y="755"/>
                      <a:pt x="102" y="755"/>
                    </a:cubicBezTo>
                    <a:cubicBezTo>
                      <a:pt x="102" y="755"/>
                      <a:pt x="303" y="661"/>
                      <a:pt x="354" y="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34"/>
              <p:cNvSpPr/>
              <p:nvPr/>
            </p:nvSpPr>
            <p:spPr>
              <a:xfrm>
                <a:off x="6520880" y="1697078"/>
                <a:ext cx="11232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764" extrusionOk="0">
                    <a:moveTo>
                      <a:pt x="88" y="764"/>
                    </a:moveTo>
                    <a:cubicBezTo>
                      <a:pt x="406" y="576"/>
                      <a:pt x="315" y="301"/>
                      <a:pt x="240" y="0"/>
                    </a:cubicBezTo>
                    <a:cubicBezTo>
                      <a:pt x="65" y="215"/>
                      <a:pt x="-111" y="505"/>
                      <a:pt x="88" y="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4"/>
              <p:cNvSpPr/>
              <p:nvPr/>
            </p:nvSpPr>
            <p:spPr>
              <a:xfrm>
                <a:off x="6315320" y="1530397"/>
                <a:ext cx="78120" cy="26424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34" extrusionOk="0">
                    <a:moveTo>
                      <a:pt x="74" y="734"/>
                    </a:moveTo>
                    <a:cubicBezTo>
                      <a:pt x="77" y="729"/>
                      <a:pt x="82" y="723"/>
                      <a:pt x="87" y="718"/>
                    </a:cubicBezTo>
                    <a:cubicBezTo>
                      <a:pt x="241" y="544"/>
                      <a:pt x="258" y="290"/>
                      <a:pt x="138" y="90"/>
                    </a:cubicBezTo>
                    <a:cubicBezTo>
                      <a:pt x="120" y="60"/>
                      <a:pt x="103" y="30"/>
                      <a:pt x="88" y="0"/>
                    </a:cubicBezTo>
                    <a:cubicBezTo>
                      <a:pt x="-5" y="225"/>
                      <a:pt x="-46" y="512"/>
                      <a:pt x="74" y="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4"/>
              <p:cNvSpPr/>
              <p:nvPr/>
            </p:nvSpPr>
            <p:spPr>
              <a:xfrm>
                <a:off x="6119480" y="1327358"/>
                <a:ext cx="112320" cy="2818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783" extrusionOk="0">
                    <a:moveTo>
                      <a:pt x="94" y="780"/>
                    </a:moveTo>
                    <a:cubicBezTo>
                      <a:pt x="180" y="687"/>
                      <a:pt x="268" y="589"/>
                      <a:pt x="299" y="467"/>
                    </a:cubicBezTo>
                    <a:cubicBezTo>
                      <a:pt x="339" y="311"/>
                      <a:pt x="279" y="150"/>
                      <a:pt x="221" y="0"/>
                    </a:cubicBezTo>
                    <a:cubicBezTo>
                      <a:pt x="118" y="103"/>
                      <a:pt x="58" y="222"/>
                      <a:pt x="20" y="362"/>
                    </a:cubicBezTo>
                    <a:cubicBezTo>
                      <a:pt x="-18" y="503"/>
                      <a:pt x="-4" y="661"/>
                      <a:pt x="74" y="783"/>
                    </a:cubicBezTo>
                    <a:cubicBezTo>
                      <a:pt x="70" y="777"/>
                      <a:pt x="99" y="787"/>
                      <a:pt x="94" y="7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4"/>
              <p:cNvSpPr/>
              <p:nvPr/>
            </p:nvSpPr>
            <p:spPr>
              <a:xfrm>
                <a:off x="5971160" y="1058077"/>
                <a:ext cx="131400" cy="26928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748" extrusionOk="0">
                    <a:moveTo>
                      <a:pt x="33" y="748"/>
                    </a:moveTo>
                    <a:cubicBezTo>
                      <a:pt x="257" y="545"/>
                      <a:pt x="445" y="319"/>
                      <a:pt x="331" y="0"/>
                    </a:cubicBezTo>
                    <a:cubicBezTo>
                      <a:pt x="62" y="162"/>
                      <a:pt x="-66" y="444"/>
                      <a:pt x="33" y="7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5806280" y="835238"/>
                <a:ext cx="114120" cy="30348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843" extrusionOk="0">
                    <a:moveTo>
                      <a:pt x="252" y="843"/>
                    </a:moveTo>
                    <a:cubicBezTo>
                      <a:pt x="398" y="541"/>
                      <a:pt x="280" y="232"/>
                      <a:pt x="60" y="0"/>
                    </a:cubicBezTo>
                    <a:cubicBezTo>
                      <a:pt x="-57" y="283"/>
                      <a:pt x="-7" y="657"/>
                      <a:pt x="252" y="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6516560" y="2139518"/>
                <a:ext cx="2646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05" extrusionOk="0">
                    <a:moveTo>
                      <a:pt x="0" y="233"/>
                    </a:moveTo>
                    <a:cubicBezTo>
                      <a:pt x="263" y="338"/>
                      <a:pt x="524" y="344"/>
                      <a:pt x="735" y="136"/>
                    </a:cubicBezTo>
                    <a:cubicBezTo>
                      <a:pt x="530" y="-43"/>
                      <a:pt x="89" y="-79"/>
                      <a:pt x="0" y="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34"/>
              <p:cNvSpPr/>
              <p:nvPr/>
            </p:nvSpPr>
            <p:spPr>
              <a:xfrm>
                <a:off x="6235400" y="1926038"/>
                <a:ext cx="32904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96" extrusionOk="0">
                    <a:moveTo>
                      <a:pt x="0" y="202"/>
                    </a:moveTo>
                    <a:cubicBezTo>
                      <a:pt x="286" y="346"/>
                      <a:pt x="649" y="323"/>
                      <a:pt x="914" y="143"/>
                    </a:cubicBezTo>
                    <a:cubicBezTo>
                      <a:pt x="636" y="-30"/>
                      <a:pt x="222" y="-84"/>
                      <a:pt x="0" y="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34"/>
              <p:cNvSpPr/>
              <p:nvPr/>
            </p:nvSpPr>
            <p:spPr>
              <a:xfrm>
                <a:off x="6006440" y="1719397"/>
                <a:ext cx="340200" cy="12744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354" extrusionOk="0">
                    <a:moveTo>
                      <a:pt x="0" y="111"/>
                    </a:moveTo>
                    <a:cubicBezTo>
                      <a:pt x="137" y="12"/>
                      <a:pt x="316" y="-17"/>
                      <a:pt x="483" y="9"/>
                    </a:cubicBezTo>
                    <a:cubicBezTo>
                      <a:pt x="650" y="35"/>
                      <a:pt x="805" y="112"/>
                      <a:pt x="945" y="208"/>
                    </a:cubicBezTo>
                    <a:cubicBezTo>
                      <a:pt x="871" y="265"/>
                      <a:pt x="816" y="278"/>
                      <a:pt x="730" y="314"/>
                    </a:cubicBezTo>
                    <a:cubicBezTo>
                      <a:pt x="706" y="323"/>
                      <a:pt x="682" y="331"/>
                      <a:pt x="657" y="337"/>
                    </a:cubicBezTo>
                    <a:cubicBezTo>
                      <a:pt x="440" y="393"/>
                      <a:pt x="118" y="302"/>
                      <a:pt x="0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34"/>
              <p:cNvSpPr/>
              <p:nvPr/>
            </p:nvSpPr>
            <p:spPr>
              <a:xfrm>
                <a:off x="5883680" y="1537238"/>
                <a:ext cx="277200" cy="10296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286" extrusionOk="0">
                    <a:moveTo>
                      <a:pt x="0" y="27"/>
                    </a:moveTo>
                    <a:cubicBezTo>
                      <a:pt x="265" y="-42"/>
                      <a:pt x="563" y="26"/>
                      <a:pt x="770" y="204"/>
                    </a:cubicBezTo>
                    <a:cubicBezTo>
                      <a:pt x="488" y="358"/>
                      <a:pt x="192" y="292"/>
                      <a:pt x="0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34"/>
              <p:cNvSpPr/>
              <p:nvPr/>
            </p:nvSpPr>
            <p:spPr>
              <a:xfrm>
                <a:off x="5727800" y="1212518"/>
                <a:ext cx="259560" cy="14364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399" extrusionOk="0">
                    <a:moveTo>
                      <a:pt x="0" y="41"/>
                    </a:moveTo>
                    <a:cubicBezTo>
                      <a:pt x="272" y="-96"/>
                      <a:pt x="550" y="132"/>
                      <a:pt x="721" y="333"/>
                    </a:cubicBezTo>
                    <a:cubicBezTo>
                      <a:pt x="421" y="511"/>
                      <a:pt x="158" y="300"/>
                      <a:pt x="0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34"/>
              <p:cNvSpPr/>
              <p:nvPr/>
            </p:nvSpPr>
            <p:spPr>
              <a:xfrm>
                <a:off x="5827880" y="835238"/>
                <a:ext cx="1048320" cy="157104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4364" extrusionOk="0">
                    <a:moveTo>
                      <a:pt x="2894" y="4360"/>
                    </a:moveTo>
                    <a:cubicBezTo>
                      <a:pt x="2900" y="4361"/>
                      <a:pt x="2906" y="4362"/>
                      <a:pt x="2912" y="4364"/>
                    </a:cubicBezTo>
                    <a:cubicBezTo>
                      <a:pt x="2836" y="4005"/>
                      <a:pt x="2606" y="3681"/>
                      <a:pt x="2346" y="3426"/>
                    </a:cubicBezTo>
                    <a:cubicBezTo>
                      <a:pt x="1831" y="2929"/>
                      <a:pt x="1181" y="2581"/>
                      <a:pt x="782" y="1973"/>
                    </a:cubicBezTo>
                    <a:cubicBezTo>
                      <a:pt x="646" y="1779"/>
                      <a:pt x="530" y="1570"/>
                      <a:pt x="428" y="1356"/>
                    </a:cubicBezTo>
                    <a:cubicBezTo>
                      <a:pt x="319" y="1144"/>
                      <a:pt x="226" y="925"/>
                      <a:pt x="160" y="696"/>
                    </a:cubicBezTo>
                    <a:cubicBezTo>
                      <a:pt x="90" y="468"/>
                      <a:pt x="29" y="237"/>
                      <a:pt x="0" y="0"/>
                    </a:cubicBezTo>
                    <a:cubicBezTo>
                      <a:pt x="42" y="356"/>
                      <a:pt x="142" y="702"/>
                      <a:pt x="262" y="1038"/>
                    </a:cubicBezTo>
                    <a:cubicBezTo>
                      <a:pt x="476" y="1595"/>
                      <a:pt x="786" y="2126"/>
                      <a:pt x="1229" y="2531"/>
                    </a:cubicBezTo>
                    <a:cubicBezTo>
                      <a:pt x="1750" y="3012"/>
                      <a:pt x="2416" y="3363"/>
                      <a:pt x="2754" y="4009"/>
                    </a:cubicBezTo>
                    <a:cubicBezTo>
                      <a:pt x="2812" y="4121"/>
                      <a:pt x="2862" y="4238"/>
                      <a:pt x="2894" y="43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34"/>
              <p:cNvSpPr/>
              <p:nvPr/>
            </p:nvSpPr>
            <p:spPr>
              <a:xfrm>
                <a:off x="5727800" y="1058078"/>
                <a:ext cx="362520" cy="27684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69" extrusionOk="0">
                    <a:moveTo>
                      <a:pt x="1007" y="0"/>
                    </a:moveTo>
                    <a:cubicBezTo>
                      <a:pt x="933" y="183"/>
                      <a:pt x="855" y="386"/>
                      <a:pt x="776" y="566"/>
                    </a:cubicBezTo>
                    <a:cubicBezTo>
                      <a:pt x="749" y="628"/>
                      <a:pt x="721" y="690"/>
                      <a:pt x="685" y="745"/>
                    </a:cubicBezTo>
                    <a:lnTo>
                      <a:pt x="699" y="739"/>
                    </a:lnTo>
                    <a:cubicBezTo>
                      <a:pt x="454" y="690"/>
                      <a:pt x="210" y="607"/>
                      <a:pt x="0" y="470"/>
                    </a:cubicBezTo>
                    <a:cubicBezTo>
                      <a:pt x="150" y="588"/>
                      <a:pt x="328" y="666"/>
                      <a:pt x="509" y="721"/>
                    </a:cubicBezTo>
                    <a:cubicBezTo>
                      <a:pt x="573" y="739"/>
                      <a:pt x="637" y="756"/>
                      <a:pt x="704" y="769"/>
                    </a:cubicBezTo>
                    <a:lnTo>
                      <a:pt x="708" y="761"/>
                    </a:lnTo>
                    <a:cubicBezTo>
                      <a:pt x="843" y="523"/>
                      <a:pt x="922" y="259"/>
                      <a:pt x="10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4"/>
              <p:cNvSpPr/>
              <p:nvPr/>
            </p:nvSpPr>
            <p:spPr>
              <a:xfrm>
                <a:off x="5883680" y="1327358"/>
                <a:ext cx="315360" cy="28692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97" extrusionOk="0">
                    <a:moveTo>
                      <a:pt x="876" y="0"/>
                    </a:moveTo>
                    <a:cubicBezTo>
                      <a:pt x="863" y="133"/>
                      <a:pt x="848" y="266"/>
                      <a:pt x="826" y="397"/>
                    </a:cubicBezTo>
                    <a:cubicBezTo>
                      <a:pt x="802" y="526"/>
                      <a:pt x="779" y="661"/>
                      <a:pt x="717" y="776"/>
                    </a:cubicBezTo>
                    <a:lnTo>
                      <a:pt x="728" y="769"/>
                    </a:lnTo>
                    <a:cubicBezTo>
                      <a:pt x="667" y="771"/>
                      <a:pt x="604" y="767"/>
                      <a:pt x="541" y="762"/>
                    </a:cubicBezTo>
                    <a:cubicBezTo>
                      <a:pt x="354" y="743"/>
                      <a:pt x="167" y="700"/>
                      <a:pt x="0" y="610"/>
                    </a:cubicBezTo>
                    <a:cubicBezTo>
                      <a:pt x="215" y="749"/>
                      <a:pt x="477" y="797"/>
                      <a:pt x="729" y="797"/>
                    </a:cubicBezTo>
                    <a:lnTo>
                      <a:pt x="737" y="797"/>
                    </a:lnTo>
                    <a:lnTo>
                      <a:pt x="741" y="790"/>
                    </a:lnTo>
                    <a:cubicBezTo>
                      <a:pt x="806" y="669"/>
                      <a:pt x="827" y="534"/>
                      <a:pt x="848" y="401"/>
                    </a:cubicBezTo>
                    <a:cubicBezTo>
                      <a:pt x="865" y="268"/>
                      <a:pt x="875" y="134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4"/>
              <p:cNvSpPr/>
              <p:nvPr/>
            </p:nvSpPr>
            <p:spPr>
              <a:xfrm>
                <a:off x="6006440" y="1530398"/>
                <a:ext cx="348480" cy="27252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757" extrusionOk="0">
                    <a:moveTo>
                      <a:pt x="946" y="0"/>
                    </a:moveTo>
                    <a:cubicBezTo>
                      <a:pt x="948" y="124"/>
                      <a:pt x="950" y="249"/>
                      <a:pt x="948" y="373"/>
                    </a:cubicBezTo>
                    <a:cubicBezTo>
                      <a:pt x="941" y="493"/>
                      <a:pt x="948" y="622"/>
                      <a:pt x="904" y="735"/>
                    </a:cubicBezTo>
                    <a:lnTo>
                      <a:pt x="915" y="727"/>
                    </a:lnTo>
                    <a:cubicBezTo>
                      <a:pt x="760" y="729"/>
                      <a:pt x="606" y="730"/>
                      <a:pt x="451" y="720"/>
                    </a:cubicBezTo>
                    <a:cubicBezTo>
                      <a:pt x="374" y="717"/>
                      <a:pt x="297" y="711"/>
                      <a:pt x="220" y="701"/>
                    </a:cubicBezTo>
                    <a:cubicBezTo>
                      <a:pt x="145" y="689"/>
                      <a:pt x="64" y="680"/>
                      <a:pt x="0" y="636"/>
                    </a:cubicBezTo>
                    <a:cubicBezTo>
                      <a:pt x="60" y="686"/>
                      <a:pt x="142" y="700"/>
                      <a:pt x="217" y="716"/>
                    </a:cubicBezTo>
                    <a:cubicBezTo>
                      <a:pt x="371" y="743"/>
                      <a:pt x="527" y="751"/>
                      <a:pt x="683" y="755"/>
                    </a:cubicBezTo>
                    <a:cubicBezTo>
                      <a:pt x="763" y="757"/>
                      <a:pt x="844" y="757"/>
                      <a:pt x="925" y="755"/>
                    </a:cubicBezTo>
                    <a:cubicBezTo>
                      <a:pt x="975" y="634"/>
                      <a:pt x="966" y="501"/>
                      <a:pt x="968" y="373"/>
                    </a:cubicBezTo>
                    <a:cubicBezTo>
                      <a:pt x="966" y="248"/>
                      <a:pt x="959" y="124"/>
                      <a:pt x="9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34"/>
              <p:cNvSpPr/>
              <p:nvPr/>
            </p:nvSpPr>
            <p:spPr>
              <a:xfrm>
                <a:off x="6235400" y="1697078"/>
                <a:ext cx="371880" cy="30168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838" extrusionOk="0">
                    <a:moveTo>
                      <a:pt x="1033" y="0"/>
                    </a:moveTo>
                    <a:cubicBezTo>
                      <a:pt x="1016" y="129"/>
                      <a:pt x="998" y="259"/>
                      <a:pt x="975" y="387"/>
                    </a:cubicBezTo>
                    <a:cubicBezTo>
                      <a:pt x="949" y="512"/>
                      <a:pt x="930" y="646"/>
                      <a:pt x="869" y="757"/>
                    </a:cubicBezTo>
                    <a:lnTo>
                      <a:pt x="882" y="750"/>
                    </a:lnTo>
                    <a:cubicBezTo>
                      <a:pt x="808" y="742"/>
                      <a:pt x="733" y="740"/>
                      <a:pt x="659" y="738"/>
                    </a:cubicBezTo>
                    <a:cubicBezTo>
                      <a:pt x="437" y="737"/>
                      <a:pt x="208" y="756"/>
                      <a:pt x="0" y="838"/>
                    </a:cubicBezTo>
                    <a:cubicBezTo>
                      <a:pt x="284" y="754"/>
                      <a:pt x="586" y="753"/>
                      <a:pt x="879" y="778"/>
                    </a:cubicBezTo>
                    <a:lnTo>
                      <a:pt x="889" y="779"/>
                    </a:lnTo>
                    <a:lnTo>
                      <a:pt x="893" y="772"/>
                    </a:lnTo>
                    <a:cubicBezTo>
                      <a:pt x="955" y="652"/>
                      <a:pt x="975" y="521"/>
                      <a:pt x="996" y="391"/>
                    </a:cubicBezTo>
                    <a:cubicBezTo>
                      <a:pt x="1015" y="261"/>
                      <a:pt x="1027" y="131"/>
                      <a:pt x="10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34"/>
              <p:cNvSpPr/>
              <p:nvPr/>
            </p:nvSpPr>
            <p:spPr>
              <a:xfrm>
                <a:off x="6516560" y="1916678"/>
                <a:ext cx="315720" cy="30672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52" extrusionOk="0">
                    <a:moveTo>
                      <a:pt x="867" y="0"/>
                    </a:moveTo>
                    <a:cubicBezTo>
                      <a:pt x="866" y="247"/>
                      <a:pt x="865" y="564"/>
                      <a:pt x="704" y="764"/>
                    </a:cubicBezTo>
                    <a:lnTo>
                      <a:pt x="719" y="760"/>
                    </a:lnTo>
                    <a:cubicBezTo>
                      <a:pt x="481" y="697"/>
                      <a:pt x="205" y="702"/>
                      <a:pt x="0" y="852"/>
                    </a:cubicBezTo>
                    <a:cubicBezTo>
                      <a:pt x="211" y="724"/>
                      <a:pt x="478" y="723"/>
                      <a:pt x="711" y="787"/>
                    </a:cubicBezTo>
                    <a:lnTo>
                      <a:pt x="719" y="789"/>
                    </a:lnTo>
                    <a:lnTo>
                      <a:pt x="725" y="783"/>
                    </a:lnTo>
                    <a:cubicBezTo>
                      <a:pt x="892" y="577"/>
                      <a:pt x="889" y="252"/>
                      <a:pt x="8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4" name="Google Shape;1544;p34"/>
            <p:cNvGrpSpPr/>
            <p:nvPr/>
          </p:nvGrpSpPr>
          <p:grpSpPr>
            <a:xfrm>
              <a:off x="6115761" y="2207205"/>
              <a:ext cx="857282" cy="1171682"/>
              <a:chOff x="5727800" y="835238"/>
              <a:chExt cx="1149480" cy="1571040"/>
            </a:xfrm>
          </p:grpSpPr>
          <p:sp>
            <p:nvSpPr>
              <p:cNvPr id="1545" name="Google Shape;1545;p34"/>
              <p:cNvSpPr/>
              <p:nvPr/>
            </p:nvSpPr>
            <p:spPr>
              <a:xfrm>
                <a:off x="6744440" y="1916678"/>
                <a:ext cx="132840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55" extrusionOk="0">
                    <a:moveTo>
                      <a:pt x="354" y="453"/>
                    </a:moveTo>
                    <a:cubicBezTo>
                      <a:pt x="406" y="240"/>
                      <a:pt x="315" y="174"/>
                      <a:pt x="234" y="0"/>
                    </a:cubicBezTo>
                    <a:cubicBezTo>
                      <a:pt x="175" y="80"/>
                      <a:pt x="37" y="137"/>
                      <a:pt x="0" y="414"/>
                    </a:cubicBezTo>
                    <a:cubicBezTo>
                      <a:pt x="-9" y="483"/>
                      <a:pt x="102" y="755"/>
                      <a:pt x="102" y="755"/>
                    </a:cubicBezTo>
                    <a:cubicBezTo>
                      <a:pt x="102" y="755"/>
                      <a:pt x="303" y="661"/>
                      <a:pt x="354" y="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4"/>
              <p:cNvSpPr/>
              <p:nvPr/>
            </p:nvSpPr>
            <p:spPr>
              <a:xfrm>
                <a:off x="6520880" y="1697078"/>
                <a:ext cx="11232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764" extrusionOk="0">
                    <a:moveTo>
                      <a:pt x="88" y="764"/>
                    </a:moveTo>
                    <a:cubicBezTo>
                      <a:pt x="406" y="576"/>
                      <a:pt x="315" y="301"/>
                      <a:pt x="240" y="0"/>
                    </a:cubicBezTo>
                    <a:cubicBezTo>
                      <a:pt x="65" y="215"/>
                      <a:pt x="-111" y="505"/>
                      <a:pt x="88" y="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6315320" y="1530397"/>
                <a:ext cx="78120" cy="26424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34" extrusionOk="0">
                    <a:moveTo>
                      <a:pt x="74" y="734"/>
                    </a:moveTo>
                    <a:cubicBezTo>
                      <a:pt x="77" y="729"/>
                      <a:pt x="82" y="723"/>
                      <a:pt x="87" y="718"/>
                    </a:cubicBezTo>
                    <a:cubicBezTo>
                      <a:pt x="241" y="544"/>
                      <a:pt x="258" y="290"/>
                      <a:pt x="138" y="90"/>
                    </a:cubicBezTo>
                    <a:cubicBezTo>
                      <a:pt x="120" y="60"/>
                      <a:pt x="103" y="30"/>
                      <a:pt x="88" y="0"/>
                    </a:cubicBezTo>
                    <a:cubicBezTo>
                      <a:pt x="-5" y="225"/>
                      <a:pt x="-46" y="512"/>
                      <a:pt x="74" y="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6119480" y="1327358"/>
                <a:ext cx="112320" cy="2818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783" extrusionOk="0">
                    <a:moveTo>
                      <a:pt x="94" y="780"/>
                    </a:moveTo>
                    <a:cubicBezTo>
                      <a:pt x="180" y="687"/>
                      <a:pt x="268" y="589"/>
                      <a:pt x="299" y="467"/>
                    </a:cubicBezTo>
                    <a:cubicBezTo>
                      <a:pt x="339" y="311"/>
                      <a:pt x="279" y="150"/>
                      <a:pt x="221" y="0"/>
                    </a:cubicBezTo>
                    <a:cubicBezTo>
                      <a:pt x="118" y="103"/>
                      <a:pt x="58" y="222"/>
                      <a:pt x="20" y="362"/>
                    </a:cubicBezTo>
                    <a:cubicBezTo>
                      <a:pt x="-18" y="503"/>
                      <a:pt x="-4" y="661"/>
                      <a:pt x="74" y="783"/>
                    </a:cubicBezTo>
                    <a:cubicBezTo>
                      <a:pt x="70" y="777"/>
                      <a:pt x="99" y="787"/>
                      <a:pt x="94" y="7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5971160" y="1058077"/>
                <a:ext cx="131400" cy="26928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748" extrusionOk="0">
                    <a:moveTo>
                      <a:pt x="33" y="748"/>
                    </a:moveTo>
                    <a:cubicBezTo>
                      <a:pt x="257" y="545"/>
                      <a:pt x="445" y="319"/>
                      <a:pt x="331" y="0"/>
                    </a:cubicBezTo>
                    <a:cubicBezTo>
                      <a:pt x="62" y="162"/>
                      <a:pt x="-66" y="444"/>
                      <a:pt x="33" y="7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5806280" y="835238"/>
                <a:ext cx="114120" cy="30348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843" extrusionOk="0">
                    <a:moveTo>
                      <a:pt x="252" y="843"/>
                    </a:moveTo>
                    <a:cubicBezTo>
                      <a:pt x="398" y="541"/>
                      <a:pt x="280" y="232"/>
                      <a:pt x="60" y="0"/>
                    </a:cubicBezTo>
                    <a:cubicBezTo>
                      <a:pt x="-57" y="283"/>
                      <a:pt x="-7" y="657"/>
                      <a:pt x="252" y="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6516560" y="2139518"/>
                <a:ext cx="2646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05" extrusionOk="0">
                    <a:moveTo>
                      <a:pt x="0" y="233"/>
                    </a:moveTo>
                    <a:cubicBezTo>
                      <a:pt x="263" y="338"/>
                      <a:pt x="524" y="344"/>
                      <a:pt x="735" y="136"/>
                    </a:cubicBezTo>
                    <a:cubicBezTo>
                      <a:pt x="530" y="-43"/>
                      <a:pt x="89" y="-79"/>
                      <a:pt x="0" y="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6235400" y="1926038"/>
                <a:ext cx="32904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96" extrusionOk="0">
                    <a:moveTo>
                      <a:pt x="0" y="202"/>
                    </a:moveTo>
                    <a:cubicBezTo>
                      <a:pt x="286" y="346"/>
                      <a:pt x="649" y="323"/>
                      <a:pt x="914" y="143"/>
                    </a:cubicBezTo>
                    <a:cubicBezTo>
                      <a:pt x="636" y="-30"/>
                      <a:pt x="222" y="-84"/>
                      <a:pt x="0" y="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6006440" y="1719397"/>
                <a:ext cx="340200" cy="12744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354" extrusionOk="0">
                    <a:moveTo>
                      <a:pt x="0" y="111"/>
                    </a:moveTo>
                    <a:cubicBezTo>
                      <a:pt x="137" y="12"/>
                      <a:pt x="316" y="-17"/>
                      <a:pt x="483" y="9"/>
                    </a:cubicBezTo>
                    <a:cubicBezTo>
                      <a:pt x="650" y="35"/>
                      <a:pt x="805" y="112"/>
                      <a:pt x="945" y="208"/>
                    </a:cubicBezTo>
                    <a:cubicBezTo>
                      <a:pt x="871" y="265"/>
                      <a:pt x="816" y="278"/>
                      <a:pt x="730" y="314"/>
                    </a:cubicBezTo>
                    <a:cubicBezTo>
                      <a:pt x="706" y="323"/>
                      <a:pt x="682" y="331"/>
                      <a:pt x="657" y="337"/>
                    </a:cubicBezTo>
                    <a:cubicBezTo>
                      <a:pt x="440" y="393"/>
                      <a:pt x="118" y="302"/>
                      <a:pt x="0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5883680" y="1537238"/>
                <a:ext cx="277200" cy="10296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286" extrusionOk="0">
                    <a:moveTo>
                      <a:pt x="0" y="27"/>
                    </a:moveTo>
                    <a:cubicBezTo>
                      <a:pt x="265" y="-42"/>
                      <a:pt x="563" y="26"/>
                      <a:pt x="770" y="204"/>
                    </a:cubicBezTo>
                    <a:cubicBezTo>
                      <a:pt x="488" y="358"/>
                      <a:pt x="192" y="292"/>
                      <a:pt x="0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5727800" y="1212518"/>
                <a:ext cx="259560" cy="14364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399" extrusionOk="0">
                    <a:moveTo>
                      <a:pt x="0" y="41"/>
                    </a:moveTo>
                    <a:cubicBezTo>
                      <a:pt x="272" y="-96"/>
                      <a:pt x="550" y="132"/>
                      <a:pt x="721" y="333"/>
                    </a:cubicBezTo>
                    <a:cubicBezTo>
                      <a:pt x="421" y="511"/>
                      <a:pt x="158" y="300"/>
                      <a:pt x="0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5827880" y="835238"/>
                <a:ext cx="1048320" cy="157104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4364" extrusionOk="0">
                    <a:moveTo>
                      <a:pt x="2894" y="4360"/>
                    </a:moveTo>
                    <a:cubicBezTo>
                      <a:pt x="2900" y="4361"/>
                      <a:pt x="2906" y="4362"/>
                      <a:pt x="2912" y="4364"/>
                    </a:cubicBezTo>
                    <a:cubicBezTo>
                      <a:pt x="2836" y="4005"/>
                      <a:pt x="2606" y="3681"/>
                      <a:pt x="2346" y="3426"/>
                    </a:cubicBezTo>
                    <a:cubicBezTo>
                      <a:pt x="1831" y="2929"/>
                      <a:pt x="1181" y="2581"/>
                      <a:pt x="782" y="1973"/>
                    </a:cubicBezTo>
                    <a:cubicBezTo>
                      <a:pt x="646" y="1779"/>
                      <a:pt x="530" y="1570"/>
                      <a:pt x="428" y="1356"/>
                    </a:cubicBezTo>
                    <a:cubicBezTo>
                      <a:pt x="319" y="1144"/>
                      <a:pt x="226" y="925"/>
                      <a:pt x="160" y="696"/>
                    </a:cubicBezTo>
                    <a:cubicBezTo>
                      <a:pt x="90" y="468"/>
                      <a:pt x="29" y="237"/>
                      <a:pt x="0" y="0"/>
                    </a:cubicBezTo>
                    <a:cubicBezTo>
                      <a:pt x="42" y="356"/>
                      <a:pt x="142" y="702"/>
                      <a:pt x="262" y="1038"/>
                    </a:cubicBezTo>
                    <a:cubicBezTo>
                      <a:pt x="476" y="1595"/>
                      <a:pt x="786" y="2126"/>
                      <a:pt x="1229" y="2531"/>
                    </a:cubicBezTo>
                    <a:cubicBezTo>
                      <a:pt x="1750" y="3012"/>
                      <a:pt x="2416" y="3363"/>
                      <a:pt x="2754" y="4009"/>
                    </a:cubicBezTo>
                    <a:cubicBezTo>
                      <a:pt x="2812" y="4121"/>
                      <a:pt x="2862" y="4238"/>
                      <a:pt x="2894" y="43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5727800" y="1058078"/>
                <a:ext cx="362520" cy="27684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69" extrusionOk="0">
                    <a:moveTo>
                      <a:pt x="1007" y="0"/>
                    </a:moveTo>
                    <a:cubicBezTo>
                      <a:pt x="933" y="183"/>
                      <a:pt x="855" y="386"/>
                      <a:pt x="776" y="566"/>
                    </a:cubicBezTo>
                    <a:cubicBezTo>
                      <a:pt x="749" y="628"/>
                      <a:pt x="721" y="690"/>
                      <a:pt x="685" y="745"/>
                    </a:cubicBezTo>
                    <a:lnTo>
                      <a:pt x="699" y="739"/>
                    </a:lnTo>
                    <a:cubicBezTo>
                      <a:pt x="454" y="690"/>
                      <a:pt x="210" y="607"/>
                      <a:pt x="0" y="470"/>
                    </a:cubicBezTo>
                    <a:cubicBezTo>
                      <a:pt x="150" y="588"/>
                      <a:pt x="328" y="666"/>
                      <a:pt x="509" y="721"/>
                    </a:cubicBezTo>
                    <a:cubicBezTo>
                      <a:pt x="573" y="739"/>
                      <a:pt x="637" y="756"/>
                      <a:pt x="704" y="769"/>
                    </a:cubicBezTo>
                    <a:lnTo>
                      <a:pt x="708" y="761"/>
                    </a:lnTo>
                    <a:cubicBezTo>
                      <a:pt x="843" y="523"/>
                      <a:pt x="922" y="259"/>
                      <a:pt x="10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5883680" y="1327358"/>
                <a:ext cx="315360" cy="28692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97" extrusionOk="0">
                    <a:moveTo>
                      <a:pt x="876" y="0"/>
                    </a:moveTo>
                    <a:cubicBezTo>
                      <a:pt x="863" y="133"/>
                      <a:pt x="848" y="266"/>
                      <a:pt x="826" y="397"/>
                    </a:cubicBezTo>
                    <a:cubicBezTo>
                      <a:pt x="802" y="526"/>
                      <a:pt x="779" y="661"/>
                      <a:pt x="717" y="776"/>
                    </a:cubicBezTo>
                    <a:lnTo>
                      <a:pt x="728" y="769"/>
                    </a:lnTo>
                    <a:cubicBezTo>
                      <a:pt x="667" y="771"/>
                      <a:pt x="604" y="767"/>
                      <a:pt x="541" y="762"/>
                    </a:cubicBezTo>
                    <a:cubicBezTo>
                      <a:pt x="354" y="743"/>
                      <a:pt x="167" y="700"/>
                      <a:pt x="0" y="610"/>
                    </a:cubicBezTo>
                    <a:cubicBezTo>
                      <a:pt x="215" y="749"/>
                      <a:pt x="477" y="797"/>
                      <a:pt x="729" y="797"/>
                    </a:cubicBezTo>
                    <a:lnTo>
                      <a:pt x="737" y="797"/>
                    </a:lnTo>
                    <a:lnTo>
                      <a:pt x="741" y="790"/>
                    </a:lnTo>
                    <a:cubicBezTo>
                      <a:pt x="806" y="669"/>
                      <a:pt x="827" y="534"/>
                      <a:pt x="848" y="401"/>
                    </a:cubicBezTo>
                    <a:cubicBezTo>
                      <a:pt x="865" y="268"/>
                      <a:pt x="875" y="134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6006440" y="1530398"/>
                <a:ext cx="348480" cy="27252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757" extrusionOk="0">
                    <a:moveTo>
                      <a:pt x="946" y="0"/>
                    </a:moveTo>
                    <a:cubicBezTo>
                      <a:pt x="948" y="124"/>
                      <a:pt x="950" y="249"/>
                      <a:pt x="948" y="373"/>
                    </a:cubicBezTo>
                    <a:cubicBezTo>
                      <a:pt x="941" y="493"/>
                      <a:pt x="948" y="622"/>
                      <a:pt x="904" y="735"/>
                    </a:cubicBezTo>
                    <a:lnTo>
                      <a:pt x="915" y="727"/>
                    </a:lnTo>
                    <a:cubicBezTo>
                      <a:pt x="760" y="729"/>
                      <a:pt x="606" y="730"/>
                      <a:pt x="451" y="720"/>
                    </a:cubicBezTo>
                    <a:cubicBezTo>
                      <a:pt x="374" y="717"/>
                      <a:pt x="297" y="711"/>
                      <a:pt x="220" y="701"/>
                    </a:cubicBezTo>
                    <a:cubicBezTo>
                      <a:pt x="145" y="689"/>
                      <a:pt x="64" y="680"/>
                      <a:pt x="0" y="636"/>
                    </a:cubicBezTo>
                    <a:cubicBezTo>
                      <a:pt x="60" y="686"/>
                      <a:pt x="142" y="700"/>
                      <a:pt x="217" y="716"/>
                    </a:cubicBezTo>
                    <a:cubicBezTo>
                      <a:pt x="371" y="743"/>
                      <a:pt x="527" y="751"/>
                      <a:pt x="683" y="755"/>
                    </a:cubicBezTo>
                    <a:cubicBezTo>
                      <a:pt x="763" y="757"/>
                      <a:pt x="844" y="757"/>
                      <a:pt x="925" y="755"/>
                    </a:cubicBezTo>
                    <a:cubicBezTo>
                      <a:pt x="975" y="634"/>
                      <a:pt x="966" y="501"/>
                      <a:pt x="968" y="373"/>
                    </a:cubicBezTo>
                    <a:cubicBezTo>
                      <a:pt x="966" y="248"/>
                      <a:pt x="959" y="124"/>
                      <a:pt x="9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6235400" y="1697078"/>
                <a:ext cx="371880" cy="30168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838" extrusionOk="0">
                    <a:moveTo>
                      <a:pt x="1033" y="0"/>
                    </a:moveTo>
                    <a:cubicBezTo>
                      <a:pt x="1016" y="129"/>
                      <a:pt x="998" y="259"/>
                      <a:pt x="975" y="387"/>
                    </a:cubicBezTo>
                    <a:cubicBezTo>
                      <a:pt x="949" y="512"/>
                      <a:pt x="930" y="646"/>
                      <a:pt x="869" y="757"/>
                    </a:cubicBezTo>
                    <a:lnTo>
                      <a:pt x="882" y="750"/>
                    </a:lnTo>
                    <a:cubicBezTo>
                      <a:pt x="808" y="742"/>
                      <a:pt x="733" y="740"/>
                      <a:pt x="659" y="738"/>
                    </a:cubicBezTo>
                    <a:cubicBezTo>
                      <a:pt x="437" y="737"/>
                      <a:pt x="208" y="756"/>
                      <a:pt x="0" y="838"/>
                    </a:cubicBezTo>
                    <a:cubicBezTo>
                      <a:pt x="284" y="754"/>
                      <a:pt x="586" y="753"/>
                      <a:pt x="879" y="778"/>
                    </a:cubicBezTo>
                    <a:lnTo>
                      <a:pt x="889" y="779"/>
                    </a:lnTo>
                    <a:lnTo>
                      <a:pt x="893" y="772"/>
                    </a:lnTo>
                    <a:cubicBezTo>
                      <a:pt x="955" y="652"/>
                      <a:pt x="975" y="521"/>
                      <a:pt x="996" y="391"/>
                    </a:cubicBezTo>
                    <a:cubicBezTo>
                      <a:pt x="1015" y="261"/>
                      <a:pt x="1027" y="131"/>
                      <a:pt x="10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6516560" y="1916678"/>
                <a:ext cx="315720" cy="30672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52" extrusionOk="0">
                    <a:moveTo>
                      <a:pt x="867" y="0"/>
                    </a:moveTo>
                    <a:cubicBezTo>
                      <a:pt x="866" y="247"/>
                      <a:pt x="865" y="564"/>
                      <a:pt x="704" y="764"/>
                    </a:cubicBezTo>
                    <a:lnTo>
                      <a:pt x="719" y="760"/>
                    </a:lnTo>
                    <a:cubicBezTo>
                      <a:pt x="481" y="697"/>
                      <a:pt x="205" y="702"/>
                      <a:pt x="0" y="852"/>
                    </a:cubicBezTo>
                    <a:cubicBezTo>
                      <a:pt x="211" y="724"/>
                      <a:pt x="478" y="723"/>
                      <a:pt x="711" y="787"/>
                    </a:cubicBezTo>
                    <a:lnTo>
                      <a:pt x="719" y="789"/>
                    </a:lnTo>
                    <a:lnTo>
                      <a:pt x="725" y="783"/>
                    </a:lnTo>
                    <a:cubicBezTo>
                      <a:pt x="892" y="577"/>
                      <a:pt x="889" y="252"/>
                      <a:pt x="8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2" name="Google Shape;1562;p34"/>
            <p:cNvSpPr/>
            <p:nvPr/>
          </p:nvSpPr>
          <p:spPr>
            <a:xfrm>
              <a:off x="6769043" y="1831526"/>
              <a:ext cx="956716" cy="941116"/>
            </a:xfrm>
            <a:custGeom>
              <a:avLst/>
              <a:gdLst/>
              <a:ahLst/>
              <a:cxnLst/>
              <a:rect l="l" t="t" r="r" b="b"/>
              <a:pathLst>
                <a:path w="3189" h="3137" extrusionOk="0">
                  <a:moveTo>
                    <a:pt x="319" y="2696"/>
                  </a:moveTo>
                  <a:cubicBezTo>
                    <a:pt x="369" y="2523"/>
                    <a:pt x="419" y="2350"/>
                    <a:pt x="472" y="2177"/>
                  </a:cubicBezTo>
                  <a:cubicBezTo>
                    <a:pt x="525" y="2006"/>
                    <a:pt x="581" y="1836"/>
                    <a:pt x="643" y="1668"/>
                  </a:cubicBezTo>
                  <a:cubicBezTo>
                    <a:pt x="678" y="1574"/>
                    <a:pt x="714" y="1480"/>
                    <a:pt x="753" y="1388"/>
                  </a:cubicBezTo>
                  <a:cubicBezTo>
                    <a:pt x="748" y="1401"/>
                    <a:pt x="742" y="1414"/>
                    <a:pt x="737" y="1427"/>
                  </a:cubicBezTo>
                  <a:cubicBezTo>
                    <a:pt x="826" y="1213"/>
                    <a:pt x="928" y="1001"/>
                    <a:pt x="1052" y="805"/>
                  </a:cubicBezTo>
                  <a:cubicBezTo>
                    <a:pt x="1086" y="752"/>
                    <a:pt x="1121" y="701"/>
                    <a:pt x="1159" y="651"/>
                  </a:cubicBezTo>
                  <a:cubicBezTo>
                    <a:pt x="1151" y="662"/>
                    <a:pt x="1142" y="673"/>
                    <a:pt x="1134" y="684"/>
                  </a:cubicBezTo>
                  <a:cubicBezTo>
                    <a:pt x="1202" y="595"/>
                    <a:pt x="1279" y="513"/>
                    <a:pt x="1368" y="444"/>
                  </a:cubicBezTo>
                  <a:cubicBezTo>
                    <a:pt x="1357" y="452"/>
                    <a:pt x="1346" y="461"/>
                    <a:pt x="1336" y="470"/>
                  </a:cubicBezTo>
                  <a:cubicBezTo>
                    <a:pt x="1393" y="425"/>
                    <a:pt x="1456" y="387"/>
                    <a:pt x="1523" y="358"/>
                  </a:cubicBezTo>
                  <a:lnTo>
                    <a:pt x="1484" y="375"/>
                  </a:lnTo>
                  <a:cubicBezTo>
                    <a:pt x="1542" y="350"/>
                    <a:pt x="1603" y="332"/>
                    <a:pt x="1666" y="324"/>
                  </a:cubicBezTo>
                  <a:cubicBezTo>
                    <a:pt x="1651" y="326"/>
                    <a:pt x="1637" y="328"/>
                    <a:pt x="1622" y="330"/>
                  </a:cubicBezTo>
                  <a:cubicBezTo>
                    <a:pt x="1673" y="323"/>
                    <a:pt x="1724" y="323"/>
                    <a:pt x="1775" y="329"/>
                  </a:cubicBezTo>
                  <a:cubicBezTo>
                    <a:pt x="1760" y="327"/>
                    <a:pt x="1746" y="325"/>
                    <a:pt x="1732" y="323"/>
                  </a:cubicBezTo>
                  <a:cubicBezTo>
                    <a:pt x="1778" y="329"/>
                    <a:pt x="1824" y="341"/>
                    <a:pt x="1867" y="360"/>
                  </a:cubicBezTo>
                  <a:cubicBezTo>
                    <a:pt x="1855" y="354"/>
                    <a:pt x="1842" y="349"/>
                    <a:pt x="1829" y="343"/>
                  </a:cubicBezTo>
                  <a:cubicBezTo>
                    <a:pt x="1880" y="365"/>
                    <a:pt x="1927" y="394"/>
                    <a:pt x="1971" y="428"/>
                  </a:cubicBezTo>
                  <a:cubicBezTo>
                    <a:pt x="1961" y="420"/>
                    <a:pt x="1950" y="411"/>
                    <a:pt x="1939" y="403"/>
                  </a:cubicBezTo>
                  <a:cubicBezTo>
                    <a:pt x="2023" y="469"/>
                    <a:pt x="2094" y="549"/>
                    <a:pt x="2160" y="633"/>
                  </a:cubicBezTo>
                  <a:cubicBezTo>
                    <a:pt x="2151" y="622"/>
                    <a:pt x="2143" y="611"/>
                    <a:pt x="2134" y="600"/>
                  </a:cubicBezTo>
                  <a:cubicBezTo>
                    <a:pt x="2241" y="738"/>
                    <a:pt x="2331" y="890"/>
                    <a:pt x="2408" y="1047"/>
                  </a:cubicBezTo>
                  <a:cubicBezTo>
                    <a:pt x="2430" y="1093"/>
                    <a:pt x="2450" y="1140"/>
                    <a:pt x="2471" y="1187"/>
                  </a:cubicBezTo>
                  <a:lnTo>
                    <a:pt x="2454" y="1148"/>
                  </a:lnTo>
                  <a:cubicBezTo>
                    <a:pt x="2533" y="1333"/>
                    <a:pt x="2595" y="1525"/>
                    <a:pt x="2646" y="1720"/>
                  </a:cubicBezTo>
                  <a:cubicBezTo>
                    <a:pt x="2701" y="1932"/>
                    <a:pt x="2742" y="2148"/>
                    <a:pt x="2778" y="2365"/>
                  </a:cubicBezTo>
                  <a:cubicBezTo>
                    <a:pt x="2797" y="2488"/>
                    <a:pt x="2815" y="2612"/>
                    <a:pt x="2832" y="2736"/>
                  </a:cubicBezTo>
                  <a:cubicBezTo>
                    <a:pt x="2830" y="2722"/>
                    <a:pt x="2828" y="2707"/>
                    <a:pt x="2826" y="2693"/>
                  </a:cubicBezTo>
                  <a:cubicBezTo>
                    <a:pt x="2839" y="2787"/>
                    <a:pt x="2851" y="2881"/>
                    <a:pt x="2864" y="2975"/>
                  </a:cubicBezTo>
                  <a:cubicBezTo>
                    <a:pt x="2863" y="2997"/>
                    <a:pt x="2867" y="3018"/>
                    <a:pt x="2878" y="3037"/>
                  </a:cubicBezTo>
                  <a:cubicBezTo>
                    <a:pt x="2884" y="3057"/>
                    <a:pt x="2895" y="3075"/>
                    <a:pt x="2911" y="3089"/>
                  </a:cubicBezTo>
                  <a:cubicBezTo>
                    <a:pt x="2940" y="3118"/>
                    <a:pt x="2986" y="3138"/>
                    <a:pt x="3026" y="3137"/>
                  </a:cubicBezTo>
                  <a:cubicBezTo>
                    <a:pt x="3069" y="3135"/>
                    <a:pt x="3112" y="3121"/>
                    <a:pt x="3141" y="3089"/>
                  </a:cubicBezTo>
                  <a:cubicBezTo>
                    <a:pt x="3168" y="3059"/>
                    <a:pt x="3194" y="3015"/>
                    <a:pt x="3189" y="2974"/>
                  </a:cubicBezTo>
                  <a:cubicBezTo>
                    <a:pt x="3157" y="2733"/>
                    <a:pt x="3126" y="2493"/>
                    <a:pt x="3087" y="2253"/>
                  </a:cubicBezTo>
                  <a:cubicBezTo>
                    <a:pt x="3050" y="2029"/>
                    <a:pt x="3006" y="1806"/>
                    <a:pt x="2947" y="1587"/>
                  </a:cubicBezTo>
                  <a:cubicBezTo>
                    <a:pt x="2889" y="1374"/>
                    <a:pt x="2816" y="1166"/>
                    <a:pt x="2726" y="965"/>
                  </a:cubicBezTo>
                  <a:cubicBezTo>
                    <a:pt x="2645" y="784"/>
                    <a:pt x="2547" y="609"/>
                    <a:pt x="2426" y="450"/>
                  </a:cubicBezTo>
                  <a:cubicBezTo>
                    <a:pt x="2286" y="267"/>
                    <a:pt x="2119" y="86"/>
                    <a:pt x="1888" y="24"/>
                  </a:cubicBezTo>
                  <a:cubicBezTo>
                    <a:pt x="1772" y="-8"/>
                    <a:pt x="1651" y="-6"/>
                    <a:pt x="1534" y="18"/>
                  </a:cubicBezTo>
                  <a:cubicBezTo>
                    <a:pt x="1487" y="28"/>
                    <a:pt x="1441" y="42"/>
                    <a:pt x="1397" y="61"/>
                  </a:cubicBezTo>
                  <a:cubicBezTo>
                    <a:pt x="1340" y="85"/>
                    <a:pt x="1285" y="111"/>
                    <a:pt x="1233" y="145"/>
                  </a:cubicBezTo>
                  <a:cubicBezTo>
                    <a:pt x="1048" y="265"/>
                    <a:pt x="904" y="437"/>
                    <a:pt x="784" y="620"/>
                  </a:cubicBezTo>
                  <a:cubicBezTo>
                    <a:pt x="670" y="796"/>
                    <a:pt x="576" y="985"/>
                    <a:pt x="492" y="1177"/>
                  </a:cubicBezTo>
                  <a:cubicBezTo>
                    <a:pt x="400" y="1388"/>
                    <a:pt x="318" y="1603"/>
                    <a:pt x="245" y="1822"/>
                  </a:cubicBezTo>
                  <a:cubicBezTo>
                    <a:pt x="175" y="2032"/>
                    <a:pt x="111" y="2244"/>
                    <a:pt x="49" y="2456"/>
                  </a:cubicBezTo>
                  <a:cubicBezTo>
                    <a:pt x="35" y="2508"/>
                    <a:pt x="20" y="2559"/>
                    <a:pt x="5" y="2610"/>
                  </a:cubicBezTo>
                  <a:cubicBezTo>
                    <a:pt x="-6" y="2651"/>
                    <a:pt x="1" y="2700"/>
                    <a:pt x="22" y="2736"/>
                  </a:cubicBezTo>
                  <a:cubicBezTo>
                    <a:pt x="42" y="2770"/>
                    <a:pt x="80" y="2801"/>
                    <a:pt x="119" y="2810"/>
                  </a:cubicBezTo>
                  <a:cubicBezTo>
                    <a:pt x="161" y="2820"/>
                    <a:pt x="208" y="2818"/>
                    <a:pt x="245" y="2794"/>
                  </a:cubicBezTo>
                  <a:cubicBezTo>
                    <a:pt x="281" y="2771"/>
                    <a:pt x="307" y="2738"/>
                    <a:pt x="319" y="26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3" name="Google Shape;1563;p34"/>
            <p:cNvGrpSpPr/>
            <p:nvPr/>
          </p:nvGrpSpPr>
          <p:grpSpPr>
            <a:xfrm>
              <a:off x="6573139" y="1668923"/>
              <a:ext cx="1380027" cy="1836333"/>
              <a:chOff x="1867789" y="2188473"/>
              <a:chExt cx="1380027" cy="1836333"/>
            </a:xfrm>
          </p:grpSpPr>
          <p:sp>
            <p:nvSpPr>
              <p:cNvPr id="1564" name="Google Shape;1564;p34"/>
              <p:cNvSpPr/>
              <p:nvPr/>
            </p:nvSpPr>
            <p:spPr>
              <a:xfrm>
                <a:off x="2842809" y="2538580"/>
                <a:ext cx="103202" cy="966316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221" extrusionOk="0">
                    <a:moveTo>
                      <a:pt x="96" y="3221"/>
                    </a:moveTo>
                    <a:cubicBezTo>
                      <a:pt x="314" y="2641"/>
                      <a:pt x="389" y="2103"/>
                      <a:pt x="318" y="1623"/>
                    </a:cubicBezTo>
                    <a:cubicBezTo>
                      <a:pt x="291" y="1438"/>
                      <a:pt x="241" y="1256"/>
                      <a:pt x="193" y="1080"/>
                    </a:cubicBezTo>
                    <a:cubicBezTo>
                      <a:pt x="167" y="983"/>
                      <a:pt x="140" y="884"/>
                      <a:pt x="117" y="785"/>
                    </a:cubicBezTo>
                    <a:cubicBezTo>
                      <a:pt x="50" y="499"/>
                      <a:pt x="8" y="277"/>
                      <a:pt x="78" y="10"/>
                    </a:cubicBezTo>
                    <a:lnTo>
                      <a:pt x="38" y="0"/>
                    </a:lnTo>
                    <a:cubicBezTo>
                      <a:pt x="-34" y="275"/>
                      <a:pt x="8" y="503"/>
                      <a:pt x="77" y="795"/>
                    </a:cubicBezTo>
                    <a:cubicBezTo>
                      <a:pt x="100" y="894"/>
                      <a:pt x="127" y="994"/>
                      <a:pt x="153" y="1090"/>
                    </a:cubicBezTo>
                    <a:cubicBezTo>
                      <a:pt x="201" y="1265"/>
                      <a:pt x="250" y="1447"/>
                      <a:pt x="278" y="1629"/>
                    </a:cubicBezTo>
                    <a:cubicBezTo>
                      <a:pt x="348" y="2102"/>
                      <a:pt x="273" y="2633"/>
                      <a:pt x="58" y="3207"/>
                    </a:cubicBezTo>
                    <a:lnTo>
                      <a:pt x="96" y="322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34"/>
              <p:cNvSpPr/>
              <p:nvPr/>
            </p:nvSpPr>
            <p:spPr>
              <a:xfrm>
                <a:off x="2682605" y="2344476"/>
                <a:ext cx="166503" cy="19080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636" extrusionOk="0">
                    <a:moveTo>
                      <a:pt x="249" y="417"/>
                    </a:moveTo>
                    <a:cubicBezTo>
                      <a:pt x="152" y="333"/>
                      <a:pt x="63" y="231"/>
                      <a:pt x="16" y="120"/>
                    </a:cubicBezTo>
                    <a:cubicBezTo>
                      <a:pt x="4" y="90"/>
                      <a:pt x="-5" y="60"/>
                      <a:pt x="3" y="36"/>
                    </a:cubicBezTo>
                    <a:cubicBezTo>
                      <a:pt x="12" y="6"/>
                      <a:pt x="45" y="-5"/>
                      <a:pt x="80" y="1"/>
                    </a:cubicBezTo>
                    <a:cubicBezTo>
                      <a:pt x="114" y="7"/>
                      <a:pt x="150" y="28"/>
                      <a:pt x="181" y="52"/>
                    </a:cubicBezTo>
                    <a:cubicBezTo>
                      <a:pt x="278" y="127"/>
                      <a:pt x="343" y="235"/>
                      <a:pt x="404" y="338"/>
                    </a:cubicBezTo>
                    <a:cubicBezTo>
                      <a:pt x="431" y="385"/>
                      <a:pt x="555" y="636"/>
                      <a:pt x="555" y="636"/>
                    </a:cubicBezTo>
                    <a:cubicBezTo>
                      <a:pt x="555" y="636"/>
                      <a:pt x="305" y="463"/>
                      <a:pt x="249" y="4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2865909" y="2354076"/>
                <a:ext cx="179703" cy="188103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27" extrusionOk="0">
                    <a:moveTo>
                      <a:pt x="154" y="279"/>
                    </a:moveTo>
                    <a:cubicBezTo>
                      <a:pt x="219" y="167"/>
                      <a:pt x="312" y="68"/>
                      <a:pt x="430" y="17"/>
                    </a:cubicBezTo>
                    <a:cubicBezTo>
                      <a:pt x="480" y="-4"/>
                      <a:pt x="539" y="-17"/>
                      <a:pt x="582" y="47"/>
                    </a:cubicBezTo>
                    <a:cubicBezTo>
                      <a:pt x="612" y="101"/>
                      <a:pt x="598" y="160"/>
                      <a:pt x="573" y="210"/>
                    </a:cubicBezTo>
                    <a:cubicBezTo>
                      <a:pt x="517" y="319"/>
                      <a:pt x="410" y="392"/>
                      <a:pt x="307" y="460"/>
                    </a:cubicBezTo>
                    <a:cubicBezTo>
                      <a:pt x="261" y="490"/>
                      <a:pt x="0" y="627"/>
                      <a:pt x="0" y="627"/>
                    </a:cubicBezTo>
                    <a:cubicBezTo>
                      <a:pt x="0" y="627"/>
                      <a:pt x="118" y="342"/>
                      <a:pt x="154" y="2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2805308" y="2288375"/>
                <a:ext cx="87601" cy="246904"/>
              </a:xfrm>
              <a:custGeom>
                <a:avLst/>
                <a:gdLst/>
                <a:ahLst/>
                <a:cxnLst/>
                <a:rect l="l" t="t" r="r" b="b"/>
                <a:pathLst>
                  <a:path w="292" h="823" extrusionOk="0">
                    <a:moveTo>
                      <a:pt x="31" y="472"/>
                    </a:moveTo>
                    <a:cubicBezTo>
                      <a:pt x="-5" y="348"/>
                      <a:pt x="-14" y="213"/>
                      <a:pt x="30" y="92"/>
                    </a:cubicBezTo>
                    <a:cubicBezTo>
                      <a:pt x="42" y="60"/>
                      <a:pt x="58" y="28"/>
                      <a:pt x="87" y="11"/>
                    </a:cubicBezTo>
                    <a:cubicBezTo>
                      <a:pt x="122" y="-9"/>
                      <a:pt x="168" y="-1"/>
                      <a:pt x="201" y="22"/>
                    </a:cubicBezTo>
                    <a:cubicBezTo>
                      <a:pt x="234" y="45"/>
                      <a:pt x="255" y="82"/>
                      <a:pt x="268" y="120"/>
                    </a:cubicBezTo>
                    <a:cubicBezTo>
                      <a:pt x="310" y="236"/>
                      <a:pt x="289" y="364"/>
                      <a:pt x="267" y="485"/>
                    </a:cubicBezTo>
                    <a:cubicBezTo>
                      <a:pt x="258" y="540"/>
                      <a:pt x="177" y="823"/>
                      <a:pt x="177" y="823"/>
                    </a:cubicBezTo>
                    <a:cubicBezTo>
                      <a:pt x="177" y="823"/>
                      <a:pt x="51" y="541"/>
                      <a:pt x="31" y="4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2743807" y="2297975"/>
                <a:ext cx="119102" cy="244804"/>
              </a:xfrm>
              <a:custGeom>
                <a:avLst/>
                <a:gdLst/>
                <a:ahLst/>
                <a:cxnLst/>
                <a:rect l="l" t="t" r="r" b="b"/>
                <a:pathLst>
                  <a:path w="397" h="816" extrusionOk="0">
                    <a:moveTo>
                      <a:pt x="1" y="149"/>
                    </a:moveTo>
                    <a:cubicBezTo>
                      <a:pt x="-2" y="97"/>
                      <a:pt x="4" y="35"/>
                      <a:pt x="49" y="10"/>
                    </a:cubicBezTo>
                    <a:cubicBezTo>
                      <a:pt x="84" y="-10"/>
                      <a:pt x="130" y="1"/>
                      <a:pt x="161" y="27"/>
                    </a:cubicBezTo>
                    <a:cubicBezTo>
                      <a:pt x="192" y="52"/>
                      <a:pt x="211" y="89"/>
                      <a:pt x="228" y="125"/>
                    </a:cubicBezTo>
                    <a:cubicBezTo>
                      <a:pt x="313" y="300"/>
                      <a:pt x="397" y="816"/>
                      <a:pt x="397" y="816"/>
                    </a:cubicBezTo>
                    <a:cubicBezTo>
                      <a:pt x="397" y="816"/>
                      <a:pt x="273" y="713"/>
                      <a:pt x="234" y="672"/>
                    </a:cubicBezTo>
                    <a:cubicBezTo>
                      <a:pt x="171" y="605"/>
                      <a:pt x="119" y="528"/>
                      <a:pt x="80" y="445"/>
                    </a:cubicBezTo>
                    <a:cubicBezTo>
                      <a:pt x="36" y="352"/>
                      <a:pt x="9" y="251"/>
                      <a:pt x="1" y="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2862309" y="2310276"/>
                <a:ext cx="110102" cy="23400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80" extrusionOk="0">
                    <a:moveTo>
                      <a:pt x="8" y="399"/>
                    </a:moveTo>
                    <a:cubicBezTo>
                      <a:pt x="25" y="271"/>
                      <a:pt x="71" y="144"/>
                      <a:pt x="160" y="51"/>
                    </a:cubicBezTo>
                    <a:cubicBezTo>
                      <a:pt x="183" y="27"/>
                      <a:pt x="211" y="4"/>
                      <a:pt x="244" y="0"/>
                    </a:cubicBezTo>
                    <a:cubicBezTo>
                      <a:pt x="285" y="-4"/>
                      <a:pt x="324" y="21"/>
                      <a:pt x="345" y="56"/>
                    </a:cubicBezTo>
                    <a:cubicBezTo>
                      <a:pt x="365" y="91"/>
                      <a:pt x="370" y="133"/>
                      <a:pt x="366" y="173"/>
                    </a:cubicBezTo>
                    <a:cubicBezTo>
                      <a:pt x="358" y="296"/>
                      <a:pt x="287" y="404"/>
                      <a:pt x="219" y="507"/>
                    </a:cubicBezTo>
                    <a:cubicBezTo>
                      <a:pt x="188" y="553"/>
                      <a:pt x="0" y="780"/>
                      <a:pt x="0" y="780"/>
                    </a:cubicBezTo>
                    <a:cubicBezTo>
                      <a:pt x="0" y="780"/>
                      <a:pt x="-1" y="471"/>
                      <a:pt x="8" y="3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2653805" y="2398777"/>
                <a:ext cx="209103" cy="14400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80" extrusionOk="0">
                    <a:moveTo>
                      <a:pt x="342" y="353"/>
                    </a:moveTo>
                    <a:cubicBezTo>
                      <a:pt x="225" y="300"/>
                      <a:pt x="112" y="226"/>
                      <a:pt x="37" y="132"/>
                    </a:cubicBezTo>
                    <a:cubicBezTo>
                      <a:pt x="17" y="107"/>
                      <a:pt x="0" y="80"/>
                      <a:pt x="0" y="55"/>
                    </a:cubicBezTo>
                    <a:cubicBezTo>
                      <a:pt x="1" y="24"/>
                      <a:pt x="30" y="4"/>
                      <a:pt x="65" y="0"/>
                    </a:cubicBezTo>
                    <a:cubicBezTo>
                      <a:pt x="99" y="-3"/>
                      <a:pt x="140" y="7"/>
                      <a:pt x="177" y="22"/>
                    </a:cubicBezTo>
                    <a:cubicBezTo>
                      <a:pt x="290" y="68"/>
                      <a:pt x="382" y="153"/>
                      <a:pt x="469" y="235"/>
                    </a:cubicBezTo>
                    <a:cubicBezTo>
                      <a:pt x="508" y="273"/>
                      <a:pt x="697" y="480"/>
                      <a:pt x="697" y="480"/>
                    </a:cubicBezTo>
                    <a:cubicBezTo>
                      <a:pt x="697" y="480"/>
                      <a:pt x="408" y="383"/>
                      <a:pt x="342" y="3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2862309" y="2420978"/>
                <a:ext cx="221704" cy="12330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411" extrusionOk="0">
                    <a:moveTo>
                      <a:pt x="366" y="324"/>
                    </a:moveTo>
                    <a:cubicBezTo>
                      <a:pt x="489" y="284"/>
                      <a:pt x="609" y="222"/>
                      <a:pt x="695" y="137"/>
                    </a:cubicBezTo>
                    <a:cubicBezTo>
                      <a:pt x="717" y="115"/>
                      <a:pt x="737" y="90"/>
                      <a:pt x="739" y="65"/>
                    </a:cubicBezTo>
                    <a:cubicBezTo>
                      <a:pt x="742" y="34"/>
                      <a:pt x="716" y="11"/>
                      <a:pt x="681" y="3"/>
                    </a:cubicBezTo>
                    <a:cubicBezTo>
                      <a:pt x="647" y="-4"/>
                      <a:pt x="606" y="2"/>
                      <a:pt x="567" y="13"/>
                    </a:cubicBezTo>
                    <a:cubicBezTo>
                      <a:pt x="450" y="46"/>
                      <a:pt x="349" y="120"/>
                      <a:pt x="254" y="192"/>
                    </a:cubicBezTo>
                    <a:cubicBezTo>
                      <a:pt x="210" y="225"/>
                      <a:pt x="0" y="411"/>
                      <a:pt x="0" y="411"/>
                    </a:cubicBezTo>
                    <a:cubicBezTo>
                      <a:pt x="0" y="411"/>
                      <a:pt x="298" y="346"/>
                      <a:pt x="366" y="3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2859009" y="2461478"/>
                <a:ext cx="165603" cy="88201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94" extrusionOk="0">
                    <a:moveTo>
                      <a:pt x="0" y="294"/>
                    </a:moveTo>
                    <a:cubicBezTo>
                      <a:pt x="48" y="271"/>
                      <a:pt x="93" y="244"/>
                      <a:pt x="138" y="218"/>
                    </a:cubicBezTo>
                    <a:cubicBezTo>
                      <a:pt x="161" y="204"/>
                      <a:pt x="183" y="190"/>
                      <a:pt x="205" y="177"/>
                    </a:cubicBezTo>
                    <a:cubicBezTo>
                      <a:pt x="216" y="171"/>
                      <a:pt x="227" y="163"/>
                      <a:pt x="239" y="157"/>
                    </a:cubicBezTo>
                    <a:lnTo>
                      <a:pt x="272" y="137"/>
                    </a:lnTo>
                    <a:cubicBezTo>
                      <a:pt x="317" y="111"/>
                      <a:pt x="362" y="86"/>
                      <a:pt x="408" y="63"/>
                    </a:cubicBezTo>
                    <a:cubicBezTo>
                      <a:pt x="455" y="40"/>
                      <a:pt x="503" y="20"/>
                      <a:pt x="552" y="0"/>
                    </a:cubicBezTo>
                    <a:cubicBezTo>
                      <a:pt x="499" y="3"/>
                      <a:pt x="446" y="16"/>
                      <a:pt x="396" y="33"/>
                    </a:cubicBezTo>
                    <a:cubicBezTo>
                      <a:pt x="346" y="52"/>
                      <a:pt x="297" y="75"/>
                      <a:pt x="252" y="102"/>
                    </a:cubicBezTo>
                    <a:cubicBezTo>
                      <a:pt x="229" y="116"/>
                      <a:pt x="206" y="129"/>
                      <a:pt x="184" y="144"/>
                    </a:cubicBezTo>
                    <a:cubicBezTo>
                      <a:pt x="163" y="160"/>
                      <a:pt x="141" y="175"/>
                      <a:pt x="120" y="191"/>
                    </a:cubicBezTo>
                    <a:cubicBezTo>
                      <a:pt x="78" y="223"/>
                      <a:pt x="38" y="257"/>
                      <a:pt x="0" y="2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2780107" y="2361277"/>
                <a:ext cx="82201" cy="18300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610" extrusionOk="0">
                    <a:moveTo>
                      <a:pt x="0" y="0"/>
                    </a:moveTo>
                    <a:cubicBezTo>
                      <a:pt x="18" y="54"/>
                      <a:pt x="37" y="106"/>
                      <a:pt x="57" y="158"/>
                    </a:cubicBezTo>
                    <a:cubicBezTo>
                      <a:pt x="67" y="184"/>
                      <a:pt x="78" y="209"/>
                      <a:pt x="87" y="235"/>
                    </a:cubicBezTo>
                    <a:lnTo>
                      <a:pt x="119" y="313"/>
                    </a:lnTo>
                    <a:cubicBezTo>
                      <a:pt x="141" y="364"/>
                      <a:pt x="165" y="415"/>
                      <a:pt x="190" y="464"/>
                    </a:cubicBezTo>
                    <a:cubicBezTo>
                      <a:pt x="215" y="514"/>
                      <a:pt x="242" y="564"/>
                      <a:pt x="274" y="610"/>
                    </a:cubicBezTo>
                    <a:cubicBezTo>
                      <a:pt x="258" y="556"/>
                      <a:pt x="239" y="504"/>
                      <a:pt x="219" y="452"/>
                    </a:cubicBezTo>
                    <a:cubicBezTo>
                      <a:pt x="200" y="400"/>
                      <a:pt x="179" y="348"/>
                      <a:pt x="157" y="296"/>
                    </a:cubicBezTo>
                    <a:cubicBezTo>
                      <a:pt x="146" y="271"/>
                      <a:pt x="135" y="245"/>
                      <a:pt x="123" y="220"/>
                    </a:cubicBezTo>
                    <a:cubicBezTo>
                      <a:pt x="111" y="195"/>
                      <a:pt x="99" y="169"/>
                      <a:pt x="86" y="145"/>
                    </a:cubicBezTo>
                    <a:cubicBezTo>
                      <a:pt x="60" y="95"/>
                      <a:pt x="33" y="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861109" y="2370877"/>
                <a:ext cx="68701" cy="179403"/>
              </a:xfrm>
              <a:custGeom>
                <a:avLst/>
                <a:gdLst/>
                <a:ahLst/>
                <a:cxnLst/>
                <a:rect l="l" t="t" r="r" b="b"/>
                <a:pathLst>
                  <a:path w="229" h="598" extrusionOk="0">
                    <a:moveTo>
                      <a:pt x="0" y="598"/>
                    </a:moveTo>
                    <a:cubicBezTo>
                      <a:pt x="20" y="548"/>
                      <a:pt x="38" y="497"/>
                      <a:pt x="56" y="446"/>
                    </a:cubicBezTo>
                    <a:lnTo>
                      <a:pt x="83" y="371"/>
                    </a:lnTo>
                    <a:cubicBezTo>
                      <a:pt x="91" y="346"/>
                      <a:pt x="100" y="321"/>
                      <a:pt x="110" y="296"/>
                    </a:cubicBezTo>
                    <a:cubicBezTo>
                      <a:pt x="128" y="246"/>
                      <a:pt x="146" y="197"/>
                      <a:pt x="166" y="148"/>
                    </a:cubicBezTo>
                    <a:cubicBezTo>
                      <a:pt x="186" y="98"/>
                      <a:pt x="207" y="49"/>
                      <a:pt x="229" y="0"/>
                    </a:cubicBezTo>
                    <a:cubicBezTo>
                      <a:pt x="193" y="40"/>
                      <a:pt x="163" y="86"/>
                      <a:pt x="137" y="134"/>
                    </a:cubicBezTo>
                    <a:cubicBezTo>
                      <a:pt x="112" y="181"/>
                      <a:pt x="89" y="231"/>
                      <a:pt x="71" y="282"/>
                    </a:cubicBezTo>
                    <a:cubicBezTo>
                      <a:pt x="62" y="308"/>
                      <a:pt x="53" y="333"/>
                      <a:pt x="46" y="359"/>
                    </a:cubicBezTo>
                    <a:cubicBezTo>
                      <a:pt x="39" y="385"/>
                      <a:pt x="31" y="411"/>
                      <a:pt x="26" y="438"/>
                    </a:cubicBezTo>
                    <a:cubicBezTo>
                      <a:pt x="13" y="490"/>
                      <a:pt x="4" y="544"/>
                      <a:pt x="0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699406" y="2433878"/>
                <a:ext cx="157803" cy="109202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64" extrusionOk="0">
                    <a:moveTo>
                      <a:pt x="0" y="0"/>
                    </a:moveTo>
                    <a:cubicBezTo>
                      <a:pt x="44" y="31"/>
                      <a:pt x="86" y="64"/>
                      <a:pt x="128" y="96"/>
                    </a:cubicBezTo>
                    <a:lnTo>
                      <a:pt x="191" y="144"/>
                    </a:lnTo>
                    <a:lnTo>
                      <a:pt x="255" y="191"/>
                    </a:lnTo>
                    <a:cubicBezTo>
                      <a:pt x="298" y="223"/>
                      <a:pt x="342" y="253"/>
                      <a:pt x="386" y="283"/>
                    </a:cubicBezTo>
                    <a:cubicBezTo>
                      <a:pt x="431" y="312"/>
                      <a:pt x="476" y="341"/>
                      <a:pt x="526" y="364"/>
                    </a:cubicBezTo>
                    <a:cubicBezTo>
                      <a:pt x="486" y="327"/>
                      <a:pt x="446" y="291"/>
                      <a:pt x="406" y="257"/>
                    </a:cubicBezTo>
                    <a:cubicBezTo>
                      <a:pt x="364" y="223"/>
                      <a:pt x="323" y="190"/>
                      <a:pt x="279" y="158"/>
                    </a:cubicBezTo>
                    <a:cubicBezTo>
                      <a:pt x="236" y="127"/>
                      <a:pt x="192" y="97"/>
                      <a:pt x="146" y="69"/>
                    </a:cubicBezTo>
                    <a:cubicBezTo>
                      <a:pt x="100" y="42"/>
                      <a:pt x="52" y="1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833508" y="2525980"/>
                <a:ext cx="47101" cy="6330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1" extrusionOk="0">
                    <a:moveTo>
                      <a:pt x="27" y="171"/>
                    </a:moveTo>
                    <a:cubicBezTo>
                      <a:pt x="36" y="190"/>
                      <a:pt x="50" y="209"/>
                      <a:pt x="70" y="211"/>
                    </a:cubicBezTo>
                    <a:cubicBezTo>
                      <a:pt x="94" y="213"/>
                      <a:pt x="112" y="191"/>
                      <a:pt x="123" y="170"/>
                    </a:cubicBezTo>
                    <a:cubicBezTo>
                      <a:pt x="144" y="132"/>
                      <a:pt x="155" y="91"/>
                      <a:pt x="157" y="48"/>
                    </a:cubicBezTo>
                    <a:cubicBezTo>
                      <a:pt x="157" y="44"/>
                      <a:pt x="157" y="41"/>
                      <a:pt x="156" y="37"/>
                    </a:cubicBezTo>
                    <a:cubicBezTo>
                      <a:pt x="154" y="34"/>
                      <a:pt x="152" y="32"/>
                      <a:pt x="148" y="30"/>
                    </a:cubicBezTo>
                    <a:cubicBezTo>
                      <a:pt x="119" y="8"/>
                      <a:pt x="33" y="-20"/>
                      <a:pt x="7" y="21"/>
                    </a:cubicBezTo>
                    <a:cubicBezTo>
                      <a:pt x="-4" y="39"/>
                      <a:pt x="0" y="69"/>
                      <a:pt x="3" y="88"/>
                    </a:cubicBezTo>
                    <a:cubicBezTo>
                      <a:pt x="6" y="117"/>
                      <a:pt x="14" y="145"/>
                      <a:pt x="27" y="1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0950" rIns="90000" bIns="30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882709" y="2546380"/>
                <a:ext cx="146102" cy="213004"/>
              </a:xfrm>
              <a:custGeom>
                <a:avLst/>
                <a:gdLst/>
                <a:ahLst/>
                <a:cxnLst/>
                <a:rect l="l" t="t" r="r" b="b"/>
                <a:pathLst>
                  <a:path w="487" h="710" extrusionOk="0">
                    <a:moveTo>
                      <a:pt x="487" y="0"/>
                    </a:moveTo>
                    <a:cubicBezTo>
                      <a:pt x="436" y="101"/>
                      <a:pt x="337" y="167"/>
                      <a:pt x="255" y="245"/>
                    </a:cubicBezTo>
                    <a:cubicBezTo>
                      <a:pt x="126" y="369"/>
                      <a:pt x="36" y="532"/>
                      <a:pt x="0" y="708"/>
                    </a:cubicBezTo>
                    <a:cubicBezTo>
                      <a:pt x="55" y="719"/>
                      <a:pt x="108" y="694"/>
                      <a:pt x="155" y="665"/>
                    </a:cubicBezTo>
                    <a:cubicBezTo>
                      <a:pt x="288" y="584"/>
                      <a:pt x="385" y="451"/>
                      <a:pt x="431" y="303"/>
                    </a:cubicBezTo>
                    <a:cubicBezTo>
                      <a:pt x="461" y="205"/>
                      <a:pt x="478" y="103"/>
                      <a:pt x="4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881809" y="2593181"/>
                <a:ext cx="122102" cy="16530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551" extrusionOk="0">
                    <a:moveTo>
                      <a:pt x="407" y="0"/>
                    </a:moveTo>
                    <a:cubicBezTo>
                      <a:pt x="367" y="42"/>
                      <a:pt x="329" y="84"/>
                      <a:pt x="290" y="126"/>
                    </a:cubicBezTo>
                    <a:cubicBezTo>
                      <a:pt x="270" y="147"/>
                      <a:pt x="252" y="168"/>
                      <a:pt x="233" y="190"/>
                    </a:cubicBezTo>
                    <a:cubicBezTo>
                      <a:pt x="213" y="211"/>
                      <a:pt x="195" y="233"/>
                      <a:pt x="176" y="255"/>
                    </a:cubicBezTo>
                    <a:cubicBezTo>
                      <a:pt x="140" y="299"/>
                      <a:pt x="105" y="346"/>
                      <a:pt x="75" y="395"/>
                    </a:cubicBezTo>
                    <a:cubicBezTo>
                      <a:pt x="44" y="444"/>
                      <a:pt x="17" y="496"/>
                      <a:pt x="0" y="551"/>
                    </a:cubicBezTo>
                    <a:cubicBezTo>
                      <a:pt x="32" y="503"/>
                      <a:pt x="66" y="457"/>
                      <a:pt x="101" y="413"/>
                    </a:cubicBezTo>
                    <a:cubicBezTo>
                      <a:pt x="136" y="368"/>
                      <a:pt x="172" y="325"/>
                      <a:pt x="208" y="281"/>
                    </a:cubicBezTo>
                    <a:lnTo>
                      <a:pt x="262" y="214"/>
                    </a:lnTo>
                    <a:cubicBezTo>
                      <a:pt x="280" y="192"/>
                      <a:pt x="298" y="169"/>
                      <a:pt x="315" y="146"/>
                    </a:cubicBezTo>
                    <a:cubicBezTo>
                      <a:pt x="348" y="100"/>
                      <a:pt x="381" y="52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2635504" y="2514279"/>
                <a:ext cx="205503" cy="161103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37" extrusionOk="0">
                    <a:moveTo>
                      <a:pt x="0" y="0"/>
                    </a:moveTo>
                    <a:cubicBezTo>
                      <a:pt x="80" y="81"/>
                      <a:pt x="195" y="112"/>
                      <a:pt x="297" y="160"/>
                    </a:cubicBezTo>
                    <a:cubicBezTo>
                      <a:pt x="459" y="236"/>
                      <a:pt x="596" y="363"/>
                      <a:pt x="685" y="518"/>
                    </a:cubicBezTo>
                    <a:cubicBezTo>
                      <a:pt x="637" y="546"/>
                      <a:pt x="579" y="539"/>
                      <a:pt x="525" y="526"/>
                    </a:cubicBezTo>
                    <a:cubicBezTo>
                      <a:pt x="373" y="491"/>
                      <a:pt x="239" y="396"/>
                      <a:pt x="148" y="271"/>
                    </a:cubicBezTo>
                    <a:cubicBezTo>
                      <a:pt x="88" y="187"/>
                      <a:pt x="39" y="95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2673905" y="2550880"/>
                <a:ext cx="168003" cy="1182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0" y="0"/>
                    </a:moveTo>
                    <a:cubicBezTo>
                      <a:pt x="40" y="41"/>
                      <a:pt x="86" y="77"/>
                      <a:pt x="134" y="110"/>
                    </a:cubicBezTo>
                    <a:cubicBezTo>
                      <a:pt x="157" y="127"/>
                      <a:pt x="181" y="142"/>
                      <a:pt x="205" y="158"/>
                    </a:cubicBezTo>
                    <a:lnTo>
                      <a:pt x="277" y="204"/>
                    </a:lnTo>
                    <a:cubicBezTo>
                      <a:pt x="325" y="234"/>
                      <a:pt x="373" y="264"/>
                      <a:pt x="421" y="295"/>
                    </a:cubicBezTo>
                    <a:cubicBezTo>
                      <a:pt x="468" y="326"/>
                      <a:pt x="514" y="359"/>
                      <a:pt x="560" y="394"/>
                    </a:cubicBezTo>
                    <a:cubicBezTo>
                      <a:pt x="526" y="347"/>
                      <a:pt x="484" y="306"/>
                      <a:pt x="439" y="270"/>
                    </a:cubicBezTo>
                    <a:cubicBezTo>
                      <a:pt x="395" y="233"/>
                      <a:pt x="348" y="200"/>
                      <a:pt x="299" y="169"/>
                    </a:cubicBezTo>
                    <a:cubicBezTo>
                      <a:pt x="274" y="154"/>
                      <a:pt x="249" y="139"/>
                      <a:pt x="225" y="125"/>
                    </a:cubicBezTo>
                    <a:cubicBezTo>
                      <a:pt x="200" y="111"/>
                      <a:pt x="175" y="96"/>
                      <a:pt x="150" y="83"/>
                    </a:cubicBezTo>
                    <a:cubicBezTo>
                      <a:pt x="100" y="55"/>
                      <a:pt x="51" y="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2236496" y="2486679"/>
                <a:ext cx="123002" cy="115291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843" extrusionOk="0">
                    <a:moveTo>
                      <a:pt x="296" y="3843"/>
                    </a:moveTo>
                    <a:cubicBezTo>
                      <a:pt x="35" y="3151"/>
                      <a:pt x="-54" y="2510"/>
                      <a:pt x="31" y="1937"/>
                    </a:cubicBezTo>
                    <a:cubicBezTo>
                      <a:pt x="64" y="1717"/>
                      <a:pt x="123" y="1499"/>
                      <a:pt x="180" y="1289"/>
                    </a:cubicBezTo>
                    <a:cubicBezTo>
                      <a:pt x="211" y="1174"/>
                      <a:pt x="244" y="1055"/>
                      <a:pt x="271" y="938"/>
                    </a:cubicBezTo>
                    <a:cubicBezTo>
                      <a:pt x="351" y="597"/>
                      <a:pt x="401" y="331"/>
                      <a:pt x="317" y="13"/>
                    </a:cubicBezTo>
                    <a:lnTo>
                      <a:pt x="365" y="0"/>
                    </a:lnTo>
                    <a:cubicBezTo>
                      <a:pt x="451" y="329"/>
                      <a:pt x="400" y="601"/>
                      <a:pt x="319" y="949"/>
                    </a:cubicBezTo>
                    <a:cubicBezTo>
                      <a:pt x="291" y="1067"/>
                      <a:pt x="259" y="1186"/>
                      <a:pt x="227" y="1301"/>
                    </a:cubicBezTo>
                    <a:cubicBezTo>
                      <a:pt x="171" y="1510"/>
                      <a:pt x="112" y="1726"/>
                      <a:pt x="79" y="1944"/>
                    </a:cubicBezTo>
                    <a:cubicBezTo>
                      <a:pt x="-4" y="2509"/>
                      <a:pt x="84" y="3141"/>
                      <a:pt x="342" y="3826"/>
                    </a:cubicBezTo>
                    <a:lnTo>
                      <a:pt x="296" y="38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2351999" y="2255075"/>
                <a:ext cx="198603" cy="22800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760" extrusionOk="0">
                    <a:moveTo>
                      <a:pt x="365" y="498"/>
                    </a:moveTo>
                    <a:cubicBezTo>
                      <a:pt x="481" y="399"/>
                      <a:pt x="587" y="276"/>
                      <a:pt x="643" y="144"/>
                    </a:cubicBezTo>
                    <a:cubicBezTo>
                      <a:pt x="657" y="109"/>
                      <a:pt x="668" y="72"/>
                      <a:pt x="659" y="44"/>
                    </a:cubicBezTo>
                    <a:cubicBezTo>
                      <a:pt x="648" y="9"/>
                      <a:pt x="609" y="-5"/>
                      <a:pt x="568" y="2"/>
                    </a:cubicBezTo>
                    <a:cubicBezTo>
                      <a:pt x="526" y="10"/>
                      <a:pt x="484" y="34"/>
                      <a:pt x="446" y="64"/>
                    </a:cubicBezTo>
                    <a:cubicBezTo>
                      <a:pt x="331" y="153"/>
                      <a:pt x="253" y="281"/>
                      <a:pt x="181" y="404"/>
                    </a:cubicBezTo>
                    <a:cubicBezTo>
                      <a:pt x="148" y="460"/>
                      <a:pt x="0" y="760"/>
                      <a:pt x="0" y="760"/>
                    </a:cubicBezTo>
                    <a:cubicBezTo>
                      <a:pt x="0" y="760"/>
                      <a:pt x="299" y="553"/>
                      <a:pt x="365" y="4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2117694" y="2266775"/>
                <a:ext cx="214504" cy="224404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48" extrusionOk="0">
                    <a:moveTo>
                      <a:pt x="531" y="333"/>
                    </a:moveTo>
                    <a:cubicBezTo>
                      <a:pt x="453" y="200"/>
                      <a:pt x="343" y="82"/>
                      <a:pt x="201" y="21"/>
                    </a:cubicBezTo>
                    <a:cubicBezTo>
                      <a:pt x="142" y="-5"/>
                      <a:pt x="71" y="-20"/>
                      <a:pt x="20" y="56"/>
                    </a:cubicBezTo>
                    <a:cubicBezTo>
                      <a:pt x="-16" y="121"/>
                      <a:pt x="1" y="191"/>
                      <a:pt x="31" y="251"/>
                    </a:cubicBezTo>
                    <a:cubicBezTo>
                      <a:pt x="98" y="381"/>
                      <a:pt x="226" y="468"/>
                      <a:pt x="348" y="549"/>
                    </a:cubicBezTo>
                    <a:cubicBezTo>
                      <a:pt x="404" y="586"/>
                      <a:pt x="715" y="748"/>
                      <a:pt x="715" y="748"/>
                    </a:cubicBezTo>
                    <a:cubicBezTo>
                      <a:pt x="715" y="748"/>
                      <a:pt x="574" y="408"/>
                      <a:pt x="531" y="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2299798" y="2188473"/>
                <a:ext cx="104402" cy="29460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982" extrusionOk="0">
                    <a:moveTo>
                      <a:pt x="312" y="563"/>
                    </a:moveTo>
                    <a:cubicBezTo>
                      <a:pt x="355" y="415"/>
                      <a:pt x="365" y="254"/>
                      <a:pt x="313" y="109"/>
                    </a:cubicBezTo>
                    <a:cubicBezTo>
                      <a:pt x="299" y="72"/>
                      <a:pt x="279" y="34"/>
                      <a:pt x="245" y="14"/>
                    </a:cubicBezTo>
                    <a:cubicBezTo>
                      <a:pt x="203" y="-10"/>
                      <a:pt x="148" y="-1"/>
                      <a:pt x="109" y="27"/>
                    </a:cubicBezTo>
                    <a:cubicBezTo>
                      <a:pt x="70" y="54"/>
                      <a:pt x="45" y="98"/>
                      <a:pt x="28" y="143"/>
                    </a:cubicBezTo>
                    <a:cubicBezTo>
                      <a:pt x="-21" y="282"/>
                      <a:pt x="4" y="434"/>
                      <a:pt x="30" y="579"/>
                    </a:cubicBezTo>
                    <a:cubicBezTo>
                      <a:pt x="41" y="644"/>
                      <a:pt x="137" y="982"/>
                      <a:pt x="137" y="982"/>
                    </a:cubicBezTo>
                    <a:cubicBezTo>
                      <a:pt x="137" y="982"/>
                      <a:pt x="287" y="646"/>
                      <a:pt x="312" y="5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2335798" y="2199874"/>
                <a:ext cx="141602" cy="29220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974" extrusionOk="0">
                    <a:moveTo>
                      <a:pt x="471" y="178"/>
                    </a:moveTo>
                    <a:cubicBezTo>
                      <a:pt x="476" y="116"/>
                      <a:pt x="469" y="42"/>
                      <a:pt x="415" y="12"/>
                    </a:cubicBezTo>
                    <a:cubicBezTo>
                      <a:pt x="373" y="-12"/>
                      <a:pt x="318" y="2"/>
                      <a:pt x="281" y="32"/>
                    </a:cubicBezTo>
                    <a:cubicBezTo>
                      <a:pt x="244" y="63"/>
                      <a:pt x="221" y="107"/>
                      <a:pt x="201" y="150"/>
                    </a:cubicBezTo>
                    <a:cubicBezTo>
                      <a:pt x="99" y="359"/>
                      <a:pt x="0" y="974"/>
                      <a:pt x="0" y="974"/>
                    </a:cubicBezTo>
                    <a:cubicBezTo>
                      <a:pt x="0" y="974"/>
                      <a:pt x="147" y="851"/>
                      <a:pt x="194" y="801"/>
                    </a:cubicBezTo>
                    <a:cubicBezTo>
                      <a:pt x="269" y="722"/>
                      <a:pt x="331" y="630"/>
                      <a:pt x="377" y="531"/>
                    </a:cubicBezTo>
                    <a:cubicBezTo>
                      <a:pt x="430" y="421"/>
                      <a:pt x="462" y="300"/>
                      <a:pt x="471" y="1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2204996" y="2214574"/>
                <a:ext cx="131102" cy="279305"/>
              </a:xfrm>
              <a:custGeom>
                <a:avLst/>
                <a:gdLst/>
                <a:ahLst/>
                <a:cxnLst/>
                <a:rect l="l" t="t" r="r" b="b"/>
                <a:pathLst>
                  <a:path w="437" h="931" extrusionOk="0">
                    <a:moveTo>
                      <a:pt x="429" y="476"/>
                    </a:moveTo>
                    <a:cubicBezTo>
                      <a:pt x="409" y="324"/>
                      <a:pt x="353" y="172"/>
                      <a:pt x="247" y="61"/>
                    </a:cubicBezTo>
                    <a:cubicBezTo>
                      <a:pt x="219" y="32"/>
                      <a:pt x="186" y="5"/>
                      <a:pt x="146" y="1"/>
                    </a:cubicBezTo>
                    <a:cubicBezTo>
                      <a:pt x="99" y="-5"/>
                      <a:pt x="52" y="26"/>
                      <a:pt x="27" y="67"/>
                    </a:cubicBezTo>
                    <a:cubicBezTo>
                      <a:pt x="3" y="109"/>
                      <a:pt x="-3" y="159"/>
                      <a:pt x="1" y="207"/>
                    </a:cubicBezTo>
                    <a:cubicBezTo>
                      <a:pt x="11" y="353"/>
                      <a:pt x="96" y="482"/>
                      <a:pt x="177" y="604"/>
                    </a:cubicBezTo>
                    <a:cubicBezTo>
                      <a:pt x="214" y="660"/>
                      <a:pt x="437" y="931"/>
                      <a:pt x="437" y="931"/>
                    </a:cubicBezTo>
                    <a:cubicBezTo>
                      <a:pt x="437" y="931"/>
                      <a:pt x="439" y="562"/>
                      <a:pt x="429" y="4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2335798" y="2319876"/>
                <a:ext cx="249004" cy="172203"/>
              </a:xfrm>
              <a:custGeom>
                <a:avLst/>
                <a:gdLst/>
                <a:ahLst/>
                <a:cxnLst/>
                <a:rect l="l" t="t" r="r" b="b"/>
                <a:pathLst>
                  <a:path w="830" h="574" extrusionOk="0">
                    <a:moveTo>
                      <a:pt x="423" y="422"/>
                    </a:moveTo>
                    <a:cubicBezTo>
                      <a:pt x="562" y="359"/>
                      <a:pt x="697" y="270"/>
                      <a:pt x="787" y="158"/>
                    </a:cubicBezTo>
                    <a:cubicBezTo>
                      <a:pt x="810" y="129"/>
                      <a:pt x="831" y="96"/>
                      <a:pt x="830" y="67"/>
                    </a:cubicBezTo>
                    <a:cubicBezTo>
                      <a:pt x="830" y="30"/>
                      <a:pt x="795" y="6"/>
                      <a:pt x="754" y="1"/>
                    </a:cubicBezTo>
                    <a:cubicBezTo>
                      <a:pt x="712" y="-3"/>
                      <a:pt x="664" y="9"/>
                      <a:pt x="620" y="27"/>
                    </a:cubicBezTo>
                    <a:cubicBezTo>
                      <a:pt x="485" y="82"/>
                      <a:pt x="375" y="184"/>
                      <a:pt x="271" y="281"/>
                    </a:cubicBezTo>
                    <a:cubicBezTo>
                      <a:pt x="225" y="326"/>
                      <a:pt x="0" y="574"/>
                      <a:pt x="0" y="574"/>
                    </a:cubicBezTo>
                    <a:cubicBezTo>
                      <a:pt x="0" y="574"/>
                      <a:pt x="344" y="457"/>
                      <a:pt x="423" y="4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2071793" y="2346876"/>
                <a:ext cx="264304" cy="147002"/>
              </a:xfrm>
              <a:custGeom>
                <a:avLst/>
                <a:gdLst/>
                <a:ahLst/>
                <a:cxnLst/>
                <a:rect l="l" t="t" r="r" b="b"/>
                <a:pathLst>
                  <a:path w="881" h="490" extrusionOk="0">
                    <a:moveTo>
                      <a:pt x="445" y="386"/>
                    </a:moveTo>
                    <a:cubicBezTo>
                      <a:pt x="299" y="338"/>
                      <a:pt x="156" y="265"/>
                      <a:pt x="53" y="163"/>
                    </a:cubicBezTo>
                    <a:cubicBezTo>
                      <a:pt x="27" y="137"/>
                      <a:pt x="3" y="106"/>
                      <a:pt x="0" y="76"/>
                    </a:cubicBezTo>
                    <a:cubicBezTo>
                      <a:pt x="-3" y="40"/>
                      <a:pt x="29" y="13"/>
                      <a:pt x="69" y="4"/>
                    </a:cubicBezTo>
                    <a:cubicBezTo>
                      <a:pt x="110" y="-5"/>
                      <a:pt x="159" y="2"/>
                      <a:pt x="205" y="15"/>
                    </a:cubicBezTo>
                    <a:cubicBezTo>
                      <a:pt x="345" y="54"/>
                      <a:pt x="466" y="143"/>
                      <a:pt x="580" y="229"/>
                    </a:cubicBezTo>
                    <a:cubicBezTo>
                      <a:pt x="631" y="268"/>
                      <a:pt x="881" y="490"/>
                      <a:pt x="881" y="490"/>
                    </a:cubicBezTo>
                    <a:cubicBezTo>
                      <a:pt x="881" y="490"/>
                      <a:pt x="527" y="412"/>
                      <a:pt x="445" y="3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2142594" y="2395177"/>
                <a:ext cx="197703" cy="105002"/>
              </a:xfrm>
              <a:custGeom>
                <a:avLst/>
                <a:gdLst/>
                <a:ahLst/>
                <a:cxnLst/>
                <a:rect l="l" t="t" r="r" b="b"/>
                <a:pathLst>
                  <a:path w="659" h="350" extrusionOk="0">
                    <a:moveTo>
                      <a:pt x="659" y="350"/>
                    </a:moveTo>
                    <a:cubicBezTo>
                      <a:pt x="602" y="323"/>
                      <a:pt x="548" y="291"/>
                      <a:pt x="494" y="259"/>
                    </a:cubicBezTo>
                    <a:cubicBezTo>
                      <a:pt x="467" y="243"/>
                      <a:pt x="441" y="226"/>
                      <a:pt x="414" y="211"/>
                    </a:cubicBezTo>
                    <a:cubicBezTo>
                      <a:pt x="401" y="203"/>
                      <a:pt x="388" y="194"/>
                      <a:pt x="374" y="187"/>
                    </a:cubicBezTo>
                    <a:lnTo>
                      <a:pt x="334" y="163"/>
                    </a:lnTo>
                    <a:cubicBezTo>
                      <a:pt x="281" y="132"/>
                      <a:pt x="227" y="101"/>
                      <a:pt x="172" y="74"/>
                    </a:cubicBezTo>
                    <a:cubicBezTo>
                      <a:pt x="116" y="47"/>
                      <a:pt x="60" y="23"/>
                      <a:pt x="0" y="0"/>
                    </a:cubicBezTo>
                    <a:cubicBezTo>
                      <a:pt x="64" y="3"/>
                      <a:pt x="127" y="17"/>
                      <a:pt x="187" y="39"/>
                    </a:cubicBezTo>
                    <a:cubicBezTo>
                      <a:pt x="247" y="61"/>
                      <a:pt x="305" y="88"/>
                      <a:pt x="359" y="121"/>
                    </a:cubicBezTo>
                    <a:cubicBezTo>
                      <a:pt x="386" y="137"/>
                      <a:pt x="413" y="154"/>
                      <a:pt x="439" y="171"/>
                    </a:cubicBezTo>
                    <a:cubicBezTo>
                      <a:pt x="465" y="190"/>
                      <a:pt x="491" y="208"/>
                      <a:pt x="516" y="227"/>
                    </a:cubicBezTo>
                    <a:cubicBezTo>
                      <a:pt x="566" y="265"/>
                      <a:pt x="614" y="306"/>
                      <a:pt x="659" y="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2336098" y="2275475"/>
                <a:ext cx="98402" cy="218404"/>
              </a:xfrm>
              <a:custGeom>
                <a:avLst/>
                <a:gdLst/>
                <a:ahLst/>
                <a:cxnLst/>
                <a:rect l="l" t="t" r="r" b="b"/>
                <a:pathLst>
                  <a:path w="328" h="728" extrusionOk="0">
                    <a:moveTo>
                      <a:pt x="328" y="0"/>
                    </a:moveTo>
                    <a:cubicBezTo>
                      <a:pt x="307" y="64"/>
                      <a:pt x="284" y="126"/>
                      <a:pt x="260" y="188"/>
                    </a:cubicBezTo>
                    <a:cubicBezTo>
                      <a:pt x="248" y="219"/>
                      <a:pt x="235" y="249"/>
                      <a:pt x="223" y="281"/>
                    </a:cubicBezTo>
                    <a:lnTo>
                      <a:pt x="185" y="373"/>
                    </a:lnTo>
                    <a:cubicBezTo>
                      <a:pt x="159" y="434"/>
                      <a:pt x="131" y="495"/>
                      <a:pt x="101" y="554"/>
                    </a:cubicBezTo>
                    <a:cubicBezTo>
                      <a:pt x="71" y="614"/>
                      <a:pt x="39" y="673"/>
                      <a:pt x="0" y="728"/>
                    </a:cubicBezTo>
                    <a:cubicBezTo>
                      <a:pt x="21" y="664"/>
                      <a:pt x="43" y="601"/>
                      <a:pt x="66" y="539"/>
                    </a:cubicBezTo>
                    <a:cubicBezTo>
                      <a:pt x="90" y="476"/>
                      <a:pt x="114" y="415"/>
                      <a:pt x="140" y="354"/>
                    </a:cubicBezTo>
                    <a:cubicBezTo>
                      <a:pt x="154" y="323"/>
                      <a:pt x="167" y="293"/>
                      <a:pt x="181" y="263"/>
                    </a:cubicBezTo>
                    <a:cubicBezTo>
                      <a:pt x="195" y="232"/>
                      <a:pt x="209" y="202"/>
                      <a:pt x="225" y="172"/>
                    </a:cubicBezTo>
                    <a:cubicBezTo>
                      <a:pt x="255" y="113"/>
                      <a:pt x="289" y="55"/>
                      <a:pt x="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255997" y="2286875"/>
                <a:ext cx="81901" cy="21390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713" extrusionOk="0">
                    <a:moveTo>
                      <a:pt x="273" y="713"/>
                    </a:moveTo>
                    <a:cubicBezTo>
                      <a:pt x="248" y="653"/>
                      <a:pt x="227" y="593"/>
                      <a:pt x="206" y="533"/>
                    </a:cubicBezTo>
                    <a:lnTo>
                      <a:pt x="174" y="443"/>
                    </a:lnTo>
                    <a:cubicBezTo>
                      <a:pt x="163" y="413"/>
                      <a:pt x="154" y="383"/>
                      <a:pt x="142" y="353"/>
                    </a:cubicBezTo>
                    <a:cubicBezTo>
                      <a:pt x="120" y="294"/>
                      <a:pt x="98" y="234"/>
                      <a:pt x="74" y="176"/>
                    </a:cubicBezTo>
                    <a:cubicBezTo>
                      <a:pt x="51" y="117"/>
                      <a:pt x="25" y="59"/>
                      <a:pt x="0" y="0"/>
                    </a:cubicBezTo>
                    <a:cubicBezTo>
                      <a:pt x="42" y="48"/>
                      <a:pt x="78" y="103"/>
                      <a:pt x="109" y="160"/>
                    </a:cubicBezTo>
                    <a:cubicBezTo>
                      <a:pt x="140" y="217"/>
                      <a:pt x="166" y="276"/>
                      <a:pt x="188" y="337"/>
                    </a:cubicBezTo>
                    <a:cubicBezTo>
                      <a:pt x="198" y="367"/>
                      <a:pt x="209" y="398"/>
                      <a:pt x="218" y="429"/>
                    </a:cubicBezTo>
                    <a:cubicBezTo>
                      <a:pt x="227" y="460"/>
                      <a:pt x="235" y="491"/>
                      <a:pt x="242" y="522"/>
                    </a:cubicBezTo>
                    <a:cubicBezTo>
                      <a:pt x="257" y="585"/>
                      <a:pt x="268" y="648"/>
                      <a:pt x="273" y="7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342698" y="2362177"/>
                <a:ext cx="188103" cy="13020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434" extrusionOk="0">
                    <a:moveTo>
                      <a:pt x="627" y="0"/>
                    </a:moveTo>
                    <a:cubicBezTo>
                      <a:pt x="575" y="37"/>
                      <a:pt x="524" y="75"/>
                      <a:pt x="474" y="114"/>
                    </a:cubicBezTo>
                    <a:lnTo>
                      <a:pt x="398" y="171"/>
                    </a:lnTo>
                    <a:lnTo>
                      <a:pt x="322" y="228"/>
                    </a:lnTo>
                    <a:cubicBezTo>
                      <a:pt x="271" y="265"/>
                      <a:pt x="219" y="302"/>
                      <a:pt x="166" y="337"/>
                    </a:cubicBezTo>
                    <a:cubicBezTo>
                      <a:pt x="113" y="372"/>
                      <a:pt x="58" y="406"/>
                      <a:pt x="0" y="434"/>
                    </a:cubicBezTo>
                    <a:cubicBezTo>
                      <a:pt x="47" y="389"/>
                      <a:pt x="94" y="347"/>
                      <a:pt x="143" y="306"/>
                    </a:cubicBezTo>
                    <a:cubicBezTo>
                      <a:pt x="192" y="266"/>
                      <a:pt x="242" y="226"/>
                      <a:pt x="293" y="189"/>
                    </a:cubicBezTo>
                    <a:cubicBezTo>
                      <a:pt x="345" y="151"/>
                      <a:pt x="398" y="115"/>
                      <a:pt x="453" y="82"/>
                    </a:cubicBezTo>
                    <a:cubicBezTo>
                      <a:pt x="508" y="50"/>
                      <a:pt x="565" y="19"/>
                      <a:pt x="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314498" y="2471979"/>
                <a:ext cx="56401" cy="75601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52" extrusionOk="0">
                    <a:moveTo>
                      <a:pt x="155" y="204"/>
                    </a:moveTo>
                    <a:cubicBezTo>
                      <a:pt x="145" y="226"/>
                      <a:pt x="128" y="249"/>
                      <a:pt x="104" y="251"/>
                    </a:cubicBezTo>
                    <a:cubicBezTo>
                      <a:pt x="76" y="254"/>
                      <a:pt x="53" y="228"/>
                      <a:pt x="40" y="203"/>
                    </a:cubicBezTo>
                    <a:cubicBezTo>
                      <a:pt x="16" y="158"/>
                      <a:pt x="2" y="108"/>
                      <a:pt x="0" y="57"/>
                    </a:cubicBezTo>
                    <a:cubicBezTo>
                      <a:pt x="0" y="53"/>
                      <a:pt x="0" y="48"/>
                      <a:pt x="1" y="44"/>
                    </a:cubicBezTo>
                    <a:cubicBezTo>
                      <a:pt x="3" y="41"/>
                      <a:pt x="7" y="37"/>
                      <a:pt x="10" y="35"/>
                    </a:cubicBezTo>
                    <a:cubicBezTo>
                      <a:pt x="46" y="9"/>
                      <a:pt x="148" y="-25"/>
                      <a:pt x="179" y="25"/>
                    </a:cubicBezTo>
                    <a:cubicBezTo>
                      <a:pt x="192" y="46"/>
                      <a:pt x="187" y="82"/>
                      <a:pt x="184" y="104"/>
                    </a:cubicBezTo>
                    <a:cubicBezTo>
                      <a:pt x="180" y="139"/>
                      <a:pt x="170" y="173"/>
                      <a:pt x="155" y="2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137794" y="2496279"/>
                <a:ext cx="174003" cy="254104"/>
              </a:xfrm>
              <a:custGeom>
                <a:avLst/>
                <a:gdLst/>
                <a:ahLst/>
                <a:cxnLst/>
                <a:rect l="l" t="t" r="r" b="b"/>
                <a:pathLst>
                  <a:path w="580" h="847" extrusionOk="0">
                    <a:moveTo>
                      <a:pt x="0" y="0"/>
                    </a:moveTo>
                    <a:cubicBezTo>
                      <a:pt x="60" y="121"/>
                      <a:pt x="179" y="200"/>
                      <a:pt x="277" y="293"/>
                    </a:cubicBezTo>
                    <a:cubicBezTo>
                      <a:pt x="431" y="440"/>
                      <a:pt x="538" y="635"/>
                      <a:pt x="580" y="844"/>
                    </a:cubicBezTo>
                    <a:cubicBezTo>
                      <a:pt x="516" y="858"/>
                      <a:pt x="452" y="827"/>
                      <a:pt x="396" y="793"/>
                    </a:cubicBezTo>
                    <a:cubicBezTo>
                      <a:pt x="238" y="696"/>
                      <a:pt x="121" y="538"/>
                      <a:pt x="67" y="362"/>
                    </a:cubicBezTo>
                    <a:cubicBezTo>
                      <a:pt x="30" y="244"/>
                      <a:pt x="10" y="12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167495" y="2552080"/>
                <a:ext cx="145802" cy="19710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657" extrusionOk="0">
                    <a:moveTo>
                      <a:pt x="0" y="0"/>
                    </a:moveTo>
                    <a:cubicBezTo>
                      <a:pt x="47" y="50"/>
                      <a:pt x="94" y="100"/>
                      <a:pt x="140" y="150"/>
                    </a:cubicBezTo>
                    <a:cubicBezTo>
                      <a:pt x="163" y="175"/>
                      <a:pt x="185" y="201"/>
                      <a:pt x="208" y="226"/>
                    </a:cubicBezTo>
                    <a:cubicBezTo>
                      <a:pt x="230" y="252"/>
                      <a:pt x="253" y="278"/>
                      <a:pt x="275" y="304"/>
                    </a:cubicBezTo>
                    <a:cubicBezTo>
                      <a:pt x="319" y="357"/>
                      <a:pt x="360" y="412"/>
                      <a:pt x="396" y="471"/>
                    </a:cubicBezTo>
                    <a:cubicBezTo>
                      <a:pt x="433" y="529"/>
                      <a:pt x="465" y="591"/>
                      <a:pt x="486" y="657"/>
                    </a:cubicBezTo>
                    <a:cubicBezTo>
                      <a:pt x="446" y="601"/>
                      <a:pt x="407" y="546"/>
                      <a:pt x="365" y="493"/>
                    </a:cubicBezTo>
                    <a:cubicBezTo>
                      <a:pt x="323" y="439"/>
                      <a:pt x="280" y="388"/>
                      <a:pt x="237" y="335"/>
                    </a:cubicBezTo>
                    <a:lnTo>
                      <a:pt x="173" y="256"/>
                    </a:lnTo>
                    <a:cubicBezTo>
                      <a:pt x="152" y="229"/>
                      <a:pt x="130" y="202"/>
                      <a:pt x="110" y="174"/>
                    </a:cubicBezTo>
                    <a:cubicBezTo>
                      <a:pt x="70" y="119"/>
                      <a:pt x="31" y="6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>
                <a:off x="2361599" y="2458178"/>
                <a:ext cx="245404" cy="19200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640" extrusionOk="0">
                    <a:moveTo>
                      <a:pt x="818" y="0"/>
                    </a:moveTo>
                    <a:cubicBezTo>
                      <a:pt x="723" y="96"/>
                      <a:pt x="585" y="133"/>
                      <a:pt x="463" y="190"/>
                    </a:cubicBezTo>
                    <a:cubicBezTo>
                      <a:pt x="271" y="281"/>
                      <a:pt x="107" y="433"/>
                      <a:pt x="0" y="617"/>
                    </a:cubicBezTo>
                    <a:cubicBezTo>
                      <a:pt x="58" y="650"/>
                      <a:pt x="128" y="642"/>
                      <a:pt x="192" y="627"/>
                    </a:cubicBezTo>
                    <a:cubicBezTo>
                      <a:pt x="372" y="585"/>
                      <a:pt x="533" y="472"/>
                      <a:pt x="640" y="322"/>
                    </a:cubicBezTo>
                    <a:cubicBezTo>
                      <a:pt x="712" y="223"/>
                      <a:pt x="770" y="113"/>
                      <a:pt x="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2360699" y="2501979"/>
                <a:ext cx="200403" cy="14070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69" extrusionOk="0">
                    <a:moveTo>
                      <a:pt x="668" y="0"/>
                    </a:moveTo>
                    <a:cubicBezTo>
                      <a:pt x="619" y="48"/>
                      <a:pt x="565" y="90"/>
                      <a:pt x="509" y="130"/>
                    </a:cubicBezTo>
                    <a:cubicBezTo>
                      <a:pt x="481" y="150"/>
                      <a:pt x="452" y="168"/>
                      <a:pt x="424" y="187"/>
                    </a:cubicBezTo>
                    <a:lnTo>
                      <a:pt x="338" y="242"/>
                    </a:lnTo>
                    <a:cubicBezTo>
                      <a:pt x="280" y="278"/>
                      <a:pt x="222" y="314"/>
                      <a:pt x="167" y="351"/>
                    </a:cubicBezTo>
                    <a:cubicBezTo>
                      <a:pt x="110" y="388"/>
                      <a:pt x="55" y="427"/>
                      <a:pt x="0" y="469"/>
                    </a:cubicBezTo>
                    <a:cubicBezTo>
                      <a:pt x="40" y="413"/>
                      <a:pt x="90" y="364"/>
                      <a:pt x="144" y="320"/>
                    </a:cubicBezTo>
                    <a:cubicBezTo>
                      <a:pt x="197" y="276"/>
                      <a:pt x="254" y="237"/>
                      <a:pt x="312" y="200"/>
                    </a:cubicBezTo>
                    <a:cubicBezTo>
                      <a:pt x="341" y="183"/>
                      <a:pt x="370" y="165"/>
                      <a:pt x="400" y="148"/>
                    </a:cubicBezTo>
                    <a:cubicBezTo>
                      <a:pt x="430" y="131"/>
                      <a:pt x="459" y="114"/>
                      <a:pt x="488" y="98"/>
                    </a:cubicBezTo>
                    <a:cubicBezTo>
                      <a:pt x="548" y="64"/>
                      <a:pt x="607" y="32"/>
                      <a:pt x="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>
                <a:off x="2081393" y="2825385"/>
                <a:ext cx="286205" cy="67711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257" extrusionOk="0">
                    <a:moveTo>
                      <a:pt x="908" y="2257"/>
                    </a:moveTo>
                    <a:cubicBezTo>
                      <a:pt x="828" y="2063"/>
                      <a:pt x="774" y="1858"/>
                      <a:pt x="721" y="1660"/>
                    </a:cubicBezTo>
                    <a:cubicBezTo>
                      <a:pt x="695" y="1563"/>
                      <a:pt x="668" y="1462"/>
                      <a:pt x="638" y="1364"/>
                    </a:cubicBezTo>
                    <a:cubicBezTo>
                      <a:pt x="477" y="827"/>
                      <a:pt x="292" y="440"/>
                      <a:pt x="0" y="28"/>
                    </a:cubicBezTo>
                    <a:lnTo>
                      <a:pt x="40" y="0"/>
                    </a:lnTo>
                    <a:cubicBezTo>
                      <a:pt x="331" y="411"/>
                      <a:pt x="524" y="814"/>
                      <a:pt x="685" y="1350"/>
                    </a:cubicBezTo>
                    <a:cubicBezTo>
                      <a:pt x="715" y="1448"/>
                      <a:pt x="742" y="1550"/>
                      <a:pt x="768" y="1647"/>
                    </a:cubicBezTo>
                    <a:cubicBezTo>
                      <a:pt x="821" y="1844"/>
                      <a:pt x="875" y="2047"/>
                      <a:pt x="954" y="2238"/>
                    </a:cubicBezTo>
                    <a:lnTo>
                      <a:pt x="908" y="22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1873789" y="2955288"/>
                <a:ext cx="306605" cy="81301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271" extrusionOk="0">
                    <a:moveTo>
                      <a:pt x="0" y="48"/>
                    </a:moveTo>
                    <a:cubicBezTo>
                      <a:pt x="132" y="75"/>
                      <a:pt x="267" y="30"/>
                      <a:pt x="401" y="11"/>
                    </a:cubicBezTo>
                    <a:cubicBezTo>
                      <a:pt x="612" y="-20"/>
                      <a:pt x="832" y="16"/>
                      <a:pt x="1022" y="112"/>
                    </a:cubicBezTo>
                    <a:cubicBezTo>
                      <a:pt x="992" y="171"/>
                      <a:pt x="930" y="203"/>
                      <a:pt x="868" y="226"/>
                    </a:cubicBezTo>
                    <a:cubicBezTo>
                      <a:pt x="694" y="291"/>
                      <a:pt x="498" y="284"/>
                      <a:pt x="325" y="219"/>
                    </a:cubicBezTo>
                    <a:cubicBezTo>
                      <a:pt x="211" y="175"/>
                      <a:pt x="102" y="115"/>
                      <a:pt x="0" y="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935890" y="2971788"/>
                <a:ext cx="245104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53" extrusionOk="0">
                    <a:moveTo>
                      <a:pt x="0" y="30"/>
                    </a:moveTo>
                    <a:cubicBezTo>
                      <a:pt x="69" y="23"/>
                      <a:pt x="136" y="18"/>
                      <a:pt x="204" y="12"/>
                    </a:cubicBezTo>
                    <a:cubicBezTo>
                      <a:pt x="238" y="9"/>
                      <a:pt x="272" y="8"/>
                      <a:pt x="306" y="6"/>
                    </a:cubicBezTo>
                    <a:cubicBezTo>
                      <a:pt x="340" y="4"/>
                      <a:pt x="374" y="2"/>
                      <a:pt x="409" y="1"/>
                    </a:cubicBezTo>
                    <a:cubicBezTo>
                      <a:pt x="477" y="-1"/>
                      <a:pt x="546" y="1"/>
                      <a:pt x="615" y="8"/>
                    </a:cubicBezTo>
                    <a:cubicBezTo>
                      <a:pt x="684" y="16"/>
                      <a:pt x="752" y="29"/>
                      <a:pt x="817" y="53"/>
                    </a:cubicBezTo>
                    <a:cubicBezTo>
                      <a:pt x="748" y="49"/>
                      <a:pt x="681" y="46"/>
                      <a:pt x="613" y="46"/>
                    </a:cubicBezTo>
                    <a:cubicBezTo>
                      <a:pt x="545" y="46"/>
                      <a:pt x="478" y="48"/>
                      <a:pt x="410" y="50"/>
                    </a:cubicBezTo>
                    <a:lnTo>
                      <a:pt x="308" y="52"/>
                    </a:lnTo>
                    <a:cubicBezTo>
                      <a:pt x="274" y="52"/>
                      <a:pt x="239" y="52"/>
                      <a:pt x="205" y="50"/>
                    </a:cubicBezTo>
                    <a:cubicBezTo>
                      <a:pt x="136" y="49"/>
                      <a:pt x="68" y="44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2084093" y="2604581"/>
                <a:ext cx="59401" cy="213604"/>
              </a:xfrm>
              <a:custGeom>
                <a:avLst/>
                <a:gdLst/>
                <a:ahLst/>
                <a:cxnLst/>
                <a:rect l="l" t="t" r="r" b="b"/>
                <a:pathLst>
                  <a:path w="198" h="712" extrusionOk="0">
                    <a:moveTo>
                      <a:pt x="152" y="409"/>
                    </a:moveTo>
                    <a:cubicBezTo>
                      <a:pt x="188" y="302"/>
                      <a:pt x="208" y="185"/>
                      <a:pt x="193" y="80"/>
                    </a:cubicBezTo>
                    <a:cubicBezTo>
                      <a:pt x="189" y="53"/>
                      <a:pt x="182" y="25"/>
                      <a:pt x="166" y="10"/>
                    </a:cubicBezTo>
                    <a:cubicBezTo>
                      <a:pt x="146" y="-7"/>
                      <a:pt x="116" y="-1"/>
                      <a:pt x="93" y="19"/>
                    </a:cubicBezTo>
                    <a:cubicBezTo>
                      <a:pt x="69" y="39"/>
                      <a:pt x="51" y="71"/>
                      <a:pt x="39" y="104"/>
                    </a:cubicBezTo>
                    <a:cubicBezTo>
                      <a:pt x="0" y="204"/>
                      <a:pt x="-1" y="314"/>
                      <a:pt x="0" y="419"/>
                    </a:cubicBezTo>
                    <a:cubicBezTo>
                      <a:pt x="0" y="467"/>
                      <a:pt x="20" y="712"/>
                      <a:pt x="20" y="712"/>
                    </a:cubicBezTo>
                    <a:cubicBezTo>
                      <a:pt x="20" y="712"/>
                      <a:pt x="131" y="469"/>
                      <a:pt x="152" y="4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870489" y="2750084"/>
                <a:ext cx="210003" cy="8460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82" extrusionOk="0">
                    <a:moveTo>
                      <a:pt x="427" y="76"/>
                    </a:moveTo>
                    <a:cubicBezTo>
                      <a:pt x="328" y="22"/>
                      <a:pt x="214" y="-11"/>
                      <a:pt x="101" y="4"/>
                    </a:cubicBezTo>
                    <a:cubicBezTo>
                      <a:pt x="54" y="9"/>
                      <a:pt x="3" y="27"/>
                      <a:pt x="0" y="94"/>
                    </a:cubicBezTo>
                    <a:cubicBezTo>
                      <a:pt x="2" y="149"/>
                      <a:pt x="39" y="187"/>
                      <a:pt x="80" y="213"/>
                    </a:cubicBezTo>
                    <a:cubicBezTo>
                      <a:pt x="172" y="271"/>
                      <a:pt x="285" y="277"/>
                      <a:pt x="393" y="282"/>
                    </a:cubicBezTo>
                    <a:cubicBezTo>
                      <a:pt x="442" y="284"/>
                      <a:pt x="700" y="269"/>
                      <a:pt x="700" y="269"/>
                    </a:cubicBezTo>
                    <a:cubicBezTo>
                      <a:pt x="700" y="269"/>
                      <a:pt x="483" y="108"/>
                      <a:pt x="427" y="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965891" y="2626482"/>
                <a:ext cx="117302" cy="19590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653" extrusionOk="0">
                    <a:moveTo>
                      <a:pt x="343" y="322"/>
                    </a:moveTo>
                    <a:cubicBezTo>
                      <a:pt x="314" y="213"/>
                      <a:pt x="260" y="106"/>
                      <a:pt x="172" y="35"/>
                    </a:cubicBezTo>
                    <a:cubicBezTo>
                      <a:pt x="149" y="17"/>
                      <a:pt x="122" y="0"/>
                      <a:pt x="93" y="0"/>
                    </a:cubicBezTo>
                    <a:cubicBezTo>
                      <a:pt x="58" y="1"/>
                      <a:pt x="26" y="27"/>
                      <a:pt x="12" y="60"/>
                    </a:cubicBezTo>
                    <a:cubicBezTo>
                      <a:pt x="-2" y="92"/>
                      <a:pt x="-2" y="129"/>
                      <a:pt x="5" y="164"/>
                    </a:cubicBezTo>
                    <a:cubicBezTo>
                      <a:pt x="26" y="270"/>
                      <a:pt x="100" y="357"/>
                      <a:pt x="170" y="439"/>
                    </a:cubicBezTo>
                    <a:cubicBezTo>
                      <a:pt x="202" y="476"/>
                      <a:pt x="391" y="653"/>
                      <a:pt x="391" y="653"/>
                    </a:cubicBezTo>
                    <a:cubicBezTo>
                      <a:pt x="391" y="653"/>
                      <a:pt x="358" y="384"/>
                      <a:pt x="343" y="3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2027092" y="2600381"/>
                <a:ext cx="78601" cy="229804"/>
              </a:xfrm>
              <a:custGeom>
                <a:avLst/>
                <a:gdLst/>
                <a:ahLst/>
                <a:cxnLst/>
                <a:rect l="l" t="t" r="r" b="b"/>
                <a:pathLst>
                  <a:path w="262" h="766" extrusionOk="0">
                    <a:moveTo>
                      <a:pt x="185" y="84"/>
                    </a:moveTo>
                    <a:cubicBezTo>
                      <a:pt x="164" y="44"/>
                      <a:pt x="131" y="0"/>
                      <a:pt x="86" y="0"/>
                    </a:cubicBezTo>
                    <a:cubicBezTo>
                      <a:pt x="50" y="1"/>
                      <a:pt x="21" y="31"/>
                      <a:pt x="9" y="64"/>
                    </a:cubicBezTo>
                    <a:cubicBezTo>
                      <a:pt x="-3" y="97"/>
                      <a:pt x="0" y="133"/>
                      <a:pt x="2" y="169"/>
                    </a:cubicBezTo>
                    <a:cubicBezTo>
                      <a:pt x="18" y="339"/>
                      <a:pt x="187" y="766"/>
                      <a:pt x="187" y="766"/>
                    </a:cubicBezTo>
                    <a:cubicBezTo>
                      <a:pt x="187" y="766"/>
                      <a:pt x="234" y="632"/>
                      <a:pt x="244" y="583"/>
                    </a:cubicBezTo>
                    <a:cubicBezTo>
                      <a:pt x="262" y="505"/>
                      <a:pt x="266" y="423"/>
                      <a:pt x="259" y="343"/>
                    </a:cubicBezTo>
                    <a:cubicBezTo>
                      <a:pt x="250" y="253"/>
                      <a:pt x="225" y="165"/>
                      <a:pt x="185" y="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908290" y="2685283"/>
                <a:ext cx="175803" cy="145802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86" extrusionOk="0">
                    <a:moveTo>
                      <a:pt x="409" y="201"/>
                    </a:moveTo>
                    <a:cubicBezTo>
                      <a:pt x="339" y="113"/>
                      <a:pt x="246" y="38"/>
                      <a:pt x="137" y="8"/>
                    </a:cubicBezTo>
                    <a:cubicBezTo>
                      <a:pt x="109" y="0"/>
                      <a:pt x="78" y="-4"/>
                      <a:pt x="51" y="8"/>
                    </a:cubicBezTo>
                    <a:cubicBezTo>
                      <a:pt x="19" y="22"/>
                      <a:pt x="0" y="60"/>
                      <a:pt x="0" y="95"/>
                    </a:cubicBezTo>
                    <a:cubicBezTo>
                      <a:pt x="0" y="130"/>
                      <a:pt x="16" y="164"/>
                      <a:pt x="36" y="193"/>
                    </a:cubicBezTo>
                    <a:cubicBezTo>
                      <a:pt x="98" y="282"/>
                      <a:pt x="201" y="331"/>
                      <a:pt x="298" y="378"/>
                    </a:cubicBezTo>
                    <a:cubicBezTo>
                      <a:pt x="343" y="399"/>
                      <a:pt x="586" y="486"/>
                      <a:pt x="586" y="486"/>
                    </a:cubicBezTo>
                    <a:cubicBezTo>
                      <a:pt x="586" y="486"/>
                      <a:pt x="449" y="252"/>
                      <a:pt x="409" y="2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2083193" y="2633682"/>
                <a:ext cx="102902" cy="196503"/>
              </a:xfrm>
              <a:custGeom>
                <a:avLst/>
                <a:gdLst/>
                <a:ahLst/>
                <a:cxnLst/>
                <a:rect l="l" t="t" r="r" b="b"/>
                <a:pathLst>
                  <a:path w="343" h="655" extrusionOk="0">
                    <a:moveTo>
                      <a:pt x="210" y="399"/>
                    </a:moveTo>
                    <a:cubicBezTo>
                      <a:pt x="274" y="306"/>
                      <a:pt x="326" y="199"/>
                      <a:pt x="340" y="94"/>
                    </a:cubicBezTo>
                    <a:cubicBezTo>
                      <a:pt x="344" y="67"/>
                      <a:pt x="345" y="38"/>
                      <a:pt x="334" y="20"/>
                    </a:cubicBezTo>
                    <a:cubicBezTo>
                      <a:pt x="319" y="-3"/>
                      <a:pt x="288" y="-5"/>
                      <a:pt x="260" y="8"/>
                    </a:cubicBezTo>
                    <a:cubicBezTo>
                      <a:pt x="232" y="21"/>
                      <a:pt x="207" y="47"/>
                      <a:pt x="186" y="74"/>
                    </a:cubicBezTo>
                    <a:cubicBezTo>
                      <a:pt x="121" y="160"/>
                      <a:pt x="90" y="266"/>
                      <a:pt x="61" y="367"/>
                    </a:cubicBezTo>
                    <a:cubicBezTo>
                      <a:pt x="48" y="413"/>
                      <a:pt x="0" y="655"/>
                      <a:pt x="0" y="655"/>
                    </a:cubicBezTo>
                    <a:cubicBezTo>
                      <a:pt x="0" y="655"/>
                      <a:pt x="173" y="451"/>
                      <a:pt x="210" y="3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867789" y="2812185"/>
                <a:ext cx="216304" cy="5550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85" extrusionOk="0">
                    <a:moveTo>
                      <a:pt x="406" y="162"/>
                    </a:moveTo>
                    <a:cubicBezTo>
                      <a:pt x="296" y="186"/>
                      <a:pt x="177" y="194"/>
                      <a:pt x="74" y="169"/>
                    </a:cubicBezTo>
                    <a:cubicBezTo>
                      <a:pt x="48" y="162"/>
                      <a:pt x="21" y="152"/>
                      <a:pt x="8" y="134"/>
                    </a:cubicBezTo>
                    <a:cubicBezTo>
                      <a:pt x="-8" y="112"/>
                      <a:pt x="2" y="83"/>
                      <a:pt x="24" y="62"/>
                    </a:cubicBezTo>
                    <a:cubicBezTo>
                      <a:pt x="47" y="41"/>
                      <a:pt x="80" y="27"/>
                      <a:pt x="114" y="18"/>
                    </a:cubicBezTo>
                    <a:cubicBezTo>
                      <a:pt x="217" y="-10"/>
                      <a:pt x="327" y="1"/>
                      <a:pt x="432" y="12"/>
                    </a:cubicBezTo>
                    <a:cubicBezTo>
                      <a:pt x="479" y="17"/>
                      <a:pt x="721" y="63"/>
                      <a:pt x="721" y="63"/>
                    </a:cubicBezTo>
                    <a:cubicBezTo>
                      <a:pt x="721" y="63"/>
                      <a:pt x="468" y="147"/>
                      <a:pt x="406" y="1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1924490" y="2822085"/>
                <a:ext cx="164703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65" extrusionOk="0">
                    <a:moveTo>
                      <a:pt x="549" y="38"/>
                    </a:moveTo>
                    <a:cubicBezTo>
                      <a:pt x="502" y="45"/>
                      <a:pt x="456" y="46"/>
                      <a:pt x="410" y="48"/>
                    </a:cubicBezTo>
                    <a:cubicBezTo>
                      <a:pt x="364" y="49"/>
                      <a:pt x="318" y="49"/>
                      <a:pt x="273" y="49"/>
                    </a:cubicBezTo>
                    <a:cubicBezTo>
                      <a:pt x="228" y="49"/>
                      <a:pt x="183" y="50"/>
                      <a:pt x="137" y="53"/>
                    </a:cubicBezTo>
                    <a:cubicBezTo>
                      <a:pt x="92" y="55"/>
                      <a:pt x="47" y="60"/>
                      <a:pt x="0" y="65"/>
                    </a:cubicBezTo>
                    <a:cubicBezTo>
                      <a:pt x="40" y="41"/>
                      <a:pt x="86" y="25"/>
                      <a:pt x="132" y="15"/>
                    </a:cubicBezTo>
                    <a:cubicBezTo>
                      <a:pt x="178" y="5"/>
                      <a:pt x="226" y="0"/>
                      <a:pt x="272" y="0"/>
                    </a:cubicBezTo>
                    <a:cubicBezTo>
                      <a:pt x="319" y="0"/>
                      <a:pt x="366" y="3"/>
                      <a:pt x="412" y="9"/>
                    </a:cubicBezTo>
                    <a:cubicBezTo>
                      <a:pt x="458" y="16"/>
                      <a:pt x="504" y="25"/>
                      <a:pt x="549" y="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061893" y="2655882"/>
                <a:ext cx="23700" cy="175203"/>
              </a:xfrm>
              <a:custGeom>
                <a:avLst/>
                <a:gdLst/>
                <a:ahLst/>
                <a:cxnLst/>
                <a:rect l="l" t="t" r="r" b="b"/>
                <a:pathLst>
                  <a:path w="79" h="584" extrusionOk="0">
                    <a:moveTo>
                      <a:pt x="6" y="0"/>
                    </a:moveTo>
                    <a:cubicBezTo>
                      <a:pt x="19" y="48"/>
                      <a:pt x="30" y="96"/>
                      <a:pt x="39" y="144"/>
                    </a:cubicBezTo>
                    <a:cubicBezTo>
                      <a:pt x="49" y="192"/>
                      <a:pt x="57" y="240"/>
                      <a:pt x="63" y="288"/>
                    </a:cubicBezTo>
                    <a:cubicBezTo>
                      <a:pt x="70" y="337"/>
                      <a:pt x="75" y="386"/>
                      <a:pt x="77" y="435"/>
                    </a:cubicBezTo>
                    <a:cubicBezTo>
                      <a:pt x="80" y="484"/>
                      <a:pt x="80" y="534"/>
                      <a:pt x="74" y="584"/>
                    </a:cubicBezTo>
                    <a:cubicBezTo>
                      <a:pt x="60" y="536"/>
                      <a:pt x="49" y="488"/>
                      <a:pt x="39" y="440"/>
                    </a:cubicBezTo>
                    <a:cubicBezTo>
                      <a:pt x="29" y="392"/>
                      <a:pt x="22" y="344"/>
                      <a:pt x="15" y="295"/>
                    </a:cubicBezTo>
                    <a:cubicBezTo>
                      <a:pt x="8" y="247"/>
                      <a:pt x="3" y="198"/>
                      <a:pt x="1" y="148"/>
                    </a:cubicBezTo>
                    <a:cubicBezTo>
                      <a:pt x="-1" y="99"/>
                      <a:pt x="0" y="50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1955091" y="2730584"/>
                <a:ext cx="132602" cy="10410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47" extrusionOk="0">
                    <a:moveTo>
                      <a:pt x="442" y="347"/>
                    </a:moveTo>
                    <a:cubicBezTo>
                      <a:pt x="402" y="321"/>
                      <a:pt x="365" y="291"/>
                      <a:pt x="329" y="262"/>
                    </a:cubicBezTo>
                    <a:lnTo>
                      <a:pt x="220" y="175"/>
                    </a:lnTo>
                    <a:cubicBezTo>
                      <a:pt x="184" y="145"/>
                      <a:pt x="148" y="116"/>
                      <a:pt x="111" y="87"/>
                    </a:cubicBezTo>
                    <a:lnTo>
                      <a:pt x="0" y="0"/>
                    </a:lnTo>
                    <a:cubicBezTo>
                      <a:pt x="47" y="11"/>
                      <a:pt x="91" y="32"/>
                      <a:pt x="132" y="55"/>
                    </a:cubicBezTo>
                    <a:cubicBezTo>
                      <a:pt x="174" y="79"/>
                      <a:pt x="214" y="106"/>
                      <a:pt x="251" y="137"/>
                    </a:cubicBezTo>
                    <a:cubicBezTo>
                      <a:pt x="287" y="167"/>
                      <a:pt x="322" y="200"/>
                      <a:pt x="355" y="235"/>
                    </a:cubicBezTo>
                    <a:cubicBezTo>
                      <a:pt x="386" y="270"/>
                      <a:pt x="417" y="307"/>
                      <a:pt x="442" y="3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087693" y="2674183"/>
                <a:ext cx="69601" cy="15330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511" extrusionOk="0">
                    <a:moveTo>
                      <a:pt x="232" y="0"/>
                    </a:moveTo>
                    <a:lnTo>
                      <a:pt x="183" y="132"/>
                    </a:lnTo>
                    <a:cubicBezTo>
                      <a:pt x="167" y="176"/>
                      <a:pt x="150" y="219"/>
                      <a:pt x="132" y="262"/>
                    </a:cubicBezTo>
                    <a:cubicBezTo>
                      <a:pt x="113" y="305"/>
                      <a:pt x="94" y="347"/>
                      <a:pt x="73" y="390"/>
                    </a:cubicBezTo>
                    <a:cubicBezTo>
                      <a:pt x="51" y="431"/>
                      <a:pt x="28" y="473"/>
                      <a:pt x="0" y="511"/>
                    </a:cubicBezTo>
                    <a:cubicBezTo>
                      <a:pt x="10" y="464"/>
                      <a:pt x="23" y="419"/>
                      <a:pt x="37" y="375"/>
                    </a:cubicBezTo>
                    <a:cubicBezTo>
                      <a:pt x="52" y="330"/>
                      <a:pt x="68" y="286"/>
                      <a:pt x="87" y="243"/>
                    </a:cubicBezTo>
                    <a:cubicBezTo>
                      <a:pt x="105" y="200"/>
                      <a:pt x="125" y="157"/>
                      <a:pt x="148" y="116"/>
                    </a:cubicBezTo>
                    <a:cubicBezTo>
                      <a:pt x="172" y="75"/>
                      <a:pt x="198" y="34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067293" y="2808585"/>
                <a:ext cx="47401" cy="5460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82" extrusionOk="0">
                    <a:moveTo>
                      <a:pt x="158" y="126"/>
                    </a:moveTo>
                    <a:cubicBezTo>
                      <a:pt x="160" y="144"/>
                      <a:pt x="158" y="165"/>
                      <a:pt x="143" y="176"/>
                    </a:cubicBezTo>
                    <a:cubicBezTo>
                      <a:pt x="127" y="188"/>
                      <a:pt x="103" y="180"/>
                      <a:pt x="85" y="169"/>
                    </a:cubicBezTo>
                    <a:cubicBezTo>
                      <a:pt x="53" y="150"/>
                      <a:pt x="25" y="123"/>
                      <a:pt x="5" y="92"/>
                    </a:cubicBezTo>
                    <a:cubicBezTo>
                      <a:pt x="3" y="89"/>
                      <a:pt x="1" y="87"/>
                      <a:pt x="0" y="84"/>
                    </a:cubicBezTo>
                    <a:cubicBezTo>
                      <a:pt x="0" y="81"/>
                      <a:pt x="1" y="77"/>
                      <a:pt x="3" y="74"/>
                    </a:cubicBezTo>
                    <a:cubicBezTo>
                      <a:pt x="16" y="45"/>
                      <a:pt x="68" y="-15"/>
                      <a:pt x="106" y="4"/>
                    </a:cubicBezTo>
                    <a:cubicBezTo>
                      <a:pt x="122" y="13"/>
                      <a:pt x="132" y="37"/>
                      <a:pt x="139" y="52"/>
                    </a:cubicBezTo>
                    <a:cubicBezTo>
                      <a:pt x="149" y="76"/>
                      <a:pt x="156" y="101"/>
                      <a:pt x="158" y="1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0500" rIns="90000" bIns="20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34"/>
              <p:cNvSpPr/>
              <p:nvPr/>
            </p:nvSpPr>
            <p:spPr>
              <a:xfrm>
                <a:off x="2589003" y="2691883"/>
                <a:ext cx="125402" cy="71881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396" extrusionOk="0">
                    <a:moveTo>
                      <a:pt x="418" y="2389"/>
                    </a:moveTo>
                    <a:lnTo>
                      <a:pt x="370" y="2396"/>
                    </a:lnTo>
                    <a:cubicBezTo>
                      <a:pt x="337" y="2190"/>
                      <a:pt x="331" y="1977"/>
                      <a:pt x="325" y="1772"/>
                    </a:cubicBezTo>
                    <a:cubicBezTo>
                      <a:pt x="322" y="1672"/>
                      <a:pt x="320" y="1568"/>
                      <a:pt x="313" y="1466"/>
                    </a:cubicBezTo>
                    <a:cubicBezTo>
                      <a:pt x="279" y="906"/>
                      <a:pt x="189" y="487"/>
                      <a:pt x="0" y="19"/>
                    </a:cubicBezTo>
                    <a:lnTo>
                      <a:pt x="45" y="0"/>
                    </a:lnTo>
                    <a:cubicBezTo>
                      <a:pt x="234" y="467"/>
                      <a:pt x="328" y="905"/>
                      <a:pt x="362" y="1463"/>
                    </a:cubicBezTo>
                    <a:cubicBezTo>
                      <a:pt x="368" y="1566"/>
                      <a:pt x="371" y="1670"/>
                      <a:pt x="374" y="1771"/>
                    </a:cubicBezTo>
                    <a:cubicBezTo>
                      <a:pt x="380" y="1975"/>
                      <a:pt x="386" y="2185"/>
                      <a:pt x="418" y="23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34"/>
              <p:cNvSpPr/>
              <p:nvPr/>
            </p:nvSpPr>
            <p:spPr>
              <a:xfrm>
                <a:off x="2600404" y="2510379"/>
                <a:ext cx="95102" cy="176403"/>
              </a:xfrm>
              <a:custGeom>
                <a:avLst/>
                <a:gdLst/>
                <a:ahLst/>
                <a:cxnLst/>
                <a:rect l="l" t="t" r="r" b="b"/>
                <a:pathLst>
                  <a:path w="317" h="588" extrusionOk="0">
                    <a:moveTo>
                      <a:pt x="193" y="359"/>
                    </a:moveTo>
                    <a:cubicBezTo>
                      <a:pt x="252" y="276"/>
                      <a:pt x="300" y="180"/>
                      <a:pt x="314" y="85"/>
                    </a:cubicBezTo>
                    <a:cubicBezTo>
                      <a:pt x="318" y="61"/>
                      <a:pt x="319" y="35"/>
                      <a:pt x="309" y="18"/>
                    </a:cubicBezTo>
                    <a:cubicBezTo>
                      <a:pt x="296" y="-2"/>
                      <a:pt x="269" y="-5"/>
                      <a:pt x="243" y="7"/>
                    </a:cubicBezTo>
                    <a:cubicBezTo>
                      <a:pt x="217" y="18"/>
                      <a:pt x="194" y="41"/>
                      <a:pt x="175" y="66"/>
                    </a:cubicBezTo>
                    <a:cubicBezTo>
                      <a:pt x="115" y="142"/>
                      <a:pt x="86" y="238"/>
                      <a:pt x="59" y="329"/>
                    </a:cubicBezTo>
                    <a:cubicBezTo>
                      <a:pt x="47" y="370"/>
                      <a:pt x="0" y="588"/>
                      <a:pt x="0" y="588"/>
                    </a:cubicBezTo>
                    <a:cubicBezTo>
                      <a:pt x="0" y="588"/>
                      <a:pt x="160" y="406"/>
                      <a:pt x="193" y="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34"/>
              <p:cNvSpPr/>
              <p:nvPr/>
            </p:nvSpPr>
            <p:spPr>
              <a:xfrm>
                <a:off x="2419800" y="2578781"/>
                <a:ext cx="169203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388" extrusionOk="0">
                    <a:moveTo>
                      <a:pt x="378" y="150"/>
                    </a:moveTo>
                    <a:cubicBezTo>
                      <a:pt x="306" y="77"/>
                      <a:pt x="216" y="19"/>
                      <a:pt x="115" y="2"/>
                    </a:cubicBezTo>
                    <a:cubicBezTo>
                      <a:pt x="72" y="-4"/>
                      <a:pt x="24" y="-3"/>
                      <a:pt x="3" y="55"/>
                    </a:cubicBezTo>
                    <a:cubicBezTo>
                      <a:pt x="-9" y="102"/>
                      <a:pt x="13" y="145"/>
                      <a:pt x="43" y="178"/>
                    </a:cubicBezTo>
                    <a:cubicBezTo>
                      <a:pt x="107" y="252"/>
                      <a:pt x="203" y="287"/>
                      <a:pt x="295" y="319"/>
                    </a:cubicBezTo>
                    <a:cubicBezTo>
                      <a:pt x="337" y="334"/>
                      <a:pt x="564" y="388"/>
                      <a:pt x="564" y="388"/>
                    </a:cubicBezTo>
                    <a:cubicBezTo>
                      <a:pt x="564" y="388"/>
                      <a:pt x="418" y="191"/>
                      <a:pt x="378" y="1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34"/>
              <p:cNvSpPr/>
              <p:nvPr/>
            </p:nvSpPr>
            <p:spPr>
              <a:xfrm>
                <a:off x="2531102" y="2495079"/>
                <a:ext cx="75901" cy="193203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44" extrusionOk="0">
                    <a:moveTo>
                      <a:pt x="252" y="346"/>
                    </a:moveTo>
                    <a:cubicBezTo>
                      <a:pt x="256" y="244"/>
                      <a:pt x="236" y="138"/>
                      <a:pt x="179" y="53"/>
                    </a:cubicBezTo>
                    <a:cubicBezTo>
                      <a:pt x="164" y="31"/>
                      <a:pt x="145" y="10"/>
                      <a:pt x="119" y="3"/>
                    </a:cubicBezTo>
                    <a:cubicBezTo>
                      <a:pt x="89" y="-6"/>
                      <a:pt x="55" y="8"/>
                      <a:pt x="34" y="33"/>
                    </a:cubicBezTo>
                    <a:cubicBezTo>
                      <a:pt x="13" y="58"/>
                      <a:pt x="4" y="90"/>
                      <a:pt x="1" y="122"/>
                    </a:cubicBezTo>
                    <a:cubicBezTo>
                      <a:pt x="-8" y="219"/>
                      <a:pt x="33" y="313"/>
                      <a:pt x="73" y="402"/>
                    </a:cubicBezTo>
                    <a:cubicBezTo>
                      <a:pt x="91" y="443"/>
                      <a:pt x="207" y="644"/>
                      <a:pt x="207" y="644"/>
                    </a:cubicBezTo>
                    <a:cubicBezTo>
                      <a:pt x="207" y="644"/>
                      <a:pt x="250" y="403"/>
                      <a:pt x="252" y="3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34"/>
              <p:cNvSpPr/>
              <p:nvPr/>
            </p:nvSpPr>
            <p:spPr>
              <a:xfrm>
                <a:off x="2586303" y="2487879"/>
                <a:ext cx="60601" cy="20730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91" extrusionOk="0">
                    <a:moveTo>
                      <a:pt x="192" y="100"/>
                    </a:moveTo>
                    <a:cubicBezTo>
                      <a:pt x="185" y="60"/>
                      <a:pt x="168" y="14"/>
                      <a:pt x="128" y="3"/>
                    </a:cubicBezTo>
                    <a:cubicBezTo>
                      <a:pt x="98" y="-6"/>
                      <a:pt x="65" y="12"/>
                      <a:pt x="45" y="38"/>
                    </a:cubicBezTo>
                    <a:cubicBezTo>
                      <a:pt x="27" y="63"/>
                      <a:pt x="19" y="95"/>
                      <a:pt x="12" y="126"/>
                    </a:cubicBezTo>
                    <a:cubicBezTo>
                      <a:pt x="-19" y="278"/>
                      <a:pt x="18" y="691"/>
                      <a:pt x="18" y="691"/>
                    </a:cubicBezTo>
                    <a:cubicBezTo>
                      <a:pt x="18" y="691"/>
                      <a:pt x="92" y="587"/>
                      <a:pt x="114" y="548"/>
                    </a:cubicBezTo>
                    <a:cubicBezTo>
                      <a:pt x="150" y="484"/>
                      <a:pt x="175" y="415"/>
                      <a:pt x="189" y="343"/>
                    </a:cubicBezTo>
                    <a:cubicBezTo>
                      <a:pt x="204" y="264"/>
                      <a:pt x="206" y="181"/>
                      <a:pt x="192" y="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34"/>
              <p:cNvSpPr/>
              <p:nvPr/>
            </p:nvSpPr>
            <p:spPr>
              <a:xfrm>
                <a:off x="2469001" y="2530180"/>
                <a:ext cx="123002" cy="165903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53" extrusionOk="0">
                    <a:moveTo>
                      <a:pt x="331" y="261"/>
                    </a:moveTo>
                    <a:cubicBezTo>
                      <a:pt x="293" y="166"/>
                      <a:pt x="232" y="78"/>
                      <a:pt x="146" y="23"/>
                    </a:cubicBezTo>
                    <a:cubicBezTo>
                      <a:pt x="123" y="9"/>
                      <a:pt x="98" y="-3"/>
                      <a:pt x="71" y="1"/>
                    </a:cubicBezTo>
                    <a:cubicBezTo>
                      <a:pt x="39" y="5"/>
                      <a:pt x="14" y="32"/>
                      <a:pt x="5" y="63"/>
                    </a:cubicBezTo>
                    <a:cubicBezTo>
                      <a:pt x="-4" y="94"/>
                      <a:pt x="1" y="127"/>
                      <a:pt x="11" y="158"/>
                    </a:cubicBezTo>
                    <a:cubicBezTo>
                      <a:pt x="41" y="250"/>
                      <a:pt x="117" y="320"/>
                      <a:pt x="189" y="385"/>
                    </a:cubicBezTo>
                    <a:cubicBezTo>
                      <a:pt x="222" y="415"/>
                      <a:pt x="410" y="553"/>
                      <a:pt x="410" y="553"/>
                    </a:cubicBezTo>
                    <a:cubicBezTo>
                      <a:pt x="410" y="553"/>
                      <a:pt x="352" y="315"/>
                      <a:pt x="331" y="2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34"/>
              <p:cNvSpPr/>
              <p:nvPr/>
            </p:nvSpPr>
            <p:spPr>
              <a:xfrm>
                <a:off x="2591704" y="2547280"/>
                <a:ext cx="136202" cy="147902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93" extrusionOk="0">
                    <a:moveTo>
                      <a:pt x="247" y="326"/>
                    </a:moveTo>
                    <a:cubicBezTo>
                      <a:pt x="327" y="262"/>
                      <a:pt x="399" y="184"/>
                      <a:pt x="439" y="96"/>
                    </a:cubicBezTo>
                    <a:cubicBezTo>
                      <a:pt x="449" y="74"/>
                      <a:pt x="458" y="49"/>
                      <a:pt x="453" y="30"/>
                    </a:cubicBezTo>
                    <a:cubicBezTo>
                      <a:pt x="446" y="7"/>
                      <a:pt x="420" y="-3"/>
                      <a:pt x="393" y="1"/>
                    </a:cubicBezTo>
                    <a:cubicBezTo>
                      <a:pt x="365" y="5"/>
                      <a:pt x="336" y="20"/>
                      <a:pt x="311" y="39"/>
                    </a:cubicBezTo>
                    <a:cubicBezTo>
                      <a:pt x="232" y="96"/>
                      <a:pt x="178" y="180"/>
                      <a:pt x="127" y="260"/>
                    </a:cubicBezTo>
                    <a:cubicBezTo>
                      <a:pt x="104" y="296"/>
                      <a:pt x="0" y="493"/>
                      <a:pt x="0" y="493"/>
                    </a:cubicBezTo>
                    <a:cubicBezTo>
                      <a:pt x="0" y="493"/>
                      <a:pt x="202" y="361"/>
                      <a:pt x="247" y="3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34"/>
              <p:cNvSpPr/>
              <p:nvPr/>
            </p:nvSpPr>
            <p:spPr>
              <a:xfrm>
                <a:off x="2400900" y="2637282"/>
                <a:ext cx="191103" cy="60301"/>
              </a:xfrm>
              <a:custGeom>
                <a:avLst/>
                <a:gdLst/>
                <a:ahLst/>
                <a:cxnLst/>
                <a:rect l="l" t="t" r="r" b="b"/>
                <a:pathLst>
                  <a:path w="637" h="201" extrusionOk="0">
                    <a:moveTo>
                      <a:pt x="339" y="200"/>
                    </a:moveTo>
                    <a:cubicBezTo>
                      <a:pt x="237" y="193"/>
                      <a:pt x="133" y="169"/>
                      <a:pt x="50" y="120"/>
                    </a:cubicBezTo>
                    <a:cubicBezTo>
                      <a:pt x="29" y="107"/>
                      <a:pt x="8" y="92"/>
                      <a:pt x="2" y="73"/>
                    </a:cubicBezTo>
                    <a:cubicBezTo>
                      <a:pt x="-6" y="50"/>
                      <a:pt x="10" y="28"/>
                      <a:pt x="35" y="15"/>
                    </a:cubicBezTo>
                    <a:cubicBezTo>
                      <a:pt x="60" y="2"/>
                      <a:pt x="92" y="-1"/>
                      <a:pt x="124" y="0"/>
                    </a:cubicBezTo>
                    <a:cubicBezTo>
                      <a:pt x="220" y="2"/>
                      <a:pt x="313" y="40"/>
                      <a:pt x="400" y="77"/>
                    </a:cubicBezTo>
                    <a:cubicBezTo>
                      <a:pt x="440" y="94"/>
                      <a:pt x="637" y="196"/>
                      <a:pt x="637" y="196"/>
                    </a:cubicBezTo>
                    <a:cubicBezTo>
                      <a:pt x="637" y="196"/>
                      <a:pt x="396" y="204"/>
                      <a:pt x="339" y="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34"/>
              <p:cNvSpPr/>
              <p:nvPr/>
            </p:nvSpPr>
            <p:spPr>
              <a:xfrm>
                <a:off x="2451301" y="2660382"/>
                <a:ext cx="144602" cy="3930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31" extrusionOk="0">
                    <a:moveTo>
                      <a:pt x="482" y="131"/>
                    </a:moveTo>
                    <a:cubicBezTo>
                      <a:pt x="440" y="125"/>
                      <a:pt x="398" y="115"/>
                      <a:pt x="358" y="105"/>
                    </a:cubicBezTo>
                    <a:cubicBezTo>
                      <a:pt x="318" y="94"/>
                      <a:pt x="279" y="82"/>
                      <a:pt x="240" y="71"/>
                    </a:cubicBezTo>
                    <a:cubicBezTo>
                      <a:pt x="200" y="60"/>
                      <a:pt x="161" y="49"/>
                      <a:pt x="122" y="39"/>
                    </a:cubicBezTo>
                    <a:cubicBezTo>
                      <a:pt x="82" y="29"/>
                      <a:pt x="42" y="21"/>
                      <a:pt x="0" y="12"/>
                    </a:cubicBezTo>
                    <a:cubicBezTo>
                      <a:pt x="41" y="0"/>
                      <a:pt x="85" y="-2"/>
                      <a:pt x="128" y="1"/>
                    </a:cubicBezTo>
                    <a:cubicBezTo>
                      <a:pt x="170" y="4"/>
                      <a:pt x="213" y="12"/>
                      <a:pt x="253" y="24"/>
                    </a:cubicBezTo>
                    <a:cubicBezTo>
                      <a:pt x="294" y="36"/>
                      <a:pt x="333" y="51"/>
                      <a:pt x="371" y="68"/>
                    </a:cubicBezTo>
                    <a:cubicBezTo>
                      <a:pt x="409" y="87"/>
                      <a:pt x="446" y="107"/>
                      <a:pt x="482" y="1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4"/>
              <p:cNvSpPr/>
              <p:nvPr/>
            </p:nvSpPr>
            <p:spPr>
              <a:xfrm>
                <a:off x="2592004" y="2539480"/>
                <a:ext cx="27900" cy="156603"/>
              </a:xfrm>
              <a:custGeom>
                <a:avLst/>
                <a:gdLst/>
                <a:ahLst/>
                <a:cxnLst/>
                <a:rect l="l" t="t" r="r" b="b"/>
                <a:pathLst>
                  <a:path w="93" h="522" extrusionOk="0">
                    <a:moveTo>
                      <a:pt x="93" y="0"/>
                    </a:moveTo>
                    <a:cubicBezTo>
                      <a:pt x="93" y="45"/>
                      <a:pt x="90" y="89"/>
                      <a:pt x="86" y="133"/>
                    </a:cubicBezTo>
                    <a:cubicBezTo>
                      <a:pt x="82" y="177"/>
                      <a:pt x="76" y="221"/>
                      <a:pt x="70" y="264"/>
                    </a:cubicBezTo>
                    <a:cubicBezTo>
                      <a:pt x="63" y="308"/>
                      <a:pt x="55" y="351"/>
                      <a:pt x="44" y="395"/>
                    </a:cubicBezTo>
                    <a:cubicBezTo>
                      <a:pt x="33" y="438"/>
                      <a:pt x="20" y="481"/>
                      <a:pt x="0" y="522"/>
                    </a:cubicBezTo>
                    <a:cubicBezTo>
                      <a:pt x="0" y="477"/>
                      <a:pt x="2" y="433"/>
                      <a:pt x="5" y="388"/>
                    </a:cubicBezTo>
                    <a:cubicBezTo>
                      <a:pt x="10" y="345"/>
                      <a:pt x="14" y="301"/>
                      <a:pt x="22" y="257"/>
                    </a:cubicBezTo>
                    <a:cubicBezTo>
                      <a:pt x="28" y="213"/>
                      <a:pt x="37" y="169"/>
                      <a:pt x="48" y="127"/>
                    </a:cubicBezTo>
                    <a:cubicBezTo>
                      <a:pt x="60" y="83"/>
                      <a:pt x="73" y="40"/>
                      <a:pt x="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4"/>
              <p:cNvSpPr/>
              <p:nvPr/>
            </p:nvSpPr>
            <p:spPr>
              <a:xfrm>
                <a:off x="2506502" y="2575781"/>
                <a:ext cx="87901" cy="124502"/>
              </a:xfrm>
              <a:custGeom>
                <a:avLst/>
                <a:gdLst/>
                <a:ahLst/>
                <a:cxnLst/>
                <a:rect l="l" t="t" r="r" b="b"/>
                <a:pathLst>
                  <a:path w="293" h="415" extrusionOk="0">
                    <a:moveTo>
                      <a:pt x="293" y="415"/>
                    </a:moveTo>
                    <a:cubicBezTo>
                      <a:pt x="264" y="382"/>
                      <a:pt x="239" y="348"/>
                      <a:pt x="214" y="313"/>
                    </a:cubicBezTo>
                    <a:cubicBezTo>
                      <a:pt x="190" y="278"/>
                      <a:pt x="166" y="244"/>
                      <a:pt x="143" y="209"/>
                    </a:cubicBezTo>
                    <a:lnTo>
                      <a:pt x="72" y="105"/>
                    </a:lnTo>
                    <a:cubicBezTo>
                      <a:pt x="48" y="71"/>
                      <a:pt x="24" y="36"/>
                      <a:pt x="0" y="0"/>
                    </a:cubicBezTo>
                    <a:cubicBezTo>
                      <a:pt x="38" y="21"/>
                      <a:pt x="71" y="50"/>
                      <a:pt x="102" y="81"/>
                    </a:cubicBezTo>
                    <a:cubicBezTo>
                      <a:pt x="132" y="112"/>
                      <a:pt x="159" y="146"/>
                      <a:pt x="184" y="182"/>
                    </a:cubicBezTo>
                    <a:cubicBezTo>
                      <a:pt x="208" y="217"/>
                      <a:pt x="229" y="255"/>
                      <a:pt x="248" y="294"/>
                    </a:cubicBezTo>
                    <a:cubicBezTo>
                      <a:pt x="266" y="333"/>
                      <a:pt x="282" y="373"/>
                      <a:pt x="293" y="4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34"/>
              <p:cNvSpPr/>
              <p:nvPr/>
            </p:nvSpPr>
            <p:spPr>
              <a:xfrm>
                <a:off x="2595904" y="2579381"/>
                <a:ext cx="100202" cy="11460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82" extrusionOk="0">
                    <a:moveTo>
                      <a:pt x="334" y="0"/>
                    </a:moveTo>
                    <a:cubicBezTo>
                      <a:pt x="309" y="36"/>
                      <a:pt x="284" y="69"/>
                      <a:pt x="259" y="103"/>
                    </a:cubicBezTo>
                    <a:cubicBezTo>
                      <a:pt x="233" y="137"/>
                      <a:pt x="208" y="170"/>
                      <a:pt x="181" y="202"/>
                    </a:cubicBezTo>
                    <a:cubicBezTo>
                      <a:pt x="154" y="235"/>
                      <a:pt x="126" y="266"/>
                      <a:pt x="97" y="297"/>
                    </a:cubicBezTo>
                    <a:cubicBezTo>
                      <a:pt x="67" y="327"/>
                      <a:pt x="36" y="357"/>
                      <a:pt x="0" y="382"/>
                    </a:cubicBezTo>
                    <a:cubicBezTo>
                      <a:pt x="21" y="344"/>
                      <a:pt x="43" y="308"/>
                      <a:pt x="67" y="273"/>
                    </a:cubicBezTo>
                    <a:cubicBezTo>
                      <a:pt x="91" y="238"/>
                      <a:pt x="116" y="204"/>
                      <a:pt x="143" y="171"/>
                    </a:cubicBezTo>
                    <a:cubicBezTo>
                      <a:pt x="170" y="139"/>
                      <a:pt x="199" y="107"/>
                      <a:pt x="230" y="78"/>
                    </a:cubicBezTo>
                    <a:cubicBezTo>
                      <a:pt x="262" y="48"/>
                      <a:pt x="295" y="20"/>
                      <a:pt x="3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34"/>
              <p:cNvSpPr/>
              <p:nvPr/>
            </p:nvSpPr>
            <p:spPr>
              <a:xfrm>
                <a:off x="2577003" y="2678983"/>
                <a:ext cx="38701" cy="50701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69" extrusionOk="0">
                    <a:moveTo>
                      <a:pt x="125" y="129"/>
                    </a:moveTo>
                    <a:cubicBezTo>
                      <a:pt x="122" y="144"/>
                      <a:pt x="115" y="162"/>
                      <a:pt x="100" y="167"/>
                    </a:cubicBezTo>
                    <a:cubicBezTo>
                      <a:pt x="82" y="173"/>
                      <a:pt x="63" y="160"/>
                      <a:pt x="51" y="146"/>
                    </a:cubicBezTo>
                    <a:cubicBezTo>
                      <a:pt x="28" y="121"/>
                      <a:pt x="11" y="91"/>
                      <a:pt x="1" y="59"/>
                    </a:cubicBezTo>
                    <a:cubicBezTo>
                      <a:pt x="0" y="56"/>
                      <a:pt x="0" y="53"/>
                      <a:pt x="0" y="50"/>
                    </a:cubicBezTo>
                    <a:cubicBezTo>
                      <a:pt x="1" y="48"/>
                      <a:pt x="2" y="45"/>
                      <a:pt x="4" y="43"/>
                    </a:cubicBezTo>
                    <a:cubicBezTo>
                      <a:pt x="23" y="21"/>
                      <a:pt x="84" y="-18"/>
                      <a:pt x="111" y="9"/>
                    </a:cubicBezTo>
                    <a:cubicBezTo>
                      <a:pt x="123" y="21"/>
                      <a:pt x="125" y="45"/>
                      <a:pt x="127" y="60"/>
                    </a:cubicBezTo>
                    <a:cubicBezTo>
                      <a:pt x="131" y="82"/>
                      <a:pt x="130" y="106"/>
                      <a:pt x="125" y="1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4"/>
              <p:cNvSpPr/>
              <p:nvPr/>
            </p:nvSpPr>
            <p:spPr>
              <a:xfrm>
                <a:off x="2395200" y="3058190"/>
                <a:ext cx="103202" cy="966616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222" extrusionOk="0">
                    <a:moveTo>
                      <a:pt x="96" y="3222"/>
                    </a:moveTo>
                    <a:cubicBezTo>
                      <a:pt x="314" y="2641"/>
                      <a:pt x="389" y="2104"/>
                      <a:pt x="318" y="1623"/>
                    </a:cubicBezTo>
                    <a:cubicBezTo>
                      <a:pt x="291" y="1439"/>
                      <a:pt x="241" y="1256"/>
                      <a:pt x="193" y="1080"/>
                    </a:cubicBezTo>
                    <a:cubicBezTo>
                      <a:pt x="166" y="984"/>
                      <a:pt x="140" y="884"/>
                      <a:pt x="116" y="786"/>
                    </a:cubicBezTo>
                    <a:cubicBezTo>
                      <a:pt x="49" y="500"/>
                      <a:pt x="7" y="277"/>
                      <a:pt x="78" y="10"/>
                    </a:cubicBezTo>
                    <a:lnTo>
                      <a:pt x="38" y="0"/>
                    </a:lnTo>
                    <a:cubicBezTo>
                      <a:pt x="-35" y="275"/>
                      <a:pt x="8" y="503"/>
                      <a:pt x="77" y="795"/>
                    </a:cubicBezTo>
                    <a:cubicBezTo>
                      <a:pt x="100" y="894"/>
                      <a:pt x="127" y="994"/>
                      <a:pt x="153" y="1091"/>
                    </a:cubicBezTo>
                    <a:cubicBezTo>
                      <a:pt x="201" y="1266"/>
                      <a:pt x="250" y="1447"/>
                      <a:pt x="277" y="1629"/>
                    </a:cubicBezTo>
                    <a:cubicBezTo>
                      <a:pt x="347" y="2103"/>
                      <a:pt x="273" y="2633"/>
                      <a:pt x="57" y="3207"/>
                    </a:cubicBezTo>
                    <a:lnTo>
                      <a:pt x="96" y="32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34"/>
              <p:cNvSpPr/>
              <p:nvPr/>
            </p:nvSpPr>
            <p:spPr>
              <a:xfrm>
                <a:off x="2234996" y="2864086"/>
                <a:ext cx="166503" cy="19110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637" extrusionOk="0">
                    <a:moveTo>
                      <a:pt x="249" y="417"/>
                    </a:moveTo>
                    <a:cubicBezTo>
                      <a:pt x="151" y="334"/>
                      <a:pt x="63" y="231"/>
                      <a:pt x="16" y="120"/>
                    </a:cubicBezTo>
                    <a:cubicBezTo>
                      <a:pt x="4" y="91"/>
                      <a:pt x="-5" y="60"/>
                      <a:pt x="2" y="36"/>
                    </a:cubicBezTo>
                    <a:cubicBezTo>
                      <a:pt x="12" y="7"/>
                      <a:pt x="45" y="-5"/>
                      <a:pt x="80" y="1"/>
                    </a:cubicBezTo>
                    <a:cubicBezTo>
                      <a:pt x="114" y="7"/>
                      <a:pt x="149" y="28"/>
                      <a:pt x="181" y="53"/>
                    </a:cubicBezTo>
                    <a:cubicBezTo>
                      <a:pt x="277" y="128"/>
                      <a:pt x="342" y="236"/>
                      <a:pt x="403" y="339"/>
                    </a:cubicBezTo>
                    <a:cubicBezTo>
                      <a:pt x="431" y="385"/>
                      <a:pt x="555" y="637"/>
                      <a:pt x="555" y="637"/>
                    </a:cubicBezTo>
                    <a:cubicBezTo>
                      <a:pt x="555" y="637"/>
                      <a:pt x="304" y="464"/>
                      <a:pt x="249" y="4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34"/>
              <p:cNvSpPr/>
              <p:nvPr/>
            </p:nvSpPr>
            <p:spPr>
              <a:xfrm>
                <a:off x="2418000" y="2873686"/>
                <a:ext cx="180003" cy="188103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27" extrusionOk="0">
                    <a:moveTo>
                      <a:pt x="155" y="279"/>
                    </a:moveTo>
                    <a:cubicBezTo>
                      <a:pt x="220" y="168"/>
                      <a:pt x="313" y="69"/>
                      <a:pt x="431" y="17"/>
                    </a:cubicBezTo>
                    <a:cubicBezTo>
                      <a:pt x="481" y="-4"/>
                      <a:pt x="540" y="-16"/>
                      <a:pt x="583" y="48"/>
                    </a:cubicBezTo>
                    <a:cubicBezTo>
                      <a:pt x="613" y="101"/>
                      <a:pt x="599" y="160"/>
                      <a:pt x="573" y="211"/>
                    </a:cubicBezTo>
                    <a:cubicBezTo>
                      <a:pt x="518" y="320"/>
                      <a:pt x="411" y="393"/>
                      <a:pt x="308" y="460"/>
                    </a:cubicBezTo>
                    <a:cubicBezTo>
                      <a:pt x="261" y="491"/>
                      <a:pt x="0" y="627"/>
                      <a:pt x="0" y="627"/>
                    </a:cubicBezTo>
                    <a:cubicBezTo>
                      <a:pt x="0" y="627"/>
                      <a:pt x="119" y="342"/>
                      <a:pt x="155" y="2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2357699" y="2807985"/>
                <a:ext cx="87601" cy="247204"/>
              </a:xfrm>
              <a:custGeom>
                <a:avLst/>
                <a:gdLst/>
                <a:ahLst/>
                <a:cxnLst/>
                <a:rect l="l" t="t" r="r" b="b"/>
                <a:pathLst>
                  <a:path w="292" h="824" extrusionOk="0">
                    <a:moveTo>
                      <a:pt x="30" y="472"/>
                    </a:moveTo>
                    <a:cubicBezTo>
                      <a:pt x="-6" y="348"/>
                      <a:pt x="-14" y="213"/>
                      <a:pt x="30" y="92"/>
                    </a:cubicBezTo>
                    <a:cubicBezTo>
                      <a:pt x="41" y="61"/>
                      <a:pt x="58" y="29"/>
                      <a:pt x="86" y="12"/>
                    </a:cubicBezTo>
                    <a:cubicBezTo>
                      <a:pt x="121" y="-8"/>
                      <a:pt x="168" y="-1"/>
                      <a:pt x="201" y="23"/>
                    </a:cubicBezTo>
                    <a:cubicBezTo>
                      <a:pt x="233" y="46"/>
                      <a:pt x="254" y="83"/>
                      <a:pt x="268" y="121"/>
                    </a:cubicBezTo>
                    <a:cubicBezTo>
                      <a:pt x="309" y="236"/>
                      <a:pt x="288" y="364"/>
                      <a:pt x="267" y="485"/>
                    </a:cubicBezTo>
                    <a:cubicBezTo>
                      <a:pt x="257" y="541"/>
                      <a:pt x="177" y="824"/>
                      <a:pt x="177" y="824"/>
                    </a:cubicBezTo>
                    <a:cubicBezTo>
                      <a:pt x="177" y="824"/>
                      <a:pt x="51" y="542"/>
                      <a:pt x="30" y="4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>
                <a:off x="2296198" y="2817585"/>
                <a:ext cx="118802" cy="24510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817" extrusionOk="0">
                    <a:moveTo>
                      <a:pt x="1" y="149"/>
                    </a:moveTo>
                    <a:cubicBezTo>
                      <a:pt x="-3" y="97"/>
                      <a:pt x="3" y="36"/>
                      <a:pt x="49" y="10"/>
                    </a:cubicBezTo>
                    <a:cubicBezTo>
                      <a:pt x="83" y="-10"/>
                      <a:pt x="130" y="1"/>
                      <a:pt x="160" y="27"/>
                    </a:cubicBezTo>
                    <a:cubicBezTo>
                      <a:pt x="191" y="53"/>
                      <a:pt x="210" y="90"/>
                      <a:pt x="228" y="126"/>
                    </a:cubicBezTo>
                    <a:cubicBezTo>
                      <a:pt x="313" y="300"/>
                      <a:pt x="396" y="817"/>
                      <a:pt x="396" y="817"/>
                    </a:cubicBezTo>
                    <a:cubicBezTo>
                      <a:pt x="396" y="817"/>
                      <a:pt x="273" y="713"/>
                      <a:pt x="234" y="672"/>
                    </a:cubicBezTo>
                    <a:cubicBezTo>
                      <a:pt x="171" y="605"/>
                      <a:pt x="119" y="528"/>
                      <a:pt x="80" y="446"/>
                    </a:cubicBezTo>
                    <a:cubicBezTo>
                      <a:pt x="36" y="353"/>
                      <a:pt x="9" y="252"/>
                      <a:pt x="1" y="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4"/>
              <p:cNvSpPr/>
              <p:nvPr/>
            </p:nvSpPr>
            <p:spPr>
              <a:xfrm>
                <a:off x="2414700" y="2830185"/>
                <a:ext cx="110102" cy="23400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80" extrusionOk="0">
                    <a:moveTo>
                      <a:pt x="7" y="399"/>
                    </a:moveTo>
                    <a:cubicBezTo>
                      <a:pt x="24" y="271"/>
                      <a:pt x="71" y="144"/>
                      <a:pt x="160" y="50"/>
                    </a:cubicBezTo>
                    <a:cubicBezTo>
                      <a:pt x="183" y="26"/>
                      <a:pt x="211" y="4"/>
                      <a:pt x="244" y="0"/>
                    </a:cubicBezTo>
                    <a:cubicBezTo>
                      <a:pt x="284" y="-5"/>
                      <a:pt x="324" y="21"/>
                      <a:pt x="344" y="55"/>
                    </a:cubicBezTo>
                    <a:cubicBezTo>
                      <a:pt x="365" y="90"/>
                      <a:pt x="369" y="132"/>
                      <a:pt x="366" y="173"/>
                    </a:cubicBezTo>
                    <a:cubicBezTo>
                      <a:pt x="358" y="296"/>
                      <a:pt x="287" y="404"/>
                      <a:pt x="219" y="506"/>
                    </a:cubicBezTo>
                    <a:cubicBezTo>
                      <a:pt x="187" y="553"/>
                      <a:pt x="0" y="780"/>
                      <a:pt x="0" y="780"/>
                    </a:cubicBezTo>
                    <a:cubicBezTo>
                      <a:pt x="0" y="780"/>
                      <a:pt x="-2" y="471"/>
                      <a:pt x="7" y="3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34"/>
              <p:cNvSpPr/>
              <p:nvPr/>
            </p:nvSpPr>
            <p:spPr>
              <a:xfrm>
                <a:off x="2206196" y="2918387"/>
                <a:ext cx="208803" cy="144302"/>
              </a:xfrm>
              <a:custGeom>
                <a:avLst/>
                <a:gdLst/>
                <a:ahLst/>
                <a:cxnLst/>
                <a:rect l="l" t="t" r="r" b="b"/>
                <a:pathLst>
                  <a:path w="696" h="481" extrusionOk="0">
                    <a:moveTo>
                      <a:pt x="342" y="354"/>
                    </a:moveTo>
                    <a:cubicBezTo>
                      <a:pt x="225" y="300"/>
                      <a:pt x="112" y="226"/>
                      <a:pt x="36" y="132"/>
                    </a:cubicBezTo>
                    <a:cubicBezTo>
                      <a:pt x="17" y="107"/>
                      <a:pt x="-1" y="80"/>
                      <a:pt x="0" y="55"/>
                    </a:cubicBezTo>
                    <a:cubicBezTo>
                      <a:pt x="1" y="25"/>
                      <a:pt x="29" y="5"/>
                      <a:pt x="64" y="1"/>
                    </a:cubicBezTo>
                    <a:cubicBezTo>
                      <a:pt x="99" y="-3"/>
                      <a:pt x="139" y="7"/>
                      <a:pt x="176" y="22"/>
                    </a:cubicBezTo>
                    <a:cubicBezTo>
                      <a:pt x="290" y="68"/>
                      <a:pt x="382" y="154"/>
                      <a:pt x="469" y="236"/>
                    </a:cubicBezTo>
                    <a:cubicBezTo>
                      <a:pt x="508" y="273"/>
                      <a:pt x="696" y="481"/>
                      <a:pt x="696" y="481"/>
                    </a:cubicBezTo>
                    <a:cubicBezTo>
                      <a:pt x="696" y="481"/>
                      <a:pt x="408" y="383"/>
                      <a:pt x="342" y="3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34"/>
              <p:cNvSpPr/>
              <p:nvPr/>
            </p:nvSpPr>
            <p:spPr>
              <a:xfrm>
                <a:off x="2414700" y="2940888"/>
                <a:ext cx="221704" cy="12330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411" extrusionOk="0">
                    <a:moveTo>
                      <a:pt x="366" y="323"/>
                    </a:moveTo>
                    <a:cubicBezTo>
                      <a:pt x="488" y="283"/>
                      <a:pt x="608" y="222"/>
                      <a:pt x="694" y="136"/>
                    </a:cubicBezTo>
                    <a:cubicBezTo>
                      <a:pt x="716" y="114"/>
                      <a:pt x="737" y="89"/>
                      <a:pt x="739" y="64"/>
                    </a:cubicBezTo>
                    <a:cubicBezTo>
                      <a:pt x="742" y="34"/>
                      <a:pt x="715" y="11"/>
                      <a:pt x="681" y="3"/>
                    </a:cubicBezTo>
                    <a:cubicBezTo>
                      <a:pt x="647" y="-5"/>
                      <a:pt x="606" y="1"/>
                      <a:pt x="567" y="12"/>
                    </a:cubicBezTo>
                    <a:cubicBezTo>
                      <a:pt x="449" y="45"/>
                      <a:pt x="349" y="120"/>
                      <a:pt x="253" y="192"/>
                    </a:cubicBezTo>
                    <a:cubicBezTo>
                      <a:pt x="210" y="225"/>
                      <a:pt x="0" y="411"/>
                      <a:pt x="0" y="411"/>
                    </a:cubicBezTo>
                    <a:cubicBezTo>
                      <a:pt x="0" y="411"/>
                      <a:pt x="297" y="345"/>
                      <a:pt x="366" y="3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4"/>
              <p:cNvSpPr/>
              <p:nvPr/>
            </p:nvSpPr>
            <p:spPr>
              <a:xfrm>
                <a:off x="2411100" y="2981388"/>
                <a:ext cx="165903" cy="87901"/>
              </a:xfrm>
              <a:custGeom>
                <a:avLst/>
                <a:gdLst/>
                <a:ahLst/>
                <a:cxnLst/>
                <a:rect l="l" t="t" r="r" b="b"/>
                <a:pathLst>
                  <a:path w="553" h="293" extrusionOk="0">
                    <a:moveTo>
                      <a:pt x="0" y="293"/>
                    </a:moveTo>
                    <a:cubicBezTo>
                      <a:pt x="48" y="270"/>
                      <a:pt x="94" y="244"/>
                      <a:pt x="139" y="217"/>
                    </a:cubicBezTo>
                    <a:cubicBezTo>
                      <a:pt x="161" y="204"/>
                      <a:pt x="183" y="190"/>
                      <a:pt x="206" y="177"/>
                    </a:cubicBezTo>
                    <a:cubicBezTo>
                      <a:pt x="217" y="170"/>
                      <a:pt x="228" y="163"/>
                      <a:pt x="239" y="156"/>
                    </a:cubicBezTo>
                    <a:lnTo>
                      <a:pt x="273" y="136"/>
                    </a:lnTo>
                    <a:cubicBezTo>
                      <a:pt x="318" y="110"/>
                      <a:pt x="363" y="85"/>
                      <a:pt x="409" y="62"/>
                    </a:cubicBezTo>
                    <a:cubicBezTo>
                      <a:pt x="456" y="39"/>
                      <a:pt x="503" y="19"/>
                      <a:pt x="553" y="0"/>
                    </a:cubicBezTo>
                    <a:cubicBezTo>
                      <a:pt x="499" y="2"/>
                      <a:pt x="447" y="15"/>
                      <a:pt x="397" y="33"/>
                    </a:cubicBezTo>
                    <a:cubicBezTo>
                      <a:pt x="346" y="51"/>
                      <a:pt x="298" y="74"/>
                      <a:pt x="252" y="101"/>
                    </a:cubicBezTo>
                    <a:cubicBezTo>
                      <a:pt x="230" y="115"/>
                      <a:pt x="207" y="129"/>
                      <a:pt x="185" y="144"/>
                    </a:cubicBezTo>
                    <a:cubicBezTo>
                      <a:pt x="163" y="159"/>
                      <a:pt x="142" y="174"/>
                      <a:pt x="121" y="191"/>
                    </a:cubicBezTo>
                    <a:cubicBezTo>
                      <a:pt x="79" y="222"/>
                      <a:pt x="39" y="256"/>
                      <a:pt x="0" y="2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4"/>
              <p:cNvSpPr/>
              <p:nvPr/>
            </p:nvSpPr>
            <p:spPr>
              <a:xfrm>
                <a:off x="2332198" y="2881186"/>
                <a:ext cx="82501" cy="18300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610" extrusionOk="0">
                    <a:moveTo>
                      <a:pt x="0" y="0"/>
                    </a:moveTo>
                    <a:cubicBezTo>
                      <a:pt x="18" y="53"/>
                      <a:pt x="38" y="105"/>
                      <a:pt x="58" y="157"/>
                    </a:cubicBezTo>
                    <a:cubicBezTo>
                      <a:pt x="67" y="183"/>
                      <a:pt x="78" y="209"/>
                      <a:pt x="88" y="235"/>
                    </a:cubicBezTo>
                    <a:lnTo>
                      <a:pt x="120" y="312"/>
                    </a:lnTo>
                    <a:cubicBezTo>
                      <a:pt x="142" y="363"/>
                      <a:pt x="165" y="414"/>
                      <a:pt x="191" y="464"/>
                    </a:cubicBezTo>
                    <a:cubicBezTo>
                      <a:pt x="216" y="514"/>
                      <a:pt x="243" y="563"/>
                      <a:pt x="275" y="610"/>
                    </a:cubicBezTo>
                    <a:cubicBezTo>
                      <a:pt x="258" y="556"/>
                      <a:pt x="239" y="503"/>
                      <a:pt x="220" y="451"/>
                    </a:cubicBezTo>
                    <a:cubicBezTo>
                      <a:pt x="200" y="399"/>
                      <a:pt x="180" y="347"/>
                      <a:pt x="158" y="296"/>
                    </a:cubicBezTo>
                    <a:cubicBezTo>
                      <a:pt x="147" y="271"/>
                      <a:pt x="135" y="245"/>
                      <a:pt x="124" y="219"/>
                    </a:cubicBezTo>
                    <a:cubicBezTo>
                      <a:pt x="112" y="194"/>
                      <a:pt x="100" y="169"/>
                      <a:pt x="87" y="144"/>
                    </a:cubicBezTo>
                    <a:cubicBezTo>
                      <a:pt x="61" y="94"/>
                      <a:pt x="34" y="4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4"/>
              <p:cNvSpPr/>
              <p:nvPr/>
            </p:nvSpPr>
            <p:spPr>
              <a:xfrm>
                <a:off x="2413200" y="2890487"/>
                <a:ext cx="68701" cy="179403"/>
              </a:xfrm>
              <a:custGeom>
                <a:avLst/>
                <a:gdLst/>
                <a:ahLst/>
                <a:cxnLst/>
                <a:rect l="l" t="t" r="r" b="b"/>
                <a:pathLst>
                  <a:path w="229" h="598" extrusionOk="0">
                    <a:moveTo>
                      <a:pt x="0" y="598"/>
                    </a:moveTo>
                    <a:cubicBezTo>
                      <a:pt x="21" y="548"/>
                      <a:pt x="39" y="497"/>
                      <a:pt x="57" y="447"/>
                    </a:cubicBezTo>
                    <a:lnTo>
                      <a:pt x="83" y="372"/>
                    </a:lnTo>
                    <a:cubicBezTo>
                      <a:pt x="92" y="347"/>
                      <a:pt x="101" y="321"/>
                      <a:pt x="110" y="296"/>
                    </a:cubicBezTo>
                    <a:cubicBezTo>
                      <a:pt x="128" y="247"/>
                      <a:pt x="147" y="197"/>
                      <a:pt x="167" y="148"/>
                    </a:cubicBezTo>
                    <a:cubicBezTo>
                      <a:pt x="187" y="99"/>
                      <a:pt x="208" y="50"/>
                      <a:pt x="229" y="0"/>
                    </a:cubicBezTo>
                    <a:cubicBezTo>
                      <a:pt x="193" y="41"/>
                      <a:pt x="164" y="87"/>
                      <a:pt x="138" y="134"/>
                    </a:cubicBezTo>
                    <a:cubicBezTo>
                      <a:pt x="112" y="182"/>
                      <a:pt x="90" y="232"/>
                      <a:pt x="71" y="282"/>
                    </a:cubicBezTo>
                    <a:cubicBezTo>
                      <a:pt x="63" y="308"/>
                      <a:pt x="54" y="334"/>
                      <a:pt x="46" y="360"/>
                    </a:cubicBezTo>
                    <a:cubicBezTo>
                      <a:pt x="39" y="386"/>
                      <a:pt x="32" y="412"/>
                      <a:pt x="26" y="438"/>
                    </a:cubicBezTo>
                    <a:cubicBezTo>
                      <a:pt x="14" y="491"/>
                      <a:pt x="5" y="544"/>
                      <a:pt x="0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34"/>
              <p:cNvSpPr/>
              <p:nvPr/>
            </p:nvSpPr>
            <p:spPr>
              <a:xfrm>
                <a:off x="2251797" y="2953488"/>
                <a:ext cx="157503" cy="10920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64" extrusionOk="0">
                    <a:moveTo>
                      <a:pt x="0" y="0"/>
                    </a:moveTo>
                    <a:cubicBezTo>
                      <a:pt x="43" y="32"/>
                      <a:pt x="85" y="64"/>
                      <a:pt x="127" y="96"/>
                    </a:cubicBezTo>
                    <a:lnTo>
                      <a:pt x="191" y="144"/>
                    </a:lnTo>
                    <a:lnTo>
                      <a:pt x="255" y="192"/>
                    </a:lnTo>
                    <a:cubicBezTo>
                      <a:pt x="298" y="223"/>
                      <a:pt x="341" y="254"/>
                      <a:pt x="386" y="283"/>
                    </a:cubicBezTo>
                    <a:cubicBezTo>
                      <a:pt x="430" y="312"/>
                      <a:pt x="476" y="341"/>
                      <a:pt x="525" y="364"/>
                    </a:cubicBezTo>
                    <a:cubicBezTo>
                      <a:pt x="486" y="327"/>
                      <a:pt x="446" y="291"/>
                      <a:pt x="405" y="258"/>
                    </a:cubicBezTo>
                    <a:cubicBezTo>
                      <a:pt x="364" y="223"/>
                      <a:pt x="322" y="190"/>
                      <a:pt x="279" y="158"/>
                    </a:cubicBezTo>
                    <a:cubicBezTo>
                      <a:pt x="236" y="128"/>
                      <a:pt x="192" y="97"/>
                      <a:pt x="146" y="70"/>
                    </a:cubicBezTo>
                    <a:cubicBezTo>
                      <a:pt x="99" y="42"/>
                      <a:pt x="51" y="1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34"/>
              <p:cNvSpPr/>
              <p:nvPr/>
            </p:nvSpPr>
            <p:spPr>
              <a:xfrm>
                <a:off x="2385599" y="3045590"/>
                <a:ext cx="47401" cy="63601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12" extrusionOk="0">
                    <a:moveTo>
                      <a:pt x="28" y="172"/>
                    </a:moveTo>
                    <a:cubicBezTo>
                      <a:pt x="37" y="190"/>
                      <a:pt x="50" y="209"/>
                      <a:pt x="71" y="211"/>
                    </a:cubicBezTo>
                    <a:cubicBezTo>
                      <a:pt x="94" y="214"/>
                      <a:pt x="113" y="192"/>
                      <a:pt x="124" y="171"/>
                    </a:cubicBezTo>
                    <a:cubicBezTo>
                      <a:pt x="144" y="133"/>
                      <a:pt x="156" y="91"/>
                      <a:pt x="158" y="49"/>
                    </a:cubicBezTo>
                    <a:cubicBezTo>
                      <a:pt x="158" y="45"/>
                      <a:pt x="158" y="41"/>
                      <a:pt x="157" y="38"/>
                    </a:cubicBezTo>
                    <a:cubicBezTo>
                      <a:pt x="155" y="35"/>
                      <a:pt x="152" y="32"/>
                      <a:pt x="149" y="30"/>
                    </a:cubicBezTo>
                    <a:cubicBezTo>
                      <a:pt x="120" y="8"/>
                      <a:pt x="33" y="-20"/>
                      <a:pt x="7" y="22"/>
                    </a:cubicBezTo>
                    <a:cubicBezTo>
                      <a:pt x="-4" y="39"/>
                      <a:pt x="1" y="69"/>
                      <a:pt x="3" y="88"/>
                    </a:cubicBezTo>
                    <a:cubicBezTo>
                      <a:pt x="7" y="117"/>
                      <a:pt x="15" y="146"/>
                      <a:pt x="28" y="1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1300" rIns="90000" bIns="31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4"/>
              <p:cNvSpPr/>
              <p:nvPr/>
            </p:nvSpPr>
            <p:spPr>
              <a:xfrm>
                <a:off x="2435100" y="3065990"/>
                <a:ext cx="145802" cy="21330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11" extrusionOk="0">
                    <a:moveTo>
                      <a:pt x="486" y="0"/>
                    </a:moveTo>
                    <a:cubicBezTo>
                      <a:pt x="436" y="102"/>
                      <a:pt x="336" y="167"/>
                      <a:pt x="255" y="246"/>
                    </a:cubicBezTo>
                    <a:cubicBezTo>
                      <a:pt x="125" y="369"/>
                      <a:pt x="35" y="533"/>
                      <a:pt x="0" y="708"/>
                    </a:cubicBezTo>
                    <a:cubicBezTo>
                      <a:pt x="54" y="719"/>
                      <a:pt x="107" y="694"/>
                      <a:pt x="155" y="665"/>
                    </a:cubicBezTo>
                    <a:cubicBezTo>
                      <a:pt x="287" y="584"/>
                      <a:pt x="385" y="452"/>
                      <a:pt x="430" y="304"/>
                    </a:cubicBezTo>
                    <a:cubicBezTo>
                      <a:pt x="461" y="206"/>
                      <a:pt x="478" y="103"/>
                      <a:pt x="4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>
                <a:off x="2433900" y="3112791"/>
                <a:ext cx="122102" cy="16530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551" extrusionOk="0">
                    <a:moveTo>
                      <a:pt x="407" y="0"/>
                    </a:moveTo>
                    <a:cubicBezTo>
                      <a:pt x="368" y="42"/>
                      <a:pt x="329" y="84"/>
                      <a:pt x="290" y="126"/>
                    </a:cubicBezTo>
                    <a:cubicBezTo>
                      <a:pt x="271" y="147"/>
                      <a:pt x="252" y="168"/>
                      <a:pt x="233" y="190"/>
                    </a:cubicBezTo>
                    <a:cubicBezTo>
                      <a:pt x="214" y="211"/>
                      <a:pt x="196" y="233"/>
                      <a:pt x="177" y="255"/>
                    </a:cubicBezTo>
                    <a:cubicBezTo>
                      <a:pt x="141" y="299"/>
                      <a:pt x="106" y="346"/>
                      <a:pt x="75" y="395"/>
                    </a:cubicBezTo>
                    <a:cubicBezTo>
                      <a:pt x="45" y="444"/>
                      <a:pt x="18" y="496"/>
                      <a:pt x="0" y="551"/>
                    </a:cubicBezTo>
                    <a:cubicBezTo>
                      <a:pt x="33" y="503"/>
                      <a:pt x="67" y="458"/>
                      <a:pt x="102" y="413"/>
                    </a:cubicBezTo>
                    <a:cubicBezTo>
                      <a:pt x="136" y="369"/>
                      <a:pt x="172" y="326"/>
                      <a:pt x="209" y="281"/>
                    </a:cubicBezTo>
                    <a:lnTo>
                      <a:pt x="263" y="215"/>
                    </a:lnTo>
                    <a:cubicBezTo>
                      <a:pt x="280" y="192"/>
                      <a:pt x="298" y="170"/>
                      <a:pt x="315" y="147"/>
                    </a:cubicBezTo>
                    <a:cubicBezTo>
                      <a:pt x="349" y="100"/>
                      <a:pt x="382" y="52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>
                <a:off x="2187595" y="3034189"/>
                <a:ext cx="205803" cy="161103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37" extrusionOk="0">
                    <a:moveTo>
                      <a:pt x="0" y="0"/>
                    </a:moveTo>
                    <a:cubicBezTo>
                      <a:pt x="80" y="80"/>
                      <a:pt x="195" y="111"/>
                      <a:pt x="298" y="160"/>
                    </a:cubicBezTo>
                    <a:cubicBezTo>
                      <a:pt x="459" y="236"/>
                      <a:pt x="597" y="363"/>
                      <a:pt x="686" y="517"/>
                    </a:cubicBezTo>
                    <a:cubicBezTo>
                      <a:pt x="638" y="545"/>
                      <a:pt x="579" y="538"/>
                      <a:pt x="525" y="525"/>
                    </a:cubicBezTo>
                    <a:cubicBezTo>
                      <a:pt x="374" y="491"/>
                      <a:pt x="240" y="396"/>
                      <a:pt x="149" y="270"/>
                    </a:cubicBezTo>
                    <a:cubicBezTo>
                      <a:pt x="89" y="187"/>
                      <a:pt x="40" y="9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4"/>
              <p:cNvSpPr/>
              <p:nvPr/>
            </p:nvSpPr>
            <p:spPr>
              <a:xfrm>
                <a:off x="2225996" y="3070790"/>
                <a:ext cx="168303" cy="11820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94" extrusionOk="0">
                    <a:moveTo>
                      <a:pt x="0" y="0"/>
                    </a:moveTo>
                    <a:cubicBezTo>
                      <a:pt x="41" y="41"/>
                      <a:pt x="87" y="76"/>
                      <a:pt x="134" y="109"/>
                    </a:cubicBezTo>
                    <a:cubicBezTo>
                      <a:pt x="158" y="126"/>
                      <a:pt x="182" y="142"/>
                      <a:pt x="206" y="157"/>
                    </a:cubicBezTo>
                    <a:lnTo>
                      <a:pt x="278" y="203"/>
                    </a:lnTo>
                    <a:cubicBezTo>
                      <a:pt x="326" y="234"/>
                      <a:pt x="374" y="263"/>
                      <a:pt x="421" y="294"/>
                    </a:cubicBezTo>
                    <a:cubicBezTo>
                      <a:pt x="468" y="326"/>
                      <a:pt x="514" y="359"/>
                      <a:pt x="561" y="394"/>
                    </a:cubicBezTo>
                    <a:cubicBezTo>
                      <a:pt x="527" y="347"/>
                      <a:pt x="485" y="306"/>
                      <a:pt x="440" y="269"/>
                    </a:cubicBezTo>
                    <a:cubicBezTo>
                      <a:pt x="395" y="232"/>
                      <a:pt x="348" y="199"/>
                      <a:pt x="299" y="169"/>
                    </a:cubicBezTo>
                    <a:cubicBezTo>
                      <a:pt x="275" y="154"/>
                      <a:pt x="250" y="139"/>
                      <a:pt x="225" y="124"/>
                    </a:cubicBezTo>
                    <a:cubicBezTo>
                      <a:pt x="201" y="110"/>
                      <a:pt x="176" y="96"/>
                      <a:pt x="151" y="82"/>
                    </a:cubicBezTo>
                    <a:cubicBezTo>
                      <a:pt x="101" y="54"/>
                      <a:pt x="51" y="2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2829308" y="2836486"/>
                <a:ext cx="239704" cy="567309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891" extrusionOk="0">
                    <a:moveTo>
                      <a:pt x="38" y="1891"/>
                    </a:moveTo>
                    <a:cubicBezTo>
                      <a:pt x="105" y="1729"/>
                      <a:pt x="150" y="1557"/>
                      <a:pt x="195" y="1391"/>
                    </a:cubicBezTo>
                    <a:cubicBezTo>
                      <a:pt x="217" y="1310"/>
                      <a:pt x="239" y="1225"/>
                      <a:pt x="264" y="1143"/>
                    </a:cubicBezTo>
                    <a:cubicBezTo>
                      <a:pt x="399" y="693"/>
                      <a:pt x="555" y="368"/>
                      <a:pt x="799" y="24"/>
                    </a:cubicBezTo>
                    <a:lnTo>
                      <a:pt x="766" y="0"/>
                    </a:lnTo>
                    <a:cubicBezTo>
                      <a:pt x="521" y="344"/>
                      <a:pt x="360" y="683"/>
                      <a:pt x="225" y="1131"/>
                    </a:cubicBezTo>
                    <a:cubicBezTo>
                      <a:pt x="199" y="1214"/>
                      <a:pt x="177" y="1299"/>
                      <a:pt x="155" y="1380"/>
                    </a:cubicBezTo>
                    <a:cubicBezTo>
                      <a:pt x="111" y="1546"/>
                      <a:pt x="65" y="1716"/>
                      <a:pt x="0" y="1876"/>
                    </a:cubicBezTo>
                    <a:lnTo>
                      <a:pt x="38" y="189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2985912" y="2945388"/>
                <a:ext cx="257404" cy="68101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27" extrusionOk="0">
                    <a:moveTo>
                      <a:pt x="858" y="39"/>
                    </a:moveTo>
                    <a:cubicBezTo>
                      <a:pt x="746" y="62"/>
                      <a:pt x="633" y="25"/>
                      <a:pt x="521" y="9"/>
                    </a:cubicBezTo>
                    <a:cubicBezTo>
                      <a:pt x="344" y="-17"/>
                      <a:pt x="160" y="13"/>
                      <a:pt x="0" y="94"/>
                    </a:cubicBezTo>
                    <a:cubicBezTo>
                      <a:pt x="25" y="143"/>
                      <a:pt x="78" y="169"/>
                      <a:pt x="130" y="189"/>
                    </a:cubicBezTo>
                    <a:cubicBezTo>
                      <a:pt x="275" y="243"/>
                      <a:pt x="440" y="238"/>
                      <a:pt x="584" y="183"/>
                    </a:cubicBezTo>
                    <a:cubicBezTo>
                      <a:pt x="680" y="146"/>
                      <a:pt x="772" y="96"/>
                      <a:pt x="858" y="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34"/>
              <p:cNvSpPr/>
              <p:nvPr/>
            </p:nvSpPr>
            <p:spPr>
              <a:xfrm>
                <a:off x="2985612" y="2959188"/>
                <a:ext cx="205203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4" extrusionOk="0">
                    <a:moveTo>
                      <a:pt x="684" y="25"/>
                    </a:moveTo>
                    <a:cubicBezTo>
                      <a:pt x="627" y="19"/>
                      <a:pt x="570" y="15"/>
                      <a:pt x="513" y="10"/>
                    </a:cubicBezTo>
                    <a:cubicBezTo>
                      <a:pt x="485" y="7"/>
                      <a:pt x="456" y="6"/>
                      <a:pt x="428" y="4"/>
                    </a:cubicBezTo>
                    <a:cubicBezTo>
                      <a:pt x="399" y="3"/>
                      <a:pt x="371" y="2"/>
                      <a:pt x="342" y="1"/>
                    </a:cubicBezTo>
                    <a:cubicBezTo>
                      <a:pt x="285" y="-1"/>
                      <a:pt x="227" y="1"/>
                      <a:pt x="169" y="6"/>
                    </a:cubicBezTo>
                    <a:cubicBezTo>
                      <a:pt x="111" y="13"/>
                      <a:pt x="54" y="24"/>
                      <a:pt x="0" y="44"/>
                    </a:cubicBezTo>
                    <a:cubicBezTo>
                      <a:pt x="58" y="41"/>
                      <a:pt x="114" y="39"/>
                      <a:pt x="171" y="39"/>
                    </a:cubicBezTo>
                    <a:cubicBezTo>
                      <a:pt x="227" y="38"/>
                      <a:pt x="284" y="40"/>
                      <a:pt x="341" y="41"/>
                    </a:cubicBezTo>
                    <a:lnTo>
                      <a:pt x="427" y="43"/>
                    </a:lnTo>
                    <a:cubicBezTo>
                      <a:pt x="455" y="43"/>
                      <a:pt x="484" y="43"/>
                      <a:pt x="513" y="42"/>
                    </a:cubicBezTo>
                    <a:cubicBezTo>
                      <a:pt x="570" y="40"/>
                      <a:pt x="628" y="36"/>
                      <a:pt x="684" y="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34"/>
              <p:cNvSpPr/>
              <p:nvPr/>
            </p:nvSpPr>
            <p:spPr>
              <a:xfrm>
                <a:off x="3016812" y="2651382"/>
                <a:ext cx="50101" cy="17910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597" extrusionOk="0">
                    <a:moveTo>
                      <a:pt x="39" y="342"/>
                    </a:moveTo>
                    <a:cubicBezTo>
                      <a:pt x="9" y="252"/>
                      <a:pt x="-8" y="154"/>
                      <a:pt x="4" y="67"/>
                    </a:cubicBezTo>
                    <a:cubicBezTo>
                      <a:pt x="7" y="44"/>
                      <a:pt x="13" y="21"/>
                      <a:pt x="27" y="8"/>
                    </a:cubicBezTo>
                    <a:cubicBezTo>
                      <a:pt x="44" y="-6"/>
                      <a:pt x="70" y="-1"/>
                      <a:pt x="89" y="15"/>
                    </a:cubicBezTo>
                    <a:cubicBezTo>
                      <a:pt x="109" y="32"/>
                      <a:pt x="123" y="59"/>
                      <a:pt x="134" y="86"/>
                    </a:cubicBezTo>
                    <a:cubicBezTo>
                      <a:pt x="166" y="170"/>
                      <a:pt x="167" y="263"/>
                      <a:pt x="167" y="351"/>
                    </a:cubicBezTo>
                    <a:cubicBezTo>
                      <a:pt x="166" y="391"/>
                      <a:pt x="149" y="597"/>
                      <a:pt x="149" y="597"/>
                    </a:cubicBezTo>
                    <a:cubicBezTo>
                      <a:pt x="149" y="597"/>
                      <a:pt x="57" y="393"/>
                      <a:pt x="39" y="3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34"/>
              <p:cNvSpPr/>
              <p:nvPr/>
            </p:nvSpPr>
            <p:spPr>
              <a:xfrm>
                <a:off x="3069613" y="2773184"/>
                <a:ext cx="176103" cy="71101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37" extrusionOk="0">
                    <a:moveTo>
                      <a:pt x="230" y="64"/>
                    </a:moveTo>
                    <a:cubicBezTo>
                      <a:pt x="313" y="19"/>
                      <a:pt x="409" y="-9"/>
                      <a:pt x="502" y="3"/>
                    </a:cubicBezTo>
                    <a:cubicBezTo>
                      <a:pt x="542" y="8"/>
                      <a:pt x="584" y="23"/>
                      <a:pt x="587" y="80"/>
                    </a:cubicBezTo>
                    <a:cubicBezTo>
                      <a:pt x="586" y="124"/>
                      <a:pt x="555" y="157"/>
                      <a:pt x="520" y="179"/>
                    </a:cubicBezTo>
                    <a:cubicBezTo>
                      <a:pt x="443" y="227"/>
                      <a:pt x="348" y="232"/>
                      <a:pt x="258" y="237"/>
                    </a:cubicBezTo>
                    <a:cubicBezTo>
                      <a:pt x="217" y="238"/>
                      <a:pt x="0" y="226"/>
                      <a:pt x="0" y="226"/>
                    </a:cubicBezTo>
                    <a:cubicBezTo>
                      <a:pt x="0" y="226"/>
                      <a:pt x="183" y="90"/>
                      <a:pt x="230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0300" rIns="90000" bIns="40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34"/>
              <p:cNvSpPr/>
              <p:nvPr/>
            </p:nvSpPr>
            <p:spPr>
              <a:xfrm>
                <a:off x="3067513" y="2669682"/>
                <a:ext cx="98102" cy="164103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47" extrusionOk="0">
                    <a:moveTo>
                      <a:pt x="40" y="270"/>
                    </a:moveTo>
                    <a:cubicBezTo>
                      <a:pt x="64" y="178"/>
                      <a:pt x="110" y="89"/>
                      <a:pt x="184" y="29"/>
                    </a:cubicBezTo>
                    <a:cubicBezTo>
                      <a:pt x="203" y="13"/>
                      <a:pt x="225" y="0"/>
                      <a:pt x="250" y="0"/>
                    </a:cubicBezTo>
                    <a:cubicBezTo>
                      <a:pt x="279" y="0"/>
                      <a:pt x="306" y="22"/>
                      <a:pt x="318" y="50"/>
                    </a:cubicBezTo>
                    <a:cubicBezTo>
                      <a:pt x="329" y="77"/>
                      <a:pt x="329" y="108"/>
                      <a:pt x="323" y="137"/>
                    </a:cubicBezTo>
                    <a:cubicBezTo>
                      <a:pt x="305" y="226"/>
                      <a:pt x="244" y="299"/>
                      <a:pt x="185" y="368"/>
                    </a:cubicBezTo>
                    <a:cubicBezTo>
                      <a:pt x="158" y="398"/>
                      <a:pt x="0" y="547"/>
                      <a:pt x="0" y="547"/>
                    </a:cubicBezTo>
                    <a:cubicBezTo>
                      <a:pt x="0" y="547"/>
                      <a:pt x="27" y="321"/>
                      <a:pt x="40" y="2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34"/>
              <p:cNvSpPr/>
              <p:nvPr/>
            </p:nvSpPr>
            <p:spPr>
              <a:xfrm>
                <a:off x="3048613" y="2647782"/>
                <a:ext cx="66001" cy="19260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642" extrusionOk="0">
                    <a:moveTo>
                      <a:pt x="65" y="70"/>
                    </a:moveTo>
                    <a:cubicBezTo>
                      <a:pt x="82" y="36"/>
                      <a:pt x="110" y="-1"/>
                      <a:pt x="148" y="0"/>
                    </a:cubicBezTo>
                    <a:cubicBezTo>
                      <a:pt x="177" y="1"/>
                      <a:pt x="202" y="25"/>
                      <a:pt x="212" y="54"/>
                    </a:cubicBezTo>
                    <a:cubicBezTo>
                      <a:pt x="222" y="81"/>
                      <a:pt x="220" y="111"/>
                      <a:pt x="218" y="141"/>
                    </a:cubicBezTo>
                    <a:cubicBezTo>
                      <a:pt x="205" y="284"/>
                      <a:pt x="63" y="642"/>
                      <a:pt x="63" y="642"/>
                    </a:cubicBezTo>
                    <a:cubicBezTo>
                      <a:pt x="63" y="642"/>
                      <a:pt x="24" y="529"/>
                      <a:pt x="15" y="489"/>
                    </a:cubicBezTo>
                    <a:cubicBezTo>
                      <a:pt x="0" y="423"/>
                      <a:pt x="-4" y="355"/>
                      <a:pt x="3" y="287"/>
                    </a:cubicBezTo>
                    <a:cubicBezTo>
                      <a:pt x="11" y="212"/>
                      <a:pt x="31" y="138"/>
                      <a:pt x="65" y="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34"/>
              <p:cNvSpPr/>
              <p:nvPr/>
            </p:nvSpPr>
            <p:spPr>
              <a:xfrm>
                <a:off x="3066613" y="2718883"/>
                <a:ext cx="147302" cy="12210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07" extrusionOk="0">
                    <a:moveTo>
                      <a:pt x="149" y="169"/>
                    </a:moveTo>
                    <a:cubicBezTo>
                      <a:pt x="208" y="95"/>
                      <a:pt x="285" y="32"/>
                      <a:pt x="377" y="6"/>
                    </a:cubicBezTo>
                    <a:cubicBezTo>
                      <a:pt x="400" y="0"/>
                      <a:pt x="426" y="-3"/>
                      <a:pt x="449" y="6"/>
                    </a:cubicBezTo>
                    <a:cubicBezTo>
                      <a:pt x="476" y="19"/>
                      <a:pt x="491" y="50"/>
                      <a:pt x="491" y="80"/>
                    </a:cubicBezTo>
                    <a:cubicBezTo>
                      <a:pt x="491" y="109"/>
                      <a:pt x="478" y="137"/>
                      <a:pt x="461" y="162"/>
                    </a:cubicBezTo>
                    <a:cubicBezTo>
                      <a:pt x="409" y="236"/>
                      <a:pt x="324" y="278"/>
                      <a:pt x="242" y="317"/>
                    </a:cubicBezTo>
                    <a:cubicBezTo>
                      <a:pt x="205" y="335"/>
                      <a:pt x="0" y="407"/>
                      <a:pt x="0" y="407"/>
                    </a:cubicBezTo>
                    <a:cubicBezTo>
                      <a:pt x="0" y="407"/>
                      <a:pt x="116" y="211"/>
                      <a:pt x="149" y="1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34"/>
              <p:cNvSpPr/>
              <p:nvPr/>
            </p:nvSpPr>
            <p:spPr>
              <a:xfrm>
                <a:off x="2981111" y="2675683"/>
                <a:ext cx="86401" cy="164703"/>
              </a:xfrm>
              <a:custGeom>
                <a:avLst/>
                <a:gdLst/>
                <a:ahLst/>
                <a:cxnLst/>
                <a:rect l="l" t="t" r="r" b="b"/>
                <a:pathLst>
                  <a:path w="288" h="549" extrusionOk="0">
                    <a:moveTo>
                      <a:pt x="112" y="335"/>
                    </a:moveTo>
                    <a:cubicBezTo>
                      <a:pt x="58" y="256"/>
                      <a:pt x="15" y="167"/>
                      <a:pt x="2" y="79"/>
                    </a:cubicBezTo>
                    <a:cubicBezTo>
                      <a:pt x="-1" y="56"/>
                      <a:pt x="-1" y="32"/>
                      <a:pt x="9" y="16"/>
                    </a:cubicBezTo>
                    <a:cubicBezTo>
                      <a:pt x="21" y="-2"/>
                      <a:pt x="46" y="-4"/>
                      <a:pt x="70" y="6"/>
                    </a:cubicBezTo>
                    <a:cubicBezTo>
                      <a:pt x="93" y="17"/>
                      <a:pt x="114" y="39"/>
                      <a:pt x="132" y="62"/>
                    </a:cubicBezTo>
                    <a:cubicBezTo>
                      <a:pt x="186" y="134"/>
                      <a:pt x="213" y="223"/>
                      <a:pt x="237" y="308"/>
                    </a:cubicBezTo>
                    <a:cubicBezTo>
                      <a:pt x="248" y="346"/>
                      <a:pt x="288" y="549"/>
                      <a:pt x="288" y="549"/>
                    </a:cubicBezTo>
                    <a:cubicBezTo>
                      <a:pt x="288" y="549"/>
                      <a:pt x="143" y="378"/>
                      <a:pt x="112" y="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34"/>
              <p:cNvSpPr/>
              <p:nvPr/>
            </p:nvSpPr>
            <p:spPr>
              <a:xfrm>
                <a:off x="3066613" y="2825385"/>
                <a:ext cx="181203" cy="46201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54" extrusionOk="0">
                    <a:moveTo>
                      <a:pt x="265" y="135"/>
                    </a:moveTo>
                    <a:cubicBezTo>
                      <a:pt x="357" y="156"/>
                      <a:pt x="457" y="163"/>
                      <a:pt x="543" y="141"/>
                    </a:cubicBezTo>
                    <a:cubicBezTo>
                      <a:pt x="565" y="136"/>
                      <a:pt x="588" y="127"/>
                      <a:pt x="598" y="112"/>
                    </a:cubicBezTo>
                    <a:cubicBezTo>
                      <a:pt x="611" y="94"/>
                      <a:pt x="603" y="69"/>
                      <a:pt x="584" y="52"/>
                    </a:cubicBezTo>
                    <a:cubicBezTo>
                      <a:pt x="566" y="34"/>
                      <a:pt x="538" y="22"/>
                      <a:pt x="509" y="15"/>
                    </a:cubicBezTo>
                    <a:cubicBezTo>
                      <a:pt x="423" y="-9"/>
                      <a:pt x="330" y="0"/>
                      <a:pt x="243" y="9"/>
                    </a:cubicBezTo>
                    <a:cubicBezTo>
                      <a:pt x="203" y="14"/>
                      <a:pt x="0" y="52"/>
                      <a:pt x="0" y="52"/>
                    </a:cubicBezTo>
                    <a:cubicBezTo>
                      <a:pt x="0" y="52"/>
                      <a:pt x="213" y="123"/>
                      <a:pt x="265" y="1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0425" rIns="90000" bIns="10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34"/>
              <p:cNvSpPr/>
              <p:nvPr/>
            </p:nvSpPr>
            <p:spPr>
              <a:xfrm>
                <a:off x="3062413" y="2833486"/>
                <a:ext cx="138002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55" extrusionOk="0">
                    <a:moveTo>
                      <a:pt x="0" y="32"/>
                    </a:moveTo>
                    <a:cubicBezTo>
                      <a:pt x="39" y="38"/>
                      <a:pt x="78" y="39"/>
                      <a:pt x="117" y="40"/>
                    </a:cubicBezTo>
                    <a:cubicBezTo>
                      <a:pt x="155" y="41"/>
                      <a:pt x="194" y="41"/>
                      <a:pt x="232" y="41"/>
                    </a:cubicBezTo>
                    <a:cubicBezTo>
                      <a:pt x="270" y="41"/>
                      <a:pt x="307" y="42"/>
                      <a:pt x="345" y="44"/>
                    </a:cubicBezTo>
                    <a:cubicBezTo>
                      <a:pt x="383" y="47"/>
                      <a:pt x="421" y="51"/>
                      <a:pt x="460" y="55"/>
                    </a:cubicBezTo>
                    <a:cubicBezTo>
                      <a:pt x="426" y="35"/>
                      <a:pt x="388" y="22"/>
                      <a:pt x="350" y="13"/>
                    </a:cubicBezTo>
                    <a:cubicBezTo>
                      <a:pt x="311" y="4"/>
                      <a:pt x="271" y="1"/>
                      <a:pt x="232" y="0"/>
                    </a:cubicBezTo>
                    <a:cubicBezTo>
                      <a:pt x="193" y="0"/>
                      <a:pt x="153" y="3"/>
                      <a:pt x="115" y="8"/>
                    </a:cubicBezTo>
                    <a:cubicBezTo>
                      <a:pt x="76" y="14"/>
                      <a:pt x="38" y="21"/>
                      <a:pt x="0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34"/>
              <p:cNvSpPr/>
              <p:nvPr/>
            </p:nvSpPr>
            <p:spPr>
              <a:xfrm>
                <a:off x="3065413" y="2694283"/>
                <a:ext cx="19800" cy="146702"/>
              </a:xfrm>
              <a:custGeom>
                <a:avLst/>
                <a:gdLst/>
                <a:ahLst/>
                <a:cxnLst/>
                <a:rect l="l" t="t" r="r" b="b"/>
                <a:pathLst>
                  <a:path w="66" h="489" extrusionOk="0">
                    <a:moveTo>
                      <a:pt x="61" y="0"/>
                    </a:moveTo>
                    <a:cubicBezTo>
                      <a:pt x="50" y="40"/>
                      <a:pt x="41" y="80"/>
                      <a:pt x="34" y="120"/>
                    </a:cubicBezTo>
                    <a:cubicBezTo>
                      <a:pt x="25" y="161"/>
                      <a:pt x="19" y="201"/>
                      <a:pt x="13" y="242"/>
                    </a:cubicBezTo>
                    <a:cubicBezTo>
                      <a:pt x="8" y="283"/>
                      <a:pt x="4" y="323"/>
                      <a:pt x="1" y="364"/>
                    </a:cubicBezTo>
                    <a:cubicBezTo>
                      <a:pt x="-1" y="406"/>
                      <a:pt x="-1" y="447"/>
                      <a:pt x="4" y="489"/>
                    </a:cubicBezTo>
                    <a:cubicBezTo>
                      <a:pt x="16" y="449"/>
                      <a:pt x="25" y="409"/>
                      <a:pt x="33" y="369"/>
                    </a:cubicBezTo>
                    <a:cubicBezTo>
                      <a:pt x="42" y="328"/>
                      <a:pt x="48" y="288"/>
                      <a:pt x="54" y="248"/>
                    </a:cubicBezTo>
                    <a:cubicBezTo>
                      <a:pt x="59" y="206"/>
                      <a:pt x="64" y="166"/>
                      <a:pt x="65" y="124"/>
                    </a:cubicBezTo>
                    <a:cubicBezTo>
                      <a:pt x="67" y="83"/>
                      <a:pt x="67" y="42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34"/>
              <p:cNvSpPr/>
              <p:nvPr/>
            </p:nvSpPr>
            <p:spPr>
              <a:xfrm>
                <a:off x="3063613" y="2756684"/>
                <a:ext cx="111302" cy="87601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92" extrusionOk="0">
                    <a:moveTo>
                      <a:pt x="0" y="292"/>
                    </a:moveTo>
                    <a:cubicBezTo>
                      <a:pt x="34" y="270"/>
                      <a:pt x="65" y="245"/>
                      <a:pt x="96" y="221"/>
                    </a:cubicBezTo>
                    <a:lnTo>
                      <a:pt x="186" y="147"/>
                    </a:lnTo>
                    <a:cubicBezTo>
                      <a:pt x="217" y="122"/>
                      <a:pt x="247" y="98"/>
                      <a:pt x="278" y="74"/>
                    </a:cubicBezTo>
                    <a:lnTo>
                      <a:pt x="371" y="0"/>
                    </a:lnTo>
                    <a:cubicBezTo>
                      <a:pt x="331" y="10"/>
                      <a:pt x="295" y="27"/>
                      <a:pt x="259" y="47"/>
                    </a:cubicBezTo>
                    <a:cubicBezTo>
                      <a:pt x="225" y="67"/>
                      <a:pt x="192" y="90"/>
                      <a:pt x="161" y="115"/>
                    </a:cubicBezTo>
                    <a:cubicBezTo>
                      <a:pt x="130" y="140"/>
                      <a:pt x="101" y="168"/>
                      <a:pt x="74" y="197"/>
                    </a:cubicBezTo>
                    <a:cubicBezTo>
                      <a:pt x="47" y="226"/>
                      <a:pt x="22" y="258"/>
                      <a:pt x="0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34"/>
              <p:cNvSpPr/>
              <p:nvPr/>
            </p:nvSpPr>
            <p:spPr>
              <a:xfrm>
                <a:off x="3005412" y="2709583"/>
                <a:ext cx="58501" cy="128702"/>
              </a:xfrm>
              <a:custGeom>
                <a:avLst/>
                <a:gdLst/>
                <a:ahLst/>
                <a:cxnLst/>
                <a:rect l="l" t="t" r="r" b="b"/>
                <a:pathLst>
                  <a:path w="195" h="429" extrusionOk="0">
                    <a:moveTo>
                      <a:pt x="0" y="0"/>
                    </a:moveTo>
                    <a:lnTo>
                      <a:pt x="41" y="111"/>
                    </a:lnTo>
                    <a:cubicBezTo>
                      <a:pt x="54" y="147"/>
                      <a:pt x="68" y="184"/>
                      <a:pt x="84" y="220"/>
                    </a:cubicBezTo>
                    <a:cubicBezTo>
                      <a:pt x="99" y="256"/>
                      <a:pt x="115" y="292"/>
                      <a:pt x="133" y="327"/>
                    </a:cubicBezTo>
                    <a:cubicBezTo>
                      <a:pt x="151" y="361"/>
                      <a:pt x="170" y="396"/>
                      <a:pt x="195" y="429"/>
                    </a:cubicBezTo>
                    <a:cubicBezTo>
                      <a:pt x="186" y="389"/>
                      <a:pt x="175" y="352"/>
                      <a:pt x="163" y="314"/>
                    </a:cubicBezTo>
                    <a:cubicBezTo>
                      <a:pt x="151" y="277"/>
                      <a:pt x="137" y="240"/>
                      <a:pt x="122" y="204"/>
                    </a:cubicBezTo>
                    <a:cubicBezTo>
                      <a:pt x="107" y="167"/>
                      <a:pt x="89" y="132"/>
                      <a:pt x="69" y="97"/>
                    </a:cubicBezTo>
                    <a:cubicBezTo>
                      <a:pt x="50" y="63"/>
                      <a:pt x="28" y="29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34"/>
              <p:cNvSpPr/>
              <p:nvPr/>
            </p:nvSpPr>
            <p:spPr>
              <a:xfrm>
                <a:off x="3040813" y="2822385"/>
                <a:ext cx="39901" cy="456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52" extrusionOk="0">
                    <a:moveTo>
                      <a:pt x="1" y="106"/>
                    </a:moveTo>
                    <a:cubicBezTo>
                      <a:pt x="-1" y="121"/>
                      <a:pt x="1" y="138"/>
                      <a:pt x="13" y="147"/>
                    </a:cubicBezTo>
                    <a:cubicBezTo>
                      <a:pt x="27" y="157"/>
                      <a:pt x="47" y="150"/>
                      <a:pt x="62" y="142"/>
                    </a:cubicBezTo>
                    <a:cubicBezTo>
                      <a:pt x="89" y="125"/>
                      <a:pt x="112" y="103"/>
                      <a:pt x="129" y="77"/>
                    </a:cubicBezTo>
                    <a:cubicBezTo>
                      <a:pt x="131" y="75"/>
                      <a:pt x="133" y="72"/>
                      <a:pt x="133" y="69"/>
                    </a:cubicBezTo>
                    <a:cubicBezTo>
                      <a:pt x="133" y="67"/>
                      <a:pt x="132" y="64"/>
                      <a:pt x="131" y="62"/>
                    </a:cubicBezTo>
                    <a:cubicBezTo>
                      <a:pt x="121" y="37"/>
                      <a:pt x="77" y="-13"/>
                      <a:pt x="45" y="3"/>
                    </a:cubicBezTo>
                    <a:cubicBezTo>
                      <a:pt x="31" y="10"/>
                      <a:pt x="23" y="31"/>
                      <a:pt x="17" y="43"/>
                    </a:cubicBezTo>
                    <a:cubicBezTo>
                      <a:pt x="8" y="63"/>
                      <a:pt x="3" y="84"/>
                      <a:pt x="1" y="1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34"/>
              <p:cNvSpPr/>
              <p:nvPr/>
            </p:nvSpPr>
            <p:spPr>
              <a:xfrm>
                <a:off x="2838309" y="2999089"/>
                <a:ext cx="190503" cy="5820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940" extrusionOk="0">
                    <a:moveTo>
                      <a:pt x="596" y="1940"/>
                    </a:moveTo>
                    <a:lnTo>
                      <a:pt x="635" y="1928"/>
                    </a:lnTo>
                    <a:cubicBezTo>
                      <a:pt x="584" y="1760"/>
                      <a:pt x="511" y="1597"/>
                      <a:pt x="440" y="1441"/>
                    </a:cubicBezTo>
                    <a:cubicBezTo>
                      <a:pt x="405" y="1364"/>
                      <a:pt x="369" y="1284"/>
                      <a:pt x="336" y="1205"/>
                    </a:cubicBezTo>
                    <a:cubicBezTo>
                      <a:pt x="156" y="771"/>
                      <a:pt x="70" y="422"/>
                      <a:pt x="41" y="0"/>
                    </a:cubicBezTo>
                    <a:lnTo>
                      <a:pt x="0" y="3"/>
                    </a:lnTo>
                    <a:cubicBezTo>
                      <a:pt x="29" y="424"/>
                      <a:pt x="118" y="788"/>
                      <a:pt x="298" y="1221"/>
                    </a:cubicBezTo>
                    <a:cubicBezTo>
                      <a:pt x="331" y="1301"/>
                      <a:pt x="368" y="1381"/>
                      <a:pt x="402" y="1458"/>
                    </a:cubicBezTo>
                    <a:cubicBezTo>
                      <a:pt x="473" y="1613"/>
                      <a:pt x="546" y="1774"/>
                      <a:pt x="596" y="19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34"/>
              <p:cNvSpPr/>
              <p:nvPr/>
            </p:nvSpPr>
            <p:spPr>
              <a:xfrm>
                <a:off x="2705406" y="2890487"/>
                <a:ext cx="132302" cy="104702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49" extrusionOk="0">
                    <a:moveTo>
                      <a:pt x="212" y="247"/>
                    </a:moveTo>
                    <a:cubicBezTo>
                      <a:pt x="137" y="206"/>
                      <a:pt x="66" y="151"/>
                      <a:pt x="20" y="86"/>
                    </a:cubicBezTo>
                    <a:cubicBezTo>
                      <a:pt x="9" y="68"/>
                      <a:pt x="-2" y="49"/>
                      <a:pt x="0" y="33"/>
                    </a:cubicBezTo>
                    <a:cubicBezTo>
                      <a:pt x="2" y="13"/>
                      <a:pt x="22" y="1"/>
                      <a:pt x="45" y="0"/>
                    </a:cubicBezTo>
                    <a:cubicBezTo>
                      <a:pt x="69" y="-1"/>
                      <a:pt x="95" y="8"/>
                      <a:pt x="118" y="19"/>
                    </a:cubicBezTo>
                    <a:cubicBezTo>
                      <a:pt x="191" y="55"/>
                      <a:pt x="249" y="116"/>
                      <a:pt x="302" y="175"/>
                    </a:cubicBezTo>
                    <a:cubicBezTo>
                      <a:pt x="327" y="201"/>
                      <a:pt x="441" y="349"/>
                      <a:pt x="441" y="349"/>
                    </a:cubicBezTo>
                    <a:cubicBezTo>
                      <a:pt x="441" y="349"/>
                      <a:pt x="255" y="270"/>
                      <a:pt x="212" y="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34"/>
              <p:cNvSpPr/>
              <p:nvPr/>
            </p:nvSpPr>
            <p:spPr>
              <a:xfrm>
                <a:off x="2849409" y="2853886"/>
                <a:ext cx="9690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478" extrusionOk="0">
                    <a:moveTo>
                      <a:pt x="54" y="230"/>
                    </a:moveTo>
                    <a:cubicBezTo>
                      <a:pt x="81" y="149"/>
                      <a:pt x="128" y="71"/>
                      <a:pt x="198" y="22"/>
                    </a:cubicBezTo>
                    <a:cubicBezTo>
                      <a:pt x="227" y="2"/>
                      <a:pt x="264" y="-15"/>
                      <a:pt x="301" y="21"/>
                    </a:cubicBezTo>
                    <a:cubicBezTo>
                      <a:pt x="328" y="52"/>
                      <a:pt x="327" y="92"/>
                      <a:pt x="317" y="128"/>
                    </a:cubicBezTo>
                    <a:cubicBezTo>
                      <a:pt x="296" y="207"/>
                      <a:pt x="236" y="269"/>
                      <a:pt x="178" y="327"/>
                    </a:cubicBezTo>
                    <a:cubicBezTo>
                      <a:pt x="152" y="354"/>
                      <a:pt x="0" y="478"/>
                      <a:pt x="0" y="478"/>
                    </a:cubicBezTo>
                    <a:cubicBezTo>
                      <a:pt x="0" y="478"/>
                      <a:pt x="39" y="276"/>
                      <a:pt x="54" y="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34"/>
              <p:cNvSpPr/>
              <p:nvPr/>
            </p:nvSpPr>
            <p:spPr>
              <a:xfrm>
                <a:off x="2784307" y="2834386"/>
                <a:ext cx="63301" cy="15930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531" extrusionOk="0">
                    <a:moveTo>
                      <a:pt x="55" y="323"/>
                    </a:moveTo>
                    <a:cubicBezTo>
                      <a:pt x="15" y="247"/>
                      <a:pt x="-9" y="160"/>
                      <a:pt x="3" y="75"/>
                    </a:cubicBezTo>
                    <a:cubicBezTo>
                      <a:pt x="7" y="53"/>
                      <a:pt x="13" y="30"/>
                      <a:pt x="29" y="15"/>
                    </a:cubicBezTo>
                    <a:cubicBezTo>
                      <a:pt x="49" y="-3"/>
                      <a:pt x="80" y="-4"/>
                      <a:pt x="105" y="7"/>
                    </a:cubicBezTo>
                    <a:cubicBezTo>
                      <a:pt x="129" y="17"/>
                      <a:pt x="148" y="38"/>
                      <a:pt x="162" y="61"/>
                    </a:cubicBezTo>
                    <a:cubicBezTo>
                      <a:pt x="205" y="131"/>
                      <a:pt x="209" y="217"/>
                      <a:pt x="211" y="299"/>
                    </a:cubicBezTo>
                    <a:cubicBezTo>
                      <a:pt x="212" y="336"/>
                      <a:pt x="199" y="531"/>
                      <a:pt x="199" y="531"/>
                    </a:cubicBezTo>
                    <a:cubicBezTo>
                      <a:pt x="199" y="531"/>
                      <a:pt x="78" y="365"/>
                      <a:pt x="55" y="3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34"/>
              <p:cNvSpPr/>
              <p:nvPr/>
            </p:nvSpPr>
            <p:spPr>
              <a:xfrm>
                <a:off x="2741107" y="2850886"/>
                <a:ext cx="106502" cy="14730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91" extrusionOk="0">
                    <a:moveTo>
                      <a:pt x="7" y="110"/>
                    </a:moveTo>
                    <a:cubicBezTo>
                      <a:pt x="-2" y="77"/>
                      <a:pt x="-7" y="36"/>
                      <a:pt x="19" y="13"/>
                    </a:cubicBezTo>
                    <a:cubicBezTo>
                      <a:pt x="39" y="-5"/>
                      <a:pt x="71" y="-4"/>
                      <a:pt x="94" y="9"/>
                    </a:cubicBezTo>
                    <a:cubicBezTo>
                      <a:pt x="118" y="21"/>
                      <a:pt x="136" y="43"/>
                      <a:pt x="152" y="64"/>
                    </a:cubicBezTo>
                    <a:cubicBezTo>
                      <a:pt x="231" y="166"/>
                      <a:pt x="355" y="491"/>
                      <a:pt x="355" y="491"/>
                    </a:cubicBezTo>
                    <a:cubicBezTo>
                      <a:pt x="355" y="491"/>
                      <a:pt x="261" y="440"/>
                      <a:pt x="230" y="419"/>
                    </a:cubicBezTo>
                    <a:cubicBezTo>
                      <a:pt x="180" y="384"/>
                      <a:pt x="136" y="341"/>
                      <a:pt x="99" y="292"/>
                    </a:cubicBezTo>
                    <a:cubicBezTo>
                      <a:pt x="58" y="237"/>
                      <a:pt x="26" y="176"/>
                      <a:pt x="7" y="1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34"/>
              <p:cNvSpPr/>
              <p:nvPr/>
            </p:nvSpPr>
            <p:spPr>
              <a:xfrm>
                <a:off x="2833208" y="2835886"/>
                <a:ext cx="6180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4" extrusionOk="0">
                    <a:moveTo>
                      <a:pt x="1" y="295"/>
                    </a:moveTo>
                    <a:cubicBezTo>
                      <a:pt x="-5" y="210"/>
                      <a:pt x="8" y="121"/>
                      <a:pt x="53" y="47"/>
                    </a:cubicBezTo>
                    <a:cubicBezTo>
                      <a:pt x="65" y="29"/>
                      <a:pt x="80" y="10"/>
                      <a:pt x="101" y="3"/>
                    </a:cubicBezTo>
                    <a:cubicBezTo>
                      <a:pt x="126" y="-5"/>
                      <a:pt x="156" y="6"/>
                      <a:pt x="174" y="26"/>
                    </a:cubicBezTo>
                    <a:cubicBezTo>
                      <a:pt x="192" y="45"/>
                      <a:pt x="201" y="73"/>
                      <a:pt x="204" y="99"/>
                    </a:cubicBezTo>
                    <a:cubicBezTo>
                      <a:pt x="215" y="180"/>
                      <a:pt x="184" y="260"/>
                      <a:pt x="153" y="336"/>
                    </a:cubicBezTo>
                    <a:cubicBezTo>
                      <a:pt x="140" y="371"/>
                      <a:pt x="48" y="544"/>
                      <a:pt x="48" y="544"/>
                    </a:cubicBezTo>
                    <a:cubicBezTo>
                      <a:pt x="48" y="544"/>
                      <a:pt x="5" y="343"/>
                      <a:pt x="1" y="2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34"/>
              <p:cNvSpPr/>
              <p:nvPr/>
            </p:nvSpPr>
            <p:spPr>
              <a:xfrm>
                <a:off x="2694306" y="2928587"/>
                <a:ext cx="153303" cy="6960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32" extrusionOk="0">
                    <a:moveTo>
                      <a:pt x="263" y="197"/>
                    </a:moveTo>
                    <a:cubicBezTo>
                      <a:pt x="180" y="178"/>
                      <a:pt x="96" y="145"/>
                      <a:pt x="34" y="94"/>
                    </a:cubicBezTo>
                    <a:cubicBezTo>
                      <a:pt x="18" y="81"/>
                      <a:pt x="3" y="66"/>
                      <a:pt x="0" y="49"/>
                    </a:cubicBezTo>
                    <a:cubicBezTo>
                      <a:pt x="-3" y="30"/>
                      <a:pt x="12" y="12"/>
                      <a:pt x="35" y="5"/>
                    </a:cubicBezTo>
                    <a:cubicBezTo>
                      <a:pt x="57" y="-2"/>
                      <a:pt x="84" y="-1"/>
                      <a:pt x="111" y="4"/>
                    </a:cubicBezTo>
                    <a:cubicBezTo>
                      <a:pt x="190" y="18"/>
                      <a:pt x="262" y="61"/>
                      <a:pt x="330" y="103"/>
                    </a:cubicBezTo>
                    <a:cubicBezTo>
                      <a:pt x="360" y="122"/>
                      <a:pt x="511" y="232"/>
                      <a:pt x="511" y="232"/>
                    </a:cubicBezTo>
                    <a:cubicBezTo>
                      <a:pt x="511" y="232"/>
                      <a:pt x="310" y="208"/>
                      <a:pt x="263" y="1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34"/>
              <p:cNvSpPr/>
              <p:nvPr/>
            </p:nvSpPr>
            <p:spPr>
              <a:xfrm>
                <a:off x="2847609" y="2891687"/>
                <a:ext cx="130502" cy="10740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58" extrusionOk="0">
                    <a:moveTo>
                      <a:pt x="227" y="251"/>
                    </a:moveTo>
                    <a:cubicBezTo>
                      <a:pt x="301" y="208"/>
                      <a:pt x="371" y="152"/>
                      <a:pt x="415" y="85"/>
                    </a:cubicBezTo>
                    <a:cubicBezTo>
                      <a:pt x="426" y="68"/>
                      <a:pt x="436" y="48"/>
                      <a:pt x="434" y="32"/>
                    </a:cubicBezTo>
                    <a:cubicBezTo>
                      <a:pt x="432" y="12"/>
                      <a:pt x="411" y="0"/>
                      <a:pt x="388" y="0"/>
                    </a:cubicBezTo>
                    <a:cubicBezTo>
                      <a:pt x="364" y="0"/>
                      <a:pt x="339" y="9"/>
                      <a:pt x="315" y="21"/>
                    </a:cubicBezTo>
                    <a:cubicBezTo>
                      <a:pt x="243" y="59"/>
                      <a:pt x="188" y="121"/>
                      <a:pt x="135" y="181"/>
                    </a:cubicBezTo>
                    <a:cubicBezTo>
                      <a:pt x="111" y="208"/>
                      <a:pt x="0" y="358"/>
                      <a:pt x="0" y="358"/>
                    </a:cubicBezTo>
                    <a:cubicBezTo>
                      <a:pt x="0" y="358"/>
                      <a:pt x="185" y="275"/>
                      <a:pt x="227" y="2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34"/>
              <p:cNvSpPr/>
              <p:nvPr/>
            </p:nvSpPr>
            <p:spPr>
              <a:xfrm>
                <a:off x="2846109" y="2923187"/>
                <a:ext cx="96002" cy="7980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66" extrusionOk="0">
                    <a:moveTo>
                      <a:pt x="0" y="266"/>
                    </a:moveTo>
                    <a:cubicBezTo>
                      <a:pt x="30" y="247"/>
                      <a:pt x="57" y="224"/>
                      <a:pt x="83" y="202"/>
                    </a:cubicBezTo>
                    <a:cubicBezTo>
                      <a:pt x="110" y="179"/>
                      <a:pt x="135" y="155"/>
                      <a:pt x="161" y="132"/>
                    </a:cubicBezTo>
                    <a:cubicBezTo>
                      <a:pt x="186" y="109"/>
                      <a:pt x="212" y="87"/>
                      <a:pt x="238" y="65"/>
                    </a:cubicBezTo>
                    <a:cubicBezTo>
                      <a:pt x="264" y="42"/>
                      <a:pt x="291" y="22"/>
                      <a:pt x="320" y="0"/>
                    </a:cubicBezTo>
                    <a:cubicBezTo>
                      <a:pt x="284" y="6"/>
                      <a:pt x="251" y="20"/>
                      <a:pt x="220" y="38"/>
                    </a:cubicBezTo>
                    <a:cubicBezTo>
                      <a:pt x="188" y="56"/>
                      <a:pt x="160" y="78"/>
                      <a:pt x="133" y="102"/>
                    </a:cubicBezTo>
                    <a:cubicBezTo>
                      <a:pt x="107" y="126"/>
                      <a:pt x="83" y="151"/>
                      <a:pt x="61" y="179"/>
                    </a:cubicBezTo>
                    <a:cubicBezTo>
                      <a:pt x="39" y="207"/>
                      <a:pt x="18" y="235"/>
                      <a:pt x="0" y="2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34"/>
              <p:cNvSpPr/>
              <p:nvPr/>
            </p:nvSpPr>
            <p:spPr>
              <a:xfrm>
                <a:off x="2769007" y="2891087"/>
                <a:ext cx="78601" cy="108002"/>
              </a:xfrm>
              <a:custGeom>
                <a:avLst/>
                <a:gdLst/>
                <a:ahLst/>
                <a:cxnLst/>
                <a:rect l="l" t="t" r="r" b="b"/>
                <a:pathLst>
                  <a:path w="262" h="360" extrusionOk="0">
                    <a:moveTo>
                      <a:pt x="0" y="0"/>
                    </a:moveTo>
                    <a:cubicBezTo>
                      <a:pt x="17" y="35"/>
                      <a:pt x="36" y="66"/>
                      <a:pt x="55" y="98"/>
                    </a:cubicBezTo>
                    <a:cubicBezTo>
                      <a:pt x="74" y="130"/>
                      <a:pt x="94" y="161"/>
                      <a:pt x="115" y="191"/>
                    </a:cubicBezTo>
                    <a:cubicBezTo>
                      <a:pt x="136" y="222"/>
                      <a:pt x="159" y="252"/>
                      <a:pt x="183" y="280"/>
                    </a:cubicBezTo>
                    <a:cubicBezTo>
                      <a:pt x="207" y="309"/>
                      <a:pt x="232" y="336"/>
                      <a:pt x="262" y="360"/>
                    </a:cubicBezTo>
                    <a:cubicBezTo>
                      <a:pt x="246" y="326"/>
                      <a:pt x="228" y="293"/>
                      <a:pt x="209" y="261"/>
                    </a:cubicBezTo>
                    <a:cubicBezTo>
                      <a:pt x="190" y="229"/>
                      <a:pt x="170" y="198"/>
                      <a:pt x="149" y="168"/>
                    </a:cubicBezTo>
                    <a:cubicBezTo>
                      <a:pt x="128" y="137"/>
                      <a:pt x="105" y="108"/>
                      <a:pt x="81" y="79"/>
                    </a:cubicBezTo>
                    <a:cubicBezTo>
                      <a:pt x="56" y="51"/>
                      <a:pt x="31" y="24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34"/>
              <p:cNvSpPr/>
              <p:nvPr/>
            </p:nvSpPr>
            <p:spPr>
              <a:xfrm>
                <a:off x="2844309" y="2876986"/>
                <a:ext cx="23700" cy="126002"/>
              </a:xfrm>
              <a:custGeom>
                <a:avLst/>
                <a:gdLst/>
                <a:ahLst/>
                <a:cxnLst/>
                <a:rect l="l" t="t" r="r" b="b"/>
                <a:pathLst>
                  <a:path w="79" h="420" extrusionOk="0">
                    <a:moveTo>
                      <a:pt x="11" y="420"/>
                    </a:moveTo>
                    <a:cubicBezTo>
                      <a:pt x="21" y="385"/>
                      <a:pt x="26" y="350"/>
                      <a:pt x="33" y="315"/>
                    </a:cubicBezTo>
                    <a:cubicBezTo>
                      <a:pt x="38" y="280"/>
                      <a:pt x="43" y="245"/>
                      <a:pt x="48" y="210"/>
                    </a:cubicBezTo>
                    <a:lnTo>
                      <a:pt x="63" y="106"/>
                    </a:lnTo>
                    <a:cubicBezTo>
                      <a:pt x="69" y="71"/>
                      <a:pt x="74" y="36"/>
                      <a:pt x="79" y="0"/>
                    </a:cubicBezTo>
                    <a:cubicBezTo>
                      <a:pt x="58" y="30"/>
                      <a:pt x="44" y="64"/>
                      <a:pt x="32" y="98"/>
                    </a:cubicBezTo>
                    <a:cubicBezTo>
                      <a:pt x="21" y="133"/>
                      <a:pt x="13" y="168"/>
                      <a:pt x="8" y="204"/>
                    </a:cubicBezTo>
                    <a:cubicBezTo>
                      <a:pt x="2" y="240"/>
                      <a:pt x="0" y="276"/>
                      <a:pt x="0" y="312"/>
                    </a:cubicBezTo>
                    <a:cubicBezTo>
                      <a:pt x="1" y="348"/>
                      <a:pt x="3" y="384"/>
                      <a:pt x="11" y="4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34"/>
              <p:cNvSpPr/>
              <p:nvPr/>
            </p:nvSpPr>
            <p:spPr>
              <a:xfrm>
                <a:off x="2726406" y="2949288"/>
                <a:ext cx="117602" cy="4980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66" extrusionOk="0">
                    <a:moveTo>
                      <a:pt x="0" y="0"/>
                    </a:moveTo>
                    <a:cubicBezTo>
                      <a:pt x="32" y="17"/>
                      <a:pt x="63" y="34"/>
                      <a:pt x="95" y="50"/>
                    </a:cubicBezTo>
                    <a:cubicBezTo>
                      <a:pt x="126" y="67"/>
                      <a:pt x="157" y="82"/>
                      <a:pt x="190" y="96"/>
                    </a:cubicBezTo>
                    <a:cubicBezTo>
                      <a:pt x="222" y="111"/>
                      <a:pt x="254" y="124"/>
                      <a:pt x="288" y="137"/>
                    </a:cubicBezTo>
                    <a:cubicBezTo>
                      <a:pt x="322" y="148"/>
                      <a:pt x="356" y="160"/>
                      <a:pt x="392" y="166"/>
                    </a:cubicBezTo>
                    <a:cubicBezTo>
                      <a:pt x="362" y="144"/>
                      <a:pt x="332" y="125"/>
                      <a:pt x="301" y="108"/>
                    </a:cubicBezTo>
                    <a:cubicBezTo>
                      <a:pt x="271" y="90"/>
                      <a:pt x="239" y="74"/>
                      <a:pt x="206" y="59"/>
                    </a:cubicBezTo>
                    <a:cubicBezTo>
                      <a:pt x="174" y="45"/>
                      <a:pt x="141" y="31"/>
                      <a:pt x="107" y="21"/>
                    </a:cubicBezTo>
                    <a:cubicBezTo>
                      <a:pt x="72" y="10"/>
                      <a:pt x="37" y="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34"/>
              <p:cNvSpPr/>
              <p:nvPr/>
            </p:nvSpPr>
            <p:spPr>
              <a:xfrm>
                <a:off x="2828108" y="2988288"/>
                <a:ext cx="31801" cy="4110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37" extrusionOk="0">
                    <a:moveTo>
                      <a:pt x="35" y="117"/>
                    </a:moveTo>
                    <a:cubicBezTo>
                      <a:pt x="43" y="128"/>
                      <a:pt x="55" y="138"/>
                      <a:pt x="68" y="137"/>
                    </a:cubicBezTo>
                    <a:cubicBezTo>
                      <a:pt x="84" y="135"/>
                      <a:pt x="93" y="119"/>
                      <a:pt x="98" y="103"/>
                    </a:cubicBezTo>
                    <a:cubicBezTo>
                      <a:pt x="106" y="76"/>
                      <a:pt x="107" y="47"/>
                      <a:pt x="103" y="19"/>
                    </a:cubicBezTo>
                    <a:cubicBezTo>
                      <a:pt x="103" y="17"/>
                      <a:pt x="102" y="14"/>
                      <a:pt x="101" y="13"/>
                    </a:cubicBezTo>
                    <a:cubicBezTo>
                      <a:pt x="99" y="11"/>
                      <a:pt x="97" y="10"/>
                      <a:pt x="95" y="9"/>
                    </a:cubicBezTo>
                    <a:cubicBezTo>
                      <a:pt x="73" y="-1"/>
                      <a:pt x="13" y="-9"/>
                      <a:pt x="2" y="22"/>
                    </a:cubicBezTo>
                    <a:cubicBezTo>
                      <a:pt x="-3" y="35"/>
                      <a:pt x="4" y="54"/>
                      <a:pt x="8" y="66"/>
                    </a:cubicBezTo>
                    <a:cubicBezTo>
                      <a:pt x="14" y="85"/>
                      <a:pt x="23" y="102"/>
                      <a:pt x="35" y="1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1" name="Google Shape;1671;p34"/>
            <p:cNvGrpSpPr/>
            <p:nvPr/>
          </p:nvGrpSpPr>
          <p:grpSpPr>
            <a:xfrm>
              <a:off x="6579139" y="2610341"/>
              <a:ext cx="1341922" cy="1263321"/>
              <a:chOff x="1873789" y="3891891"/>
              <a:chExt cx="1341922" cy="1263321"/>
            </a:xfrm>
          </p:grpSpPr>
          <p:grpSp>
            <p:nvGrpSpPr>
              <p:cNvPr id="1672" name="Google Shape;1672;p34"/>
              <p:cNvGrpSpPr/>
              <p:nvPr/>
            </p:nvGrpSpPr>
            <p:grpSpPr>
              <a:xfrm>
                <a:off x="1873789" y="3891891"/>
                <a:ext cx="1341922" cy="1263321"/>
                <a:chOff x="1873789" y="3129891"/>
                <a:chExt cx="1341922" cy="1263321"/>
              </a:xfrm>
            </p:grpSpPr>
            <p:sp>
              <p:nvSpPr>
                <p:cNvPr id="1673" name="Google Shape;1673;p34"/>
                <p:cNvSpPr/>
                <p:nvPr/>
              </p:nvSpPr>
              <p:spPr>
                <a:xfrm>
                  <a:off x="1873789" y="3129891"/>
                  <a:ext cx="1341922" cy="1263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" h="4211" extrusionOk="0">
                      <a:moveTo>
                        <a:pt x="4096" y="0"/>
                      </a:moveTo>
                      <a:cubicBezTo>
                        <a:pt x="4096" y="0"/>
                        <a:pt x="3405" y="158"/>
                        <a:pt x="2177" y="160"/>
                      </a:cubicBezTo>
                      <a:cubicBezTo>
                        <a:pt x="847" y="163"/>
                        <a:pt x="362" y="8"/>
                        <a:pt x="362" y="8"/>
                      </a:cubicBezTo>
                      <a:cubicBezTo>
                        <a:pt x="133" y="818"/>
                        <a:pt x="-2" y="3307"/>
                        <a:pt x="0" y="4001"/>
                      </a:cubicBezTo>
                      <a:cubicBezTo>
                        <a:pt x="0" y="4001"/>
                        <a:pt x="556" y="4214"/>
                        <a:pt x="2185" y="4211"/>
                      </a:cubicBezTo>
                      <a:cubicBezTo>
                        <a:pt x="3813" y="4208"/>
                        <a:pt x="4473" y="3992"/>
                        <a:pt x="4473" y="3992"/>
                      </a:cubicBezTo>
                      <a:cubicBezTo>
                        <a:pt x="4471" y="2837"/>
                        <a:pt x="4353" y="913"/>
                        <a:pt x="40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4" name="Google Shape;1674;p34"/>
                <p:cNvSpPr/>
                <p:nvPr/>
              </p:nvSpPr>
              <p:spPr>
                <a:xfrm>
                  <a:off x="1919390" y="3207593"/>
                  <a:ext cx="1250121" cy="1118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728" extrusionOk="0">
                      <a:moveTo>
                        <a:pt x="3289" y="112"/>
                      </a:moveTo>
                      <a:lnTo>
                        <a:pt x="3283" y="75"/>
                      </a:lnTo>
                      <a:cubicBezTo>
                        <a:pt x="3410" y="54"/>
                        <a:pt x="3534" y="28"/>
                        <a:pt x="3652" y="0"/>
                      </a:cubicBezTo>
                      <a:lnTo>
                        <a:pt x="3661" y="37"/>
                      </a:lnTo>
                      <a:cubicBezTo>
                        <a:pt x="3542" y="65"/>
                        <a:pt x="3417" y="91"/>
                        <a:pt x="3289" y="112"/>
                      </a:cubicBezTo>
                      <a:moveTo>
                        <a:pt x="2535" y="196"/>
                      </a:moveTo>
                      <a:lnTo>
                        <a:pt x="2533" y="158"/>
                      </a:lnTo>
                      <a:cubicBezTo>
                        <a:pt x="2661" y="150"/>
                        <a:pt x="2787" y="140"/>
                        <a:pt x="2909" y="127"/>
                      </a:cubicBezTo>
                      <a:lnTo>
                        <a:pt x="2913" y="164"/>
                      </a:lnTo>
                      <a:cubicBezTo>
                        <a:pt x="2791" y="178"/>
                        <a:pt x="2664" y="188"/>
                        <a:pt x="2535" y="196"/>
                      </a:cubicBezTo>
                      <a:moveTo>
                        <a:pt x="1776" y="205"/>
                      </a:moveTo>
                      <a:lnTo>
                        <a:pt x="1777" y="167"/>
                      </a:lnTo>
                      <a:cubicBezTo>
                        <a:pt x="1905" y="171"/>
                        <a:pt x="2032" y="172"/>
                        <a:pt x="2156" y="171"/>
                      </a:cubicBezTo>
                      <a:lnTo>
                        <a:pt x="2156" y="208"/>
                      </a:lnTo>
                      <a:cubicBezTo>
                        <a:pt x="2032" y="210"/>
                        <a:pt x="1904" y="209"/>
                        <a:pt x="1776" y="205"/>
                      </a:cubicBezTo>
                      <a:moveTo>
                        <a:pt x="1020" y="154"/>
                      </a:moveTo>
                      <a:lnTo>
                        <a:pt x="1024" y="116"/>
                      </a:lnTo>
                      <a:cubicBezTo>
                        <a:pt x="1148" y="130"/>
                        <a:pt x="1275" y="140"/>
                        <a:pt x="1400" y="149"/>
                      </a:cubicBezTo>
                      <a:lnTo>
                        <a:pt x="1398" y="187"/>
                      </a:lnTo>
                      <a:cubicBezTo>
                        <a:pt x="1272" y="179"/>
                        <a:pt x="1145" y="168"/>
                        <a:pt x="1020" y="154"/>
                      </a:cubicBezTo>
                      <a:moveTo>
                        <a:pt x="3842" y="640"/>
                      </a:moveTo>
                      <a:cubicBezTo>
                        <a:pt x="3824" y="517"/>
                        <a:pt x="3804" y="391"/>
                        <a:pt x="3784" y="265"/>
                      </a:cubicBezTo>
                      <a:lnTo>
                        <a:pt x="3822" y="259"/>
                      </a:lnTo>
                      <a:cubicBezTo>
                        <a:pt x="3842" y="385"/>
                        <a:pt x="3861" y="511"/>
                        <a:pt x="3879" y="635"/>
                      </a:cubicBezTo>
                      <a:lnTo>
                        <a:pt x="3842" y="640"/>
                      </a:lnTo>
                      <a:moveTo>
                        <a:pt x="359" y="143"/>
                      </a:moveTo>
                      <a:lnTo>
                        <a:pt x="323" y="133"/>
                      </a:lnTo>
                      <a:cubicBezTo>
                        <a:pt x="332" y="98"/>
                        <a:pt x="342" y="66"/>
                        <a:pt x="352" y="38"/>
                      </a:cubicBezTo>
                      <a:lnTo>
                        <a:pt x="357" y="22"/>
                      </a:lnTo>
                      <a:lnTo>
                        <a:pt x="373" y="25"/>
                      </a:lnTo>
                      <a:cubicBezTo>
                        <a:pt x="374" y="25"/>
                        <a:pt x="426" y="36"/>
                        <a:pt x="518" y="50"/>
                      </a:cubicBezTo>
                      <a:cubicBezTo>
                        <a:pt x="560" y="57"/>
                        <a:pt x="604" y="64"/>
                        <a:pt x="648" y="70"/>
                      </a:cubicBezTo>
                      <a:lnTo>
                        <a:pt x="643" y="108"/>
                      </a:lnTo>
                      <a:cubicBezTo>
                        <a:pt x="598" y="101"/>
                        <a:pt x="554" y="95"/>
                        <a:pt x="512" y="88"/>
                      </a:cubicBezTo>
                      <a:cubicBezTo>
                        <a:pt x="449" y="77"/>
                        <a:pt x="405" y="70"/>
                        <a:pt x="382" y="65"/>
                      </a:cubicBezTo>
                      <a:cubicBezTo>
                        <a:pt x="375" y="89"/>
                        <a:pt x="367" y="115"/>
                        <a:pt x="359" y="143"/>
                      </a:cubicBezTo>
                      <a:moveTo>
                        <a:pt x="3943" y="1391"/>
                      </a:moveTo>
                      <a:cubicBezTo>
                        <a:pt x="3929" y="1273"/>
                        <a:pt x="3913" y="1147"/>
                        <a:pt x="3895" y="1015"/>
                      </a:cubicBezTo>
                      <a:lnTo>
                        <a:pt x="3932" y="1010"/>
                      </a:lnTo>
                      <a:cubicBezTo>
                        <a:pt x="3950" y="1142"/>
                        <a:pt x="3967" y="1269"/>
                        <a:pt x="3981" y="1386"/>
                      </a:cubicBezTo>
                      <a:lnTo>
                        <a:pt x="3943" y="1391"/>
                      </a:lnTo>
                      <a:moveTo>
                        <a:pt x="193" y="881"/>
                      </a:moveTo>
                      <a:cubicBezTo>
                        <a:pt x="209" y="752"/>
                        <a:pt x="226" y="633"/>
                        <a:pt x="243" y="527"/>
                      </a:cubicBezTo>
                      <a:lnTo>
                        <a:pt x="247" y="506"/>
                      </a:lnTo>
                      <a:lnTo>
                        <a:pt x="284" y="512"/>
                      </a:lnTo>
                      <a:lnTo>
                        <a:pt x="280" y="533"/>
                      </a:lnTo>
                      <a:cubicBezTo>
                        <a:pt x="263" y="638"/>
                        <a:pt x="247" y="757"/>
                        <a:pt x="231" y="886"/>
                      </a:cubicBezTo>
                      <a:lnTo>
                        <a:pt x="193" y="881"/>
                      </a:lnTo>
                      <a:moveTo>
                        <a:pt x="4013" y="2144"/>
                      </a:moveTo>
                      <a:cubicBezTo>
                        <a:pt x="4012" y="2116"/>
                        <a:pt x="4010" y="2088"/>
                        <a:pt x="4008" y="2060"/>
                      </a:cubicBezTo>
                      <a:cubicBezTo>
                        <a:pt x="4003" y="1974"/>
                        <a:pt x="3995" y="1875"/>
                        <a:pt x="3985" y="1767"/>
                      </a:cubicBezTo>
                      <a:lnTo>
                        <a:pt x="4022" y="1763"/>
                      </a:lnTo>
                      <a:cubicBezTo>
                        <a:pt x="4033" y="1872"/>
                        <a:pt x="4041" y="1971"/>
                        <a:pt x="4046" y="2057"/>
                      </a:cubicBezTo>
                      <a:cubicBezTo>
                        <a:pt x="4048" y="2086"/>
                        <a:pt x="4049" y="2114"/>
                        <a:pt x="4052" y="2141"/>
                      </a:cubicBezTo>
                      <a:lnTo>
                        <a:pt x="4013" y="2144"/>
                      </a:lnTo>
                      <a:moveTo>
                        <a:pt x="116" y="1636"/>
                      </a:moveTo>
                      <a:cubicBezTo>
                        <a:pt x="127" y="1504"/>
                        <a:pt x="139" y="1377"/>
                        <a:pt x="151" y="1259"/>
                      </a:cubicBezTo>
                      <a:lnTo>
                        <a:pt x="189" y="1262"/>
                      </a:lnTo>
                      <a:cubicBezTo>
                        <a:pt x="177" y="1380"/>
                        <a:pt x="165" y="1507"/>
                        <a:pt x="154" y="1639"/>
                      </a:cubicBezTo>
                      <a:lnTo>
                        <a:pt x="116" y="1636"/>
                      </a:lnTo>
                      <a:moveTo>
                        <a:pt x="4070" y="2900"/>
                      </a:moveTo>
                      <a:cubicBezTo>
                        <a:pt x="4059" y="2770"/>
                        <a:pt x="4049" y="2643"/>
                        <a:pt x="4040" y="2522"/>
                      </a:cubicBezTo>
                      <a:lnTo>
                        <a:pt x="4078" y="2519"/>
                      </a:lnTo>
                      <a:cubicBezTo>
                        <a:pt x="4087" y="2640"/>
                        <a:pt x="4097" y="2768"/>
                        <a:pt x="4108" y="2896"/>
                      </a:cubicBezTo>
                      <a:lnTo>
                        <a:pt x="4070" y="2900"/>
                      </a:lnTo>
                      <a:moveTo>
                        <a:pt x="60" y="2392"/>
                      </a:moveTo>
                      <a:cubicBezTo>
                        <a:pt x="69" y="2263"/>
                        <a:pt x="77" y="2136"/>
                        <a:pt x="87" y="2014"/>
                      </a:cubicBezTo>
                      <a:lnTo>
                        <a:pt x="124" y="2017"/>
                      </a:lnTo>
                      <a:cubicBezTo>
                        <a:pt x="115" y="2138"/>
                        <a:pt x="106" y="2265"/>
                        <a:pt x="98" y="2395"/>
                      </a:cubicBezTo>
                      <a:lnTo>
                        <a:pt x="60" y="2392"/>
                      </a:lnTo>
                      <a:moveTo>
                        <a:pt x="3777" y="3623"/>
                      </a:moveTo>
                      <a:lnTo>
                        <a:pt x="3772" y="3586"/>
                      </a:lnTo>
                      <a:cubicBezTo>
                        <a:pt x="3893" y="3568"/>
                        <a:pt x="4012" y="3549"/>
                        <a:pt x="4128" y="3527"/>
                      </a:cubicBezTo>
                      <a:cubicBezTo>
                        <a:pt x="4124" y="3491"/>
                        <a:pt x="4115" y="3401"/>
                        <a:pt x="4104" y="3277"/>
                      </a:cubicBezTo>
                      <a:lnTo>
                        <a:pt x="4141" y="3274"/>
                      </a:lnTo>
                      <a:cubicBezTo>
                        <a:pt x="4156" y="3429"/>
                        <a:pt x="4166" y="3530"/>
                        <a:pt x="4167" y="3541"/>
                      </a:cubicBezTo>
                      <a:lnTo>
                        <a:pt x="4167" y="3546"/>
                      </a:lnTo>
                      <a:lnTo>
                        <a:pt x="4165" y="3559"/>
                      </a:lnTo>
                      <a:lnTo>
                        <a:pt x="4152" y="3562"/>
                      </a:lnTo>
                      <a:cubicBezTo>
                        <a:pt x="4031" y="3584"/>
                        <a:pt x="3904" y="3605"/>
                        <a:pt x="3777" y="3623"/>
                      </a:cubicBezTo>
                      <a:moveTo>
                        <a:pt x="18" y="3150"/>
                      </a:moveTo>
                      <a:cubicBezTo>
                        <a:pt x="24" y="3025"/>
                        <a:pt x="31" y="2897"/>
                        <a:pt x="38" y="2771"/>
                      </a:cubicBezTo>
                      <a:lnTo>
                        <a:pt x="76" y="2773"/>
                      </a:lnTo>
                      <a:cubicBezTo>
                        <a:pt x="69" y="2899"/>
                        <a:pt x="62" y="3026"/>
                        <a:pt x="56" y="3152"/>
                      </a:cubicBezTo>
                      <a:lnTo>
                        <a:pt x="18" y="3150"/>
                      </a:lnTo>
                      <a:moveTo>
                        <a:pt x="3023" y="3701"/>
                      </a:moveTo>
                      <a:lnTo>
                        <a:pt x="3020" y="3663"/>
                      </a:lnTo>
                      <a:cubicBezTo>
                        <a:pt x="3147" y="3655"/>
                        <a:pt x="3274" y="3644"/>
                        <a:pt x="3397" y="3631"/>
                      </a:cubicBezTo>
                      <a:lnTo>
                        <a:pt x="3400" y="3669"/>
                      </a:lnTo>
                      <a:cubicBezTo>
                        <a:pt x="3278" y="3682"/>
                        <a:pt x="3151" y="3692"/>
                        <a:pt x="3023" y="3701"/>
                      </a:cubicBezTo>
                      <a:moveTo>
                        <a:pt x="2265" y="3728"/>
                      </a:moveTo>
                      <a:lnTo>
                        <a:pt x="2265" y="3690"/>
                      </a:lnTo>
                      <a:cubicBezTo>
                        <a:pt x="2392" y="3689"/>
                        <a:pt x="2519" y="3686"/>
                        <a:pt x="2642" y="3682"/>
                      </a:cubicBezTo>
                      <a:lnTo>
                        <a:pt x="2644" y="3720"/>
                      </a:lnTo>
                      <a:cubicBezTo>
                        <a:pt x="2520" y="3724"/>
                        <a:pt x="2393" y="3727"/>
                        <a:pt x="2265" y="3728"/>
                      </a:cubicBezTo>
                      <a:moveTo>
                        <a:pt x="1507" y="3712"/>
                      </a:moveTo>
                      <a:lnTo>
                        <a:pt x="1509" y="3675"/>
                      </a:lnTo>
                      <a:cubicBezTo>
                        <a:pt x="1635" y="3681"/>
                        <a:pt x="1762" y="3685"/>
                        <a:pt x="1886" y="3687"/>
                      </a:cubicBezTo>
                      <a:lnTo>
                        <a:pt x="1886" y="3725"/>
                      </a:lnTo>
                      <a:cubicBezTo>
                        <a:pt x="1761" y="3722"/>
                        <a:pt x="1633" y="3718"/>
                        <a:pt x="1507" y="3712"/>
                      </a:cubicBezTo>
                      <a:moveTo>
                        <a:pt x="750" y="3659"/>
                      </a:moveTo>
                      <a:lnTo>
                        <a:pt x="754" y="3622"/>
                      </a:lnTo>
                      <a:cubicBezTo>
                        <a:pt x="878" y="3634"/>
                        <a:pt x="1005" y="3644"/>
                        <a:pt x="1131" y="3653"/>
                      </a:cubicBezTo>
                      <a:lnTo>
                        <a:pt x="1128" y="3691"/>
                      </a:lnTo>
                      <a:cubicBezTo>
                        <a:pt x="1002" y="3682"/>
                        <a:pt x="875" y="3671"/>
                        <a:pt x="750" y="3659"/>
                      </a:cubicBezTo>
                      <a:moveTo>
                        <a:pt x="24" y="3571"/>
                      </a:moveTo>
                      <a:lnTo>
                        <a:pt x="0" y="3567"/>
                      </a:lnTo>
                      <a:lnTo>
                        <a:pt x="2" y="3529"/>
                      </a:lnTo>
                      <a:lnTo>
                        <a:pt x="40" y="3531"/>
                      </a:lnTo>
                      <a:lnTo>
                        <a:pt x="40" y="3535"/>
                      </a:lnTo>
                      <a:cubicBezTo>
                        <a:pt x="82" y="3542"/>
                        <a:pt x="200" y="3560"/>
                        <a:pt x="378" y="3581"/>
                      </a:cubicBezTo>
                      <a:lnTo>
                        <a:pt x="373" y="3619"/>
                      </a:lnTo>
                      <a:cubicBezTo>
                        <a:pt x="180" y="3596"/>
                        <a:pt x="57" y="3576"/>
                        <a:pt x="24" y="357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75" name="Google Shape;1675;p34"/>
                <p:cNvGrpSpPr/>
                <p:nvPr/>
              </p:nvGrpSpPr>
              <p:grpSpPr>
                <a:xfrm>
                  <a:off x="2202296" y="3729002"/>
                  <a:ext cx="265805" cy="391507"/>
                  <a:chOff x="2202296" y="3729002"/>
                  <a:chExt cx="265805" cy="391507"/>
                </a:xfrm>
              </p:grpSpPr>
              <p:sp>
                <p:nvSpPr>
                  <p:cNvPr id="1676" name="Google Shape;1676;p34"/>
                  <p:cNvSpPr/>
                  <p:nvPr/>
                </p:nvSpPr>
                <p:spPr>
                  <a:xfrm>
                    <a:off x="2300398" y="3729002"/>
                    <a:ext cx="96002" cy="921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" h="307" extrusionOk="0">
                        <a:moveTo>
                          <a:pt x="289" y="307"/>
                        </a:moveTo>
                        <a:lnTo>
                          <a:pt x="0" y="100"/>
                        </a:lnTo>
                        <a:lnTo>
                          <a:pt x="320" y="0"/>
                        </a:lnTo>
                        <a:lnTo>
                          <a:pt x="289" y="30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7" name="Google Shape;1677;p34"/>
                  <p:cNvSpPr/>
                  <p:nvPr/>
                </p:nvSpPr>
                <p:spPr>
                  <a:xfrm>
                    <a:off x="2284797" y="3911406"/>
                    <a:ext cx="183303" cy="2091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1" h="697" extrusionOk="0">
                        <a:moveTo>
                          <a:pt x="611" y="276"/>
                        </a:moveTo>
                        <a:cubicBezTo>
                          <a:pt x="611" y="276"/>
                          <a:pt x="167" y="356"/>
                          <a:pt x="73" y="158"/>
                        </a:cubicBezTo>
                        <a:cubicBezTo>
                          <a:pt x="61" y="130"/>
                          <a:pt x="62" y="93"/>
                          <a:pt x="71" y="51"/>
                        </a:cubicBezTo>
                        <a:lnTo>
                          <a:pt x="86" y="0"/>
                        </a:lnTo>
                        <a:cubicBezTo>
                          <a:pt x="47" y="118"/>
                          <a:pt x="-145" y="579"/>
                          <a:pt x="214" y="666"/>
                        </a:cubicBezTo>
                        <a:cubicBezTo>
                          <a:pt x="417" y="703"/>
                          <a:pt x="606" y="696"/>
                          <a:pt x="606" y="696"/>
                        </a:cubicBezTo>
                        <a:lnTo>
                          <a:pt x="494" y="445"/>
                        </a:lnTo>
                        <a:lnTo>
                          <a:pt x="611" y="27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8" name="Google Shape;1678;p34"/>
                  <p:cNvSpPr/>
                  <p:nvPr/>
                </p:nvSpPr>
                <p:spPr>
                  <a:xfrm>
                    <a:off x="2202296" y="3775503"/>
                    <a:ext cx="163803" cy="335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6" h="1119" extrusionOk="0">
                        <a:moveTo>
                          <a:pt x="546" y="102"/>
                        </a:moveTo>
                        <a:lnTo>
                          <a:pt x="403" y="0"/>
                        </a:lnTo>
                        <a:cubicBezTo>
                          <a:pt x="403" y="0"/>
                          <a:pt x="-104" y="542"/>
                          <a:pt x="19" y="844"/>
                        </a:cubicBezTo>
                        <a:cubicBezTo>
                          <a:pt x="86" y="1007"/>
                          <a:pt x="294" y="1083"/>
                          <a:pt x="489" y="1119"/>
                        </a:cubicBezTo>
                        <a:cubicBezTo>
                          <a:pt x="15" y="877"/>
                          <a:pt x="546" y="102"/>
                          <a:pt x="546" y="1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79" name="Google Shape;1679;p34"/>
                <p:cNvGrpSpPr/>
                <p:nvPr/>
              </p:nvGrpSpPr>
              <p:grpSpPr>
                <a:xfrm>
                  <a:off x="2513102" y="3788704"/>
                  <a:ext cx="374107" cy="324906"/>
                  <a:chOff x="2513102" y="3788704"/>
                  <a:chExt cx="374107" cy="324906"/>
                </a:xfrm>
              </p:grpSpPr>
              <p:sp>
                <p:nvSpPr>
                  <p:cNvPr id="1680" name="Google Shape;1680;p34"/>
                  <p:cNvSpPr/>
                  <p:nvPr/>
                </p:nvSpPr>
                <p:spPr>
                  <a:xfrm>
                    <a:off x="2513102" y="4007108"/>
                    <a:ext cx="84601" cy="106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355" extrusionOk="0">
                        <a:moveTo>
                          <a:pt x="282" y="0"/>
                        </a:moveTo>
                        <a:lnTo>
                          <a:pt x="247" y="355"/>
                        </a:lnTo>
                        <a:lnTo>
                          <a:pt x="0" y="128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1" name="Google Shape;1681;p34"/>
                  <p:cNvSpPr/>
                  <p:nvPr/>
                </p:nvSpPr>
                <p:spPr>
                  <a:xfrm>
                    <a:off x="2707206" y="3788704"/>
                    <a:ext cx="165003" cy="239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0" h="799" extrusionOk="0">
                        <a:moveTo>
                          <a:pt x="0" y="207"/>
                        </a:moveTo>
                        <a:cubicBezTo>
                          <a:pt x="0" y="207"/>
                          <a:pt x="291" y="551"/>
                          <a:pt x="166" y="731"/>
                        </a:cubicBezTo>
                        <a:cubicBezTo>
                          <a:pt x="149" y="755"/>
                          <a:pt x="116" y="773"/>
                          <a:pt x="74" y="786"/>
                        </a:cubicBezTo>
                        <a:lnTo>
                          <a:pt x="24" y="799"/>
                        </a:lnTo>
                        <a:cubicBezTo>
                          <a:pt x="145" y="773"/>
                          <a:pt x="639" y="709"/>
                          <a:pt x="536" y="355"/>
                        </a:cubicBezTo>
                        <a:cubicBezTo>
                          <a:pt x="466" y="160"/>
                          <a:pt x="365" y="0"/>
                          <a:pt x="365" y="0"/>
                        </a:cubicBezTo>
                        <a:lnTo>
                          <a:pt x="204" y="223"/>
                        </a:lnTo>
                        <a:lnTo>
                          <a:pt x="0" y="20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2" name="Google Shape;1682;p34"/>
                  <p:cNvSpPr/>
                  <p:nvPr/>
                </p:nvSpPr>
                <p:spPr>
                  <a:xfrm>
                    <a:off x="2589904" y="3895206"/>
                    <a:ext cx="297305" cy="206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1" h="688" extrusionOk="0">
                        <a:moveTo>
                          <a:pt x="17" y="458"/>
                        </a:moveTo>
                        <a:lnTo>
                          <a:pt x="0" y="634"/>
                        </a:lnTo>
                        <a:cubicBezTo>
                          <a:pt x="0" y="634"/>
                          <a:pt x="723" y="802"/>
                          <a:pt x="923" y="544"/>
                        </a:cubicBezTo>
                        <a:cubicBezTo>
                          <a:pt x="1031" y="406"/>
                          <a:pt x="993" y="187"/>
                          <a:pt x="927" y="0"/>
                        </a:cubicBezTo>
                        <a:cubicBezTo>
                          <a:pt x="954" y="531"/>
                          <a:pt x="17" y="458"/>
                          <a:pt x="17" y="45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83" name="Google Shape;1683;p34"/>
                <p:cNvGrpSpPr/>
                <p:nvPr/>
              </p:nvGrpSpPr>
              <p:grpSpPr>
                <a:xfrm>
                  <a:off x="2357099" y="3470398"/>
                  <a:ext cx="396008" cy="313506"/>
                  <a:chOff x="2357099" y="3470398"/>
                  <a:chExt cx="396008" cy="313506"/>
                </a:xfrm>
              </p:grpSpPr>
              <p:sp>
                <p:nvSpPr>
                  <p:cNvPr id="1684" name="Google Shape;1684;p34"/>
                  <p:cNvSpPr/>
                  <p:nvPr/>
                </p:nvSpPr>
                <p:spPr>
                  <a:xfrm>
                    <a:off x="2357099" y="3524399"/>
                    <a:ext cx="258904" cy="189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3" h="630" extrusionOk="0">
                        <a:moveTo>
                          <a:pt x="362" y="630"/>
                        </a:moveTo>
                        <a:cubicBezTo>
                          <a:pt x="362" y="630"/>
                          <a:pt x="514" y="206"/>
                          <a:pt x="733" y="224"/>
                        </a:cubicBezTo>
                        <a:cubicBezTo>
                          <a:pt x="762" y="227"/>
                          <a:pt x="794" y="246"/>
                          <a:pt x="827" y="276"/>
                        </a:cubicBezTo>
                        <a:lnTo>
                          <a:pt x="863" y="313"/>
                        </a:lnTo>
                        <a:cubicBezTo>
                          <a:pt x="780" y="221"/>
                          <a:pt x="478" y="-176"/>
                          <a:pt x="222" y="91"/>
                        </a:cubicBezTo>
                        <a:cubicBezTo>
                          <a:pt x="88" y="249"/>
                          <a:pt x="0" y="417"/>
                          <a:pt x="0" y="417"/>
                        </a:cubicBezTo>
                        <a:lnTo>
                          <a:pt x="274" y="445"/>
                        </a:lnTo>
                        <a:lnTo>
                          <a:pt x="362" y="63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685" name="Google Shape;1685;p34"/>
                  <p:cNvGrpSpPr/>
                  <p:nvPr/>
                </p:nvGrpSpPr>
                <p:grpSpPr>
                  <a:xfrm>
                    <a:off x="2423700" y="3470398"/>
                    <a:ext cx="329406" cy="313506"/>
                    <a:chOff x="2423700" y="3470398"/>
                    <a:chExt cx="329406" cy="313506"/>
                  </a:xfrm>
                </p:grpSpPr>
                <p:sp>
                  <p:nvSpPr>
                    <p:cNvPr id="1686" name="Google Shape;1686;p34"/>
                    <p:cNvSpPr/>
                    <p:nvPr/>
                  </p:nvSpPr>
                  <p:spPr>
                    <a:xfrm>
                      <a:off x="2423700" y="3470398"/>
                      <a:ext cx="303605" cy="2490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2" h="830" extrusionOk="0">
                          <a:moveTo>
                            <a:pt x="852" y="830"/>
                          </a:moveTo>
                          <a:lnTo>
                            <a:pt x="1012" y="757"/>
                          </a:lnTo>
                          <a:cubicBezTo>
                            <a:pt x="1012" y="757"/>
                            <a:pt x="797" y="47"/>
                            <a:pt x="474" y="2"/>
                          </a:cubicBezTo>
                          <a:cubicBezTo>
                            <a:pt x="299" y="-22"/>
                            <a:pt x="129" y="121"/>
                            <a:pt x="0" y="271"/>
                          </a:cubicBezTo>
                          <a:cubicBezTo>
                            <a:pt x="447" y="-18"/>
                            <a:pt x="852" y="830"/>
                            <a:pt x="852" y="83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0000" tIns="45000" rIns="90000" bIns="45000" anchor="ctr" anchorCtr="1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87" name="Google Shape;1687;p34"/>
                    <p:cNvSpPr/>
                    <p:nvPr/>
                  </p:nvSpPr>
                  <p:spPr>
                    <a:xfrm>
                      <a:off x="2655905" y="3685802"/>
                      <a:ext cx="97202" cy="9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" h="327" extrusionOk="0">
                          <a:moveTo>
                            <a:pt x="0" y="147"/>
                          </a:moveTo>
                          <a:lnTo>
                            <a:pt x="324" y="0"/>
                          </a:lnTo>
                          <a:lnTo>
                            <a:pt x="251" y="327"/>
                          </a:lnTo>
                          <a:lnTo>
                            <a:pt x="0" y="147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0000" tIns="45000" rIns="90000" bIns="45000" anchor="ctr" anchorCtr="1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sp>
            <p:nvSpPr>
              <p:cNvPr id="1688" name="Google Shape;1688;p34"/>
              <p:cNvSpPr/>
              <p:nvPr/>
            </p:nvSpPr>
            <p:spPr>
              <a:xfrm>
                <a:off x="1982391" y="3899091"/>
                <a:ext cx="1120219" cy="52201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174" extrusionOk="0">
                    <a:moveTo>
                      <a:pt x="0" y="8"/>
                    </a:moveTo>
                    <a:cubicBezTo>
                      <a:pt x="154" y="35"/>
                      <a:pt x="308" y="56"/>
                      <a:pt x="463" y="72"/>
                    </a:cubicBezTo>
                    <a:lnTo>
                      <a:pt x="580" y="84"/>
                    </a:lnTo>
                    <a:cubicBezTo>
                      <a:pt x="619" y="89"/>
                      <a:pt x="658" y="91"/>
                      <a:pt x="697" y="95"/>
                    </a:cubicBezTo>
                    <a:cubicBezTo>
                      <a:pt x="735" y="98"/>
                      <a:pt x="774" y="102"/>
                      <a:pt x="813" y="104"/>
                    </a:cubicBezTo>
                    <a:lnTo>
                      <a:pt x="930" y="112"/>
                    </a:lnTo>
                    <a:cubicBezTo>
                      <a:pt x="969" y="114"/>
                      <a:pt x="1008" y="117"/>
                      <a:pt x="1047" y="119"/>
                    </a:cubicBezTo>
                    <a:lnTo>
                      <a:pt x="1164" y="124"/>
                    </a:lnTo>
                    <a:lnTo>
                      <a:pt x="1281" y="129"/>
                    </a:lnTo>
                    <a:lnTo>
                      <a:pt x="1398" y="132"/>
                    </a:lnTo>
                    <a:lnTo>
                      <a:pt x="1515" y="135"/>
                    </a:lnTo>
                    <a:lnTo>
                      <a:pt x="1573" y="136"/>
                    </a:lnTo>
                    <a:lnTo>
                      <a:pt x="1632" y="136"/>
                    </a:lnTo>
                    <a:lnTo>
                      <a:pt x="1866" y="136"/>
                    </a:lnTo>
                    <a:lnTo>
                      <a:pt x="2100" y="131"/>
                    </a:lnTo>
                    <a:cubicBezTo>
                      <a:pt x="2139" y="130"/>
                      <a:pt x="2178" y="130"/>
                      <a:pt x="2217" y="128"/>
                    </a:cubicBezTo>
                    <a:lnTo>
                      <a:pt x="2334" y="123"/>
                    </a:lnTo>
                    <a:cubicBezTo>
                      <a:pt x="2412" y="119"/>
                      <a:pt x="2490" y="116"/>
                      <a:pt x="2568" y="112"/>
                    </a:cubicBezTo>
                    <a:cubicBezTo>
                      <a:pt x="2646" y="106"/>
                      <a:pt x="2724" y="101"/>
                      <a:pt x="2801" y="95"/>
                    </a:cubicBezTo>
                    <a:lnTo>
                      <a:pt x="2918" y="87"/>
                    </a:lnTo>
                    <a:cubicBezTo>
                      <a:pt x="2957" y="84"/>
                      <a:pt x="2996" y="80"/>
                      <a:pt x="3035" y="77"/>
                    </a:cubicBezTo>
                    <a:lnTo>
                      <a:pt x="3268" y="54"/>
                    </a:lnTo>
                    <a:lnTo>
                      <a:pt x="3327" y="48"/>
                    </a:lnTo>
                    <a:lnTo>
                      <a:pt x="3385" y="42"/>
                    </a:lnTo>
                    <a:lnTo>
                      <a:pt x="3501" y="27"/>
                    </a:lnTo>
                    <a:cubicBezTo>
                      <a:pt x="3579" y="18"/>
                      <a:pt x="3656" y="9"/>
                      <a:pt x="3734" y="0"/>
                    </a:cubicBezTo>
                    <a:cubicBezTo>
                      <a:pt x="3657" y="13"/>
                      <a:pt x="3580" y="25"/>
                      <a:pt x="3502" y="37"/>
                    </a:cubicBezTo>
                    <a:lnTo>
                      <a:pt x="3387" y="56"/>
                    </a:lnTo>
                    <a:lnTo>
                      <a:pt x="3329" y="65"/>
                    </a:lnTo>
                    <a:lnTo>
                      <a:pt x="3270" y="72"/>
                    </a:lnTo>
                    <a:lnTo>
                      <a:pt x="3038" y="101"/>
                    </a:lnTo>
                    <a:cubicBezTo>
                      <a:pt x="2998" y="105"/>
                      <a:pt x="2960" y="110"/>
                      <a:pt x="2921" y="114"/>
                    </a:cubicBezTo>
                    <a:lnTo>
                      <a:pt x="2804" y="125"/>
                    </a:lnTo>
                    <a:cubicBezTo>
                      <a:pt x="2726" y="132"/>
                      <a:pt x="2648" y="139"/>
                      <a:pt x="2570" y="145"/>
                    </a:cubicBezTo>
                    <a:cubicBezTo>
                      <a:pt x="2492" y="150"/>
                      <a:pt x="2414" y="154"/>
                      <a:pt x="2336" y="158"/>
                    </a:cubicBezTo>
                    <a:lnTo>
                      <a:pt x="2219" y="165"/>
                    </a:lnTo>
                    <a:cubicBezTo>
                      <a:pt x="2179" y="167"/>
                      <a:pt x="2140" y="167"/>
                      <a:pt x="2101" y="168"/>
                    </a:cubicBezTo>
                    <a:lnTo>
                      <a:pt x="1866" y="174"/>
                    </a:lnTo>
                    <a:cubicBezTo>
                      <a:pt x="1553" y="176"/>
                      <a:pt x="1240" y="167"/>
                      <a:pt x="928" y="141"/>
                    </a:cubicBezTo>
                    <a:lnTo>
                      <a:pt x="811" y="131"/>
                    </a:lnTo>
                    <a:cubicBezTo>
                      <a:pt x="772" y="127"/>
                      <a:pt x="733" y="122"/>
                      <a:pt x="694" y="118"/>
                    </a:cubicBezTo>
                    <a:cubicBezTo>
                      <a:pt x="655" y="114"/>
                      <a:pt x="616" y="110"/>
                      <a:pt x="578" y="106"/>
                    </a:cubicBezTo>
                    <a:lnTo>
                      <a:pt x="461" y="91"/>
                    </a:lnTo>
                    <a:cubicBezTo>
                      <a:pt x="422" y="85"/>
                      <a:pt x="384" y="79"/>
                      <a:pt x="345" y="73"/>
                    </a:cubicBezTo>
                    <a:cubicBezTo>
                      <a:pt x="306" y="67"/>
                      <a:pt x="268" y="61"/>
                      <a:pt x="229" y="54"/>
                    </a:cubicBezTo>
                    <a:cubicBezTo>
                      <a:pt x="153" y="41"/>
                      <a:pt x="75" y="26"/>
                      <a:pt x="0" y="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7625" rIns="90000" bIns="17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9" name="Google Shape;1689;p34"/>
            <p:cNvSpPr/>
            <p:nvPr/>
          </p:nvSpPr>
          <p:spPr>
            <a:xfrm>
              <a:off x="8126570" y="3438057"/>
              <a:ext cx="300" cy="60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B54F0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883866" y="3437157"/>
              <a:ext cx="300" cy="90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0" y="2"/>
                    <a:pt x="0" y="1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B54F0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1" name="Google Shape;1691;p34"/>
            <p:cNvGrpSpPr/>
            <p:nvPr/>
          </p:nvGrpSpPr>
          <p:grpSpPr>
            <a:xfrm>
              <a:off x="6095830" y="3005161"/>
              <a:ext cx="486908" cy="913515"/>
              <a:chOff x="-189845" y="3626986"/>
              <a:chExt cx="486908" cy="913515"/>
            </a:xfrm>
          </p:grpSpPr>
          <p:sp>
            <p:nvSpPr>
              <p:cNvPr id="1692" name="Google Shape;1692;p34"/>
              <p:cNvSpPr/>
              <p:nvPr/>
            </p:nvSpPr>
            <p:spPr>
              <a:xfrm>
                <a:off x="-189845" y="3727188"/>
                <a:ext cx="486908" cy="791413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638" extrusionOk="0">
                    <a:moveTo>
                      <a:pt x="1513" y="61"/>
                    </a:moveTo>
                    <a:lnTo>
                      <a:pt x="1445" y="0"/>
                    </a:lnTo>
                    <a:lnTo>
                      <a:pt x="812" y="0"/>
                    </a:lnTo>
                    <a:lnTo>
                      <a:pt x="179" y="0"/>
                    </a:lnTo>
                    <a:lnTo>
                      <a:pt x="110" y="61"/>
                    </a:lnTo>
                    <a:cubicBezTo>
                      <a:pt x="41" y="124"/>
                      <a:pt x="0" y="214"/>
                      <a:pt x="0" y="308"/>
                    </a:cubicBezTo>
                    <a:lnTo>
                      <a:pt x="0" y="2327"/>
                    </a:lnTo>
                    <a:cubicBezTo>
                      <a:pt x="0" y="2420"/>
                      <a:pt x="39" y="2508"/>
                      <a:pt x="107" y="2571"/>
                    </a:cubicBezTo>
                    <a:lnTo>
                      <a:pt x="179" y="2638"/>
                    </a:lnTo>
                    <a:lnTo>
                      <a:pt x="812" y="2638"/>
                    </a:lnTo>
                    <a:lnTo>
                      <a:pt x="1445" y="2638"/>
                    </a:lnTo>
                    <a:lnTo>
                      <a:pt x="1517" y="2571"/>
                    </a:lnTo>
                    <a:cubicBezTo>
                      <a:pt x="1585" y="2508"/>
                      <a:pt x="1623" y="2420"/>
                      <a:pt x="1623" y="2327"/>
                    </a:cubicBezTo>
                    <a:lnTo>
                      <a:pt x="1623" y="308"/>
                    </a:lnTo>
                    <a:cubicBezTo>
                      <a:pt x="1623" y="214"/>
                      <a:pt x="1583" y="124"/>
                      <a:pt x="1513" y="61"/>
                    </a:cubicBezTo>
                    <a:close/>
                  </a:path>
                </a:pathLst>
              </a:custGeom>
              <a:solidFill>
                <a:srgbClr val="94DFF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34"/>
              <p:cNvSpPr/>
              <p:nvPr/>
            </p:nvSpPr>
            <p:spPr>
              <a:xfrm>
                <a:off x="-113944" y="4455902"/>
                <a:ext cx="32280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1" extrusionOk="0">
                    <a:moveTo>
                      <a:pt x="0" y="61"/>
                    </a:moveTo>
                    <a:cubicBezTo>
                      <a:pt x="88" y="40"/>
                      <a:pt x="177" y="26"/>
                      <a:pt x="267" y="16"/>
                    </a:cubicBezTo>
                    <a:cubicBezTo>
                      <a:pt x="357" y="6"/>
                      <a:pt x="448" y="1"/>
                      <a:pt x="538" y="0"/>
                    </a:cubicBezTo>
                    <a:cubicBezTo>
                      <a:pt x="583" y="0"/>
                      <a:pt x="629" y="1"/>
                      <a:pt x="673" y="3"/>
                    </a:cubicBezTo>
                    <a:cubicBezTo>
                      <a:pt x="696" y="4"/>
                      <a:pt x="719" y="6"/>
                      <a:pt x="741" y="8"/>
                    </a:cubicBezTo>
                    <a:lnTo>
                      <a:pt x="775" y="10"/>
                    </a:lnTo>
                    <a:cubicBezTo>
                      <a:pt x="787" y="11"/>
                      <a:pt x="798" y="12"/>
                      <a:pt x="809" y="14"/>
                    </a:cubicBezTo>
                    <a:lnTo>
                      <a:pt x="876" y="22"/>
                    </a:lnTo>
                    <a:lnTo>
                      <a:pt x="943" y="33"/>
                    </a:lnTo>
                    <a:lnTo>
                      <a:pt x="977" y="39"/>
                    </a:lnTo>
                    <a:lnTo>
                      <a:pt x="1010" y="46"/>
                    </a:lnTo>
                    <a:cubicBezTo>
                      <a:pt x="1032" y="51"/>
                      <a:pt x="1054" y="56"/>
                      <a:pt x="1076" y="61"/>
                    </a:cubicBezTo>
                    <a:cubicBezTo>
                      <a:pt x="1053" y="58"/>
                      <a:pt x="1031" y="55"/>
                      <a:pt x="1009" y="51"/>
                    </a:cubicBezTo>
                    <a:lnTo>
                      <a:pt x="976" y="46"/>
                    </a:lnTo>
                    <a:lnTo>
                      <a:pt x="942" y="42"/>
                    </a:lnTo>
                    <a:lnTo>
                      <a:pt x="875" y="34"/>
                    </a:lnTo>
                    <a:lnTo>
                      <a:pt x="808" y="29"/>
                    </a:lnTo>
                    <a:cubicBezTo>
                      <a:pt x="718" y="22"/>
                      <a:pt x="628" y="18"/>
                      <a:pt x="538" y="20"/>
                    </a:cubicBezTo>
                    <a:cubicBezTo>
                      <a:pt x="448" y="20"/>
                      <a:pt x="358" y="24"/>
                      <a:pt x="269" y="31"/>
                    </a:cubicBezTo>
                    <a:lnTo>
                      <a:pt x="201" y="36"/>
                    </a:lnTo>
                    <a:lnTo>
                      <a:pt x="134" y="44"/>
                    </a:lnTo>
                    <a:cubicBezTo>
                      <a:pt x="89" y="48"/>
                      <a:pt x="44" y="54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34"/>
              <p:cNvSpPr/>
              <p:nvPr/>
            </p:nvSpPr>
            <p:spPr>
              <a:xfrm>
                <a:off x="-92943" y="3727188"/>
                <a:ext cx="293405" cy="7980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66" extrusionOk="0">
                    <a:moveTo>
                      <a:pt x="489" y="0"/>
                    </a:moveTo>
                    <a:lnTo>
                      <a:pt x="489" y="0"/>
                    </a:lnTo>
                    <a:lnTo>
                      <a:pt x="0" y="0"/>
                    </a:lnTo>
                    <a:lnTo>
                      <a:pt x="64" y="229"/>
                    </a:lnTo>
                    <a:cubicBezTo>
                      <a:pt x="64" y="229"/>
                      <a:pt x="256" y="266"/>
                      <a:pt x="489" y="266"/>
                    </a:cubicBezTo>
                    <a:lnTo>
                      <a:pt x="489" y="266"/>
                    </a:lnTo>
                    <a:cubicBezTo>
                      <a:pt x="722" y="266"/>
                      <a:pt x="914" y="229"/>
                      <a:pt x="914" y="229"/>
                    </a:cubicBezTo>
                    <a:lnTo>
                      <a:pt x="978" y="0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B54F0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-66543" y="3740988"/>
                <a:ext cx="237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78" extrusionOk="0">
                    <a:moveTo>
                      <a:pt x="16" y="22"/>
                    </a:moveTo>
                    <a:cubicBezTo>
                      <a:pt x="8" y="31"/>
                      <a:pt x="4" y="42"/>
                      <a:pt x="1" y="53"/>
                    </a:cubicBezTo>
                    <a:cubicBezTo>
                      <a:pt x="0" y="56"/>
                      <a:pt x="-1" y="60"/>
                      <a:pt x="0" y="63"/>
                    </a:cubicBezTo>
                    <a:cubicBezTo>
                      <a:pt x="1" y="70"/>
                      <a:pt x="9" y="75"/>
                      <a:pt x="17" y="76"/>
                    </a:cubicBezTo>
                    <a:cubicBezTo>
                      <a:pt x="30" y="79"/>
                      <a:pt x="44" y="78"/>
                      <a:pt x="55" y="70"/>
                    </a:cubicBezTo>
                    <a:cubicBezTo>
                      <a:pt x="64" y="64"/>
                      <a:pt x="70" y="55"/>
                      <a:pt x="74" y="45"/>
                    </a:cubicBezTo>
                    <a:cubicBezTo>
                      <a:pt x="79" y="34"/>
                      <a:pt x="82" y="20"/>
                      <a:pt x="75" y="10"/>
                    </a:cubicBezTo>
                    <a:cubicBezTo>
                      <a:pt x="59" y="-12"/>
                      <a:pt x="30" y="7"/>
                      <a:pt x="16" y="22"/>
                    </a:cubicBezTo>
                    <a:close/>
                  </a:path>
                </a:pathLst>
              </a:custGeom>
              <a:solidFill>
                <a:srgbClr val="B54F0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34"/>
              <p:cNvSpPr/>
              <p:nvPr/>
            </p:nvSpPr>
            <p:spPr>
              <a:xfrm>
                <a:off x="-50342" y="3768589"/>
                <a:ext cx="15300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57" extrusionOk="0">
                    <a:moveTo>
                      <a:pt x="0" y="40"/>
                    </a:moveTo>
                    <a:cubicBezTo>
                      <a:pt x="-1" y="44"/>
                      <a:pt x="0" y="48"/>
                      <a:pt x="3" y="52"/>
                    </a:cubicBezTo>
                    <a:cubicBezTo>
                      <a:pt x="4" y="54"/>
                      <a:pt x="7" y="55"/>
                      <a:pt x="10" y="56"/>
                    </a:cubicBezTo>
                    <a:cubicBezTo>
                      <a:pt x="17" y="58"/>
                      <a:pt x="24" y="57"/>
                      <a:pt x="31" y="53"/>
                    </a:cubicBezTo>
                    <a:cubicBezTo>
                      <a:pt x="35" y="50"/>
                      <a:pt x="38" y="46"/>
                      <a:pt x="41" y="42"/>
                    </a:cubicBezTo>
                    <a:cubicBezTo>
                      <a:pt x="45" y="36"/>
                      <a:pt x="48" y="30"/>
                      <a:pt x="50" y="24"/>
                    </a:cubicBezTo>
                    <a:cubicBezTo>
                      <a:pt x="55" y="8"/>
                      <a:pt x="45" y="-6"/>
                      <a:pt x="29" y="4"/>
                    </a:cubicBezTo>
                    <a:cubicBezTo>
                      <a:pt x="17" y="11"/>
                      <a:pt x="1" y="24"/>
                      <a:pt x="0" y="40"/>
                    </a:cubicBezTo>
                    <a:close/>
                  </a:path>
                </a:pathLst>
              </a:custGeom>
              <a:solidFill>
                <a:srgbClr val="B54F0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-21842" y="3763489"/>
                <a:ext cx="96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5" extrusionOk="0">
                    <a:moveTo>
                      <a:pt x="0" y="24"/>
                    </a:moveTo>
                    <a:cubicBezTo>
                      <a:pt x="-1" y="27"/>
                      <a:pt x="0" y="29"/>
                      <a:pt x="2" y="31"/>
                    </a:cubicBezTo>
                    <a:cubicBezTo>
                      <a:pt x="3" y="33"/>
                      <a:pt x="4" y="34"/>
                      <a:pt x="6" y="34"/>
                    </a:cubicBezTo>
                    <a:cubicBezTo>
                      <a:pt x="10" y="36"/>
                      <a:pt x="15" y="35"/>
                      <a:pt x="19" y="33"/>
                    </a:cubicBezTo>
                    <a:cubicBezTo>
                      <a:pt x="22" y="30"/>
                      <a:pt x="24" y="28"/>
                      <a:pt x="26" y="25"/>
                    </a:cubicBezTo>
                    <a:cubicBezTo>
                      <a:pt x="28" y="22"/>
                      <a:pt x="30" y="18"/>
                      <a:pt x="31" y="14"/>
                    </a:cubicBezTo>
                    <a:cubicBezTo>
                      <a:pt x="34" y="4"/>
                      <a:pt x="28" y="-5"/>
                      <a:pt x="18" y="2"/>
                    </a:cubicBezTo>
                    <a:cubicBezTo>
                      <a:pt x="10" y="6"/>
                      <a:pt x="1" y="15"/>
                      <a:pt x="0" y="24"/>
                    </a:cubicBezTo>
                    <a:close/>
                  </a:path>
                </a:pathLst>
              </a:custGeom>
              <a:solidFill>
                <a:srgbClr val="B54F0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-177245" y="3727188"/>
                <a:ext cx="461108" cy="791413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2638" extrusionOk="0">
                    <a:moveTo>
                      <a:pt x="1433" y="61"/>
                    </a:moveTo>
                    <a:lnTo>
                      <a:pt x="1368" y="0"/>
                    </a:lnTo>
                    <a:lnTo>
                      <a:pt x="769" y="0"/>
                    </a:lnTo>
                    <a:lnTo>
                      <a:pt x="169" y="0"/>
                    </a:lnTo>
                    <a:lnTo>
                      <a:pt x="104" y="61"/>
                    </a:lnTo>
                    <a:cubicBezTo>
                      <a:pt x="38" y="124"/>
                      <a:pt x="0" y="214"/>
                      <a:pt x="0" y="308"/>
                    </a:cubicBezTo>
                    <a:lnTo>
                      <a:pt x="0" y="2327"/>
                    </a:lnTo>
                    <a:cubicBezTo>
                      <a:pt x="0" y="2420"/>
                      <a:pt x="36" y="2508"/>
                      <a:pt x="100" y="2571"/>
                    </a:cubicBezTo>
                    <a:lnTo>
                      <a:pt x="169" y="2638"/>
                    </a:lnTo>
                    <a:lnTo>
                      <a:pt x="769" y="2638"/>
                    </a:lnTo>
                    <a:lnTo>
                      <a:pt x="1368" y="2638"/>
                    </a:lnTo>
                    <a:lnTo>
                      <a:pt x="1436" y="2571"/>
                    </a:lnTo>
                    <a:cubicBezTo>
                      <a:pt x="1501" y="2508"/>
                      <a:pt x="1537" y="2420"/>
                      <a:pt x="1537" y="2327"/>
                    </a:cubicBezTo>
                    <a:lnTo>
                      <a:pt x="1537" y="308"/>
                    </a:lnTo>
                    <a:cubicBezTo>
                      <a:pt x="1537" y="214"/>
                      <a:pt x="1499" y="124"/>
                      <a:pt x="1433" y="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34"/>
              <p:cNvSpPr/>
              <p:nvPr/>
            </p:nvSpPr>
            <p:spPr>
              <a:xfrm>
                <a:off x="-160445" y="3906591"/>
                <a:ext cx="428107" cy="60451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2015" extrusionOk="0">
                    <a:moveTo>
                      <a:pt x="1277" y="1"/>
                    </a:moveTo>
                    <a:cubicBezTo>
                      <a:pt x="1197" y="5"/>
                      <a:pt x="1125" y="49"/>
                      <a:pt x="1057" y="90"/>
                    </a:cubicBezTo>
                    <a:cubicBezTo>
                      <a:pt x="922" y="174"/>
                      <a:pt x="774" y="260"/>
                      <a:pt x="615" y="249"/>
                    </a:cubicBezTo>
                    <a:cubicBezTo>
                      <a:pt x="515" y="243"/>
                      <a:pt x="422" y="199"/>
                      <a:pt x="323" y="192"/>
                    </a:cubicBezTo>
                    <a:cubicBezTo>
                      <a:pt x="202" y="184"/>
                      <a:pt x="81" y="236"/>
                      <a:pt x="0" y="326"/>
                    </a:cubicBezTo>
                    <a:lnTo>
                      <a:pt x="0" y="941"/>
                    </a:lnTo>
                    <a:lnTo>
                      <a:pt x="0" y="1729"/>
                    </a:lnTo>
                    <a:cubicBezTo>
                      <a:pt x="0" y="1794"/>
                      <a:pt x="28" y="1857"/>
                      <a:pt x="76" y="1901"/>
                    </a:cubicBezTo>
                    <a:lnTo>
                      <a:pt x="148" y="1968"/>
                    </a:lnTo>
                    <a:lnTo>
                      <a:pt x="153" y="1973"/>
                    </a:lnTo>
                    <a:cubicBezTo>
                      <a:pt x="214" y="1992"/>
                      <a:pt x="415" y="2015"/>
                      <a:pt x="714" y="2015"/>
                    </a:cubicBezTo>
                    <a:cubicBezTo>
                      <a:pt x="1013" y="2015"/>
                      <a:pt x="1214" y="1992"/>
                      <a:pt x="1275" y="1973"/>
                    </a:cubicBezTo>
                    <a:lnTo>
                      <a:pt x="1280" y="1968"/>
                    </a:lnTo>
                    <a:lnTo>
                      <a:pt x="1352" y="1901"/>
                    </a:lnTo>
                    <a:cubicBezTo>
                      <a:pt x="1400" y="1857"/>
                      <a:pt x="1427" y="1794"/>
                      <a:pt x="1427" y="1729"/>
                    </a:cubicBezTo>
                    <a:lnTo>
                      <a:pt x="1427" y="363"/>
                    </a:lnTo>
                    <a:lnTo>
                      <a:pt x="1427" y="62"/>
                    </a:lnTo>
                    <a:cubicBezTo>
                      <a:pt x="1392" y="20"/>
                      <a:pt x="1332" y="-3"/>
                      <a:pt x="12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34"/>
              <p:cNvSpPr/>
              <p:nvPr/>
            </p:nvSpPr>
            <p:spPr>
              <a:xfrm>
                <a:off x="-160445" y="4015493"/>
                <a:ext cx="428107" cy="495608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652" extrusionOk="0">
                    <a:moveTo>
                      <a:pt x="948" y="457"/>
                    </a:moveTo>
                    <a:cubicBezTo>
                      <a:pt x="844" y="544"/>
                      <a:pt x="705" y="548"/>
                      <a:pt x="575" y="536"/>
                    </a:cubicBezTo>
                    <a:cubicBezTo>
                      <a:pt x="389" y="519"/>
                      <a:pt x="172" y="497"/>
                      <a:pt x="0" y="578"/>
                    </a:cubicBezTo>
                    <a:lnTo>
                      <a:pt x="0" y="1366"/>
                    </a:lnTo>
                    <a:cubicBezTo>
                      <a:pt x="0" y="1431"/>
                      <a:pt x="28" y="1494"/>
                      <a:pt x="75" y="1538"/>
                    </a:cubicBezTo>
                    <a:lnTo>
                      <a:pt x="148" y="1605"/>
                    </a:lnTo>
                    <a:lnTo>
                      <a:pt x="153" y="1610"/>
                    </a:lnTo>
                    <a:cubicBezTo>
                      <a:pt x="214" y="1629"/>
                      <a:pt x="415" y="1652"/>
                      <a:pt x="714" y="1652"/>
                    </a:cubicBezTo>
                    <a:cubicBezTo>
                      <a:pt x="1013" y="1652"/>
                      <a:pt x="1214" y="1629"/>
                      <a:pt x="1275" y="1610"/>
                    </a:cubicBezTo>
                    <a:lnTo>
                      <a:pt x="1280" y="1605"/>
                    </a:lnTo>
                    <a:lnTo>
                      <a:pt x="1352" y="1538"/>
                    </a:lnTo>
                    <a:cubicBezTo>
                      <a:pt x="1400" y="1494"/>
                      <a:pt x="1427" y="1431"/>
                      <a:pt x="1427" y="1366"/>
                    </a:cubicBezTo>
                    <a:lnTo>
                      <a:pt x="1427" y="0"/>
                    </a:lnTo>
                    <a:cubicBezTo>
                      <a:pt x="1355" y="9"/>
                      <a:pt x="1285" y="34"/>
                      <a:pt x="1226" y="86"/>
                    </a:cubicBezTo>
                    <a:cubicBezTo>
                      <a:pt x="1109" y="190"/>
                      <a:pt x="1068" y="357"/>
                      <a:pt x="948" y="4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-125044" y="3826190"/>
                <a:ext cx="56401" cy="22350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45" extrusionOk="0">
                    <a:moveTo>
                      <a:pt x="10" y="269"/>
                    </a:moveTo>
                    <a:cubicBezTo>
                      <a:pt x="-6" y="421"/>
                      <a:pt x="-15" y="587"/>
                      <a:pt x="69" y="715"/>
                    </a:cubicBezTo>
                    <a:cubicBezTo>
                      <a:pt x="79" y="730"/>
                      <a:pt x="93" y="745"/>
                      <a:pt x="111" y="745"/>
                    </a:cubicBezTo>
                    <a:cubicBezTo>
                      <a:pt x="140" y="745"/>
                      <a:pt x="151" y="708"/>
                      <a:pt x="153" y="680"/>
                    </a:cubicBezTo>
                    <a:cubicBezTo>
                      <a:pt x="158" y="581"/>
                      <a:pt x="145" y="480"/>
                      <a:pt x="154" y="381"/>
                    </a:cubicBezTo>
                    <a:cubicBezTo>
                      <a:pt x="160" y="331"/>
                      <a:pt x="170" y="281"/>
                      <a:pt x="177" y="231"/>
                    </a:cubicBezTo>
                    <a:cubicBezTo>
                      <a:pt x="184" y="182"/>
                      <a:pt x="218" y="-32"/>
                      <a:pt x="112" y="5"/>
                    </a:cubicBezTo>
                    <a:cubicBezTo>
                      <a:pt x="16" y="37"/>
                      <a:pt x="19" y="190"/>
                      <a:pt x="10" y="2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-189845" y="3727188"/>
                <a:ext cx="486908" cy="813314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711" extrusionOk="0">
                    <a:moveTo>
                      <a:pt x="1513" y="61"/>
                    </a:moveTo>
                    <a:lnTo>
                      <a:pt x="1445" y="0"/>
                    </a:lnTo>
                    <a:lnTo>
                      <a:pt x="1294" y="0"/>
                    </a:lnTo>
                    <a:lnTo>
                      <a:pt x="1448" y="134"/>
                    </a:lnTo>
                    <a:cubicBezTo>
                      <a:pt x="1497" y="179"/>
                      <a:pt x="1525" y="242"/>
                      <a:pt x="1525" y="308"/>
                    </a:cubicBezTo>
                    <a:lnTo>
                      <a:pt x="1525" y="660"/>
                    </a:lnTo>
                    <a:lnTo>
                      <a:pt x="1525" y="961"/>
                    </a:lnTo>
                    <a:lnTo>
                      <a:pt x="1525" y="2327"/>
                    </a:lnTo>
                    <a:cubicBezTo>
                      <a:pt x="1525" y="2392"/>
                      <a:pt x="1498" y="2455"/>
                      <a:pt x="1450" y="2499"/>
                    </a:cubicBezTo>
                    <a:lnTo>
                      <a:pt x="1378" y="2566"/>
                    </a:lnTo>
                    <a:lnTo>
                      <a:pt x="1373" y="2571"/>
                    </a:lnTo>
                    <a:cubicBezTo>
                      <a:pt x="1312" y="2590"/>
                      <a:pt x="1111" y="2613"/>
                      <a:pt x="812" y="2613"/>
                    </a:cubicBezTo>
                    <a:cubicBezTo>
                      <a:pt x="513" y="2613"/>
                      <a:pt x="312" y="2590"/>
                      <a:pt x="251" y="2571"/>
                    </a:cubicBezTo>
                    <a:lnTo>
                      <a:pt x="246" y="2566"/>
                    </a:lnTo>
                    <a:lnTo>
                      <a:pt x="173" y="2499"/>
                    </a:lnTo>
                    <a:cubicBezTo>
                      <a:pt x="126" y="2455"/>
                      <a:pt x="98" y="2392"/>
                      <a:pt x="98" y="2327"/>
                    </a:cubicBezTo>
                    <a:lnTo>
                      <a:pt x="98" y="1539"/>
                    </a:lnTo>
                    <a:lnTo>
                      <a:pt x="98" y="924"/>
                    </a:lnTo>
                    <a:lnTo>
                      <a:pt x="98" y="308"/>
                    </a:lnTo>
                    <a:cubicBezTo>
                      <a:pt x="98" y="242"/>
                      <a:pt x="127" y="179"/>
                      <a:pt x="176" y="134"/>
                    </a:cubicBezTo>
                    <a:lnTo>
                      <a:pt x="323" y="0"/>
                    </a:lnTo>
                    <a:lnTo>
                      <a:pt x="179" y="0"/>
                    </a:lnTo>
                    <a:lnTo>
                      <a:pt x="110" y="61"/>
                    </a:lnTo>
                    <a:cubicBezTo>
                      <a:pt x="41" y="124"/>
                      <a:pt x="0" y="214"/>
                      <a:pt x="0" y="308"/>
                    </a:cubicBezTo>
                    <a:lnTo>
                      <a:pt x="0" y="2327"/>
                    </a:lnTo>
                    <a:cubicBezTo>
                      <a:pt x="0" y="2420"/>
                      <a:pt x="39" y="2508"/>
                      <a:pt x="107" y="2571"/>
                    </a:cubicBezTo>
                    <a:lnTo>
                      <a:pt x="179" y="2638"/>
                    </a:lnTo>
                    <a:cubicBezTo>
                      <a:pt x="179" y="2678"/>
                      <a:pt x="463" y="2711"/>
                      <a:pt x="812" y="2711"/>
                    </a:cubicBezTo>
                    <a:cubicBezTo>
                      <a:pt x="1161" y="2711"/>
                      <a:pt x="1445" y="2678"/>
                      <a:pt x="1445" y="2638"/>
                    </a:cubicBezTo>
                    <a:lnTo>
                      <a:pt x="1517" y="2571"/>
                    </a:lnTo>
                    <a:cubicBezTo>
                      <a:pt x="1585" y="2508"/>
                      <a:pt x="1623" y="2420"/>
                      <a:pt x="1623" y="2327"/>
                    </a:cubicBezTo>
                    <a:lnTo>
                      <a:pt x="1623" y="308"/>
                    </a:lnTo>
                    <a:cubicBezTo>
                      <a:pt x="1623" y="214"/>
                      <a:pt x="1583" y="124"/>
                      <a:pt x="1513" y="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34"/>
              <p:cNvSpPr/>
              <p:nvPr/>
            </p:nvSpPr>
            <p:spPr>
              <a:xfrm>
                <a:off x="-70743" y="4032894"/>
                <a:ext cx="13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 extrusionOk="0">
                    <a:moveTo>
                      <a:pt x="23" y="47"/>
                    </a:moveTo>
                    <a:cubicBezTo>
                      <a:pt x="53" y="47"/>
                      <a:pt x="54" y="0"/>
                      <a:pt x="23" y="0"/>
                    </a:cubicBezTo>
                    <a:cubicBezTo>
                      <a:pt x="-8" y="0"/>
                      <a:pt x="-8" y="47"/>
                      <a:pt x="23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34"/>
              <p:cNvSpPr/>
              <p:nvPr/>
            </p:nvSpPr>
            <p:spPr>
              <a:xfrm>
                <a:off x="-97743" y="4179897"/>
                <a:ext cx="138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 extrusionOk="0">
                    <a:moveTo>
                      <a:pt x="23" y="48"/>
                    </a:moveTo>
                    <a:cubicBezTo>
                      <a:pt x="54" y="48"/>
                      <a:pt x="54" y="0"/>
                      <a:pt x="23" y="0"/>
                    </a:cubicBezTo>
                    <a:cubicBezTo>
                      <a:pt x="-8" y="0"/>
                      <a:pt x="-8" y="48"/>
                      <a:pt x="23" y="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34"/>
              <p:cNvSpPr/>
              <p:nvPr/>
            </p:nvSpPr>
            <p:spPr>
              <a:xfrm>
                <a:off x="26759" y="4058994"/>
                <a:ext cx="288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95" extrusionOk="0">
                    <a:moveTo>
                      <a:pt x="48" y="95"/>
                    </a:moveTo>
                    <a:cubicBezTo>
                      <a:pt x="73" y="95"/>
                      <a:pt x="97" y="73"/>
                      <a:pt x="96" y="48"/>
                    </a:cubicBezTo>
                    <a:cubicBezTo>
                      <a:pt x="94" y="22"/>
                      <a:pt x="75" y="0"/>
                      <a:pt x="48" y="0"/>
                    </a:cubicBezTo>
                    <a:cubicBezTo>
                      <a:pt x="23" y="0"/>
                      <a:pt x="-1" y="22"/>
                      <a:pt x="0" y="48"/>
                    </a:cubicBezTo>
                    <a:cubicBezTo>
                      <a:pt x="2" y="73"/>
                      <a:pt x="21" y="95"/>
                      <a:pt x="48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34"/>
              <p:cNvSpPr/>
              <p:nvPr/>
            </p:nvSpPr>
            <p:spPr>
              <a:xfrm>
                <a:off x="-11342" y="4106695"/>
                <a:ext cx="138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 extrusionOk="0">
                    <a:moveTo>
                      <a:pt x="23" y="48"/>
                    </a:moveTo>
                    <a:cubicBezTo>
                      <a:pt x="53" y="48"/>
                      <a:pt x="53" y="0"/>
                      <a:pt x="23" y="0"/>
                    </a:cubicBezTo>
                    <a:cubicBezTo>
                      <a:pt x="-8" y="0"/>
                      <a:pt x="-8" y="48"/>
                      <a:pt x="23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34"/>
              <p:cNvSpPr/>
              <p:nvPr/>
            </p:nvSpPr>
            <p:spPr>
              <a:xfrm>
                <a:off x="122761" y="4204797"/>
                <a:ext cx="28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95" extrusionOk="0">
                    <a:moveTo>
                      <a:pt x="47" y="95"/>
                    </a:moveTo>
                    <a:cubicBezTo>
                      <a:pt x="72" y="95"/>
                      <a:pt x="96" y="74"/>
                      <a:pt x="95" y="47"/>
                    </a:cubicBezTo>
                    <a:cubicBezTo>
                      <a:pt x="94" y="22"/>
                      <a:pt x="74" y="0"/>
                      <a:pt x="47" y="0"/>
                    </a:cubicBezTo>
                    <a:cubicBezTo>
                      <a:pt x="22" y="0"/>
                      <a:pt x="-2" y="22"/>
                      <a:pt x="0" y="47"/>
                    </a:cubicBezTo>
                    <a:cubicBezTo>
                      <a:pt x="1" y="74"/>
                      <a:pt x="21" y="95"/>
                      <a:pt x="47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34"/>
              <p:cNvSpPr/>
              <p:nvPr/>
            </p:nvSpPr>
            <p:spPr>
              <a:xfrm>
                <a:off x="13259" y="4282799"/>
                <a:ext cx="138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 extrusionOk="0">
                    <a:moveTo>
                      <a:pt x="23" y="48"/>
                    </a:moveTo>
                    <a:cubicBezTo>
                      <a:pt x="54" y="48"/>
                      <a:pt x="54" y="0"/>
                      <a:pt x="23" y="0"/>
                    </a:cubicBezTo>
                    <a:cubicBezTo>
                      <a:pt x="-8" y="0"/>
                      <a:pt x="-8" y="48"/>
                      <a:pt x="23" y="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11759" y="4221297"/>
                <a:ext cx="138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 extrusionOk="0">
                    <a:moveTo>
                      <a:pt x="23" y="48"/>
                    </a:moveTo>
                    <a:cubicBezTo>
                      <a:pt x="54" y="48"/>
                      <a:pt x="54" y="0"/>
                      <a:pt x="23" y="0"/>
                    </a:cubicBezTo>
                    <a:cubicBezTo>
                      <a:pt x="-7" y="0"/>
                      <a:pt x="-7" y="48"/>
                      <a:pt x="23" y="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194463" y="4041594"/>
                <a:ext cx="13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 extrusionOk="0">
                    <a:moveTo>
                      <a:pt x="23" y="47"/>
                    </a:moveTo>
                    <a:cubicBezTo>
                      <a:pt x="54" y="47"/>
                      <a:pt x="54" y="0"/>
                      <a:pt x="23" y="0"/>
                    </a:cubicBezTo>
                    <a:cubicBezTo>
                      <a:pt x="-8" y="0"/>
                      <a:pt x="-8" y="47"/>
                      <a:pt x="23" y="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174062" y="4143896"/>
                <a:ext cx="13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 extrusionOk="0">
                    <a:moveTo>
                      <a:pt x="23" y="47"/>
                    </a:moveTo>
                    <a:cubicBezTo>
                      <a:pt x="54" y="47"/>
                      <a:pt x="54" y="0"/>
                      <a:pt x="23" y="0"/>
                    </a:cubicBezTo>
                    <a:cubicBezTo>
                      <a:pt x="-7" y="0"/>
                      <a:pt x="-7" y="47"/>
                      <a:pt x="23" y="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-117244" y="4298699"/>
                <a:ext cx="2880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48" y="96"/>
                    </a:moveTo>
                    <a:cubicBezTo>
                      <a:pt x="73" y="96"/>
                      <a:pt x="97" y="74"/>
                      <a:pt x="96" y="48"/>
                    </a:cubicBezTo>
                    <a:cubicBezTo>
                      <a:pt x="95" y="22"/>
                      <a:pt x="75" y="0"/>
                      <a:pt x="48" y="0"/>
                    </a:cubicBezTo>
                    <a:cubicBezTo>
                      <a:pt x="23" y="0"/>
                      <a:pt x="-1" y="22"/>
                      <a:pt x="0" y="48"/>
                    </a:cubicBezTo>
                    <a:cubicBezTo>
                      <a:pt x="2" y="74"/>
                      <a:pt x="21" y="96"/>
                      <a:pt x="48" y="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34"/>
              <p:cNvSpPr/>
              <p:nvPr/>
            </p:nvSpPr>
            <p:spPr>
              <a:xfrm>
                <a:off x="-38342" y="4394401"/>
                <a:ext cx="138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 extrusionOk="0">
                    <a:moveTo>
                      <a:pt x="23" y="48"/>
                    </a:moveTo>
                    <a:cubicBezTo>
                      <a:pt x="54" y="48"/>
                      <a:pt x="54" y="0"/>
                      <a:pt x="23" y="0"/>
                    </a:cubicBezTo>
                    <a:cubicBezTo>
                      <a:pt x="-7" y="0"/>
                      <a:pt x="-7" y="48"/>
                      <a:pt x="23" y="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34"/>
              <p:cNvSpPr/>
              <p:nvPr/>
            </p:nvSpPr>
            <p:spPr>
              <a:xfrm>
                <a:off x="152462" y="4398301"/>
                <a:ext cx="13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 extrusionOk="0">
                    <a:moveTo>
                      <a:pt x="23" y="47"/>
                    </a:moveTo>
                    <a:cubicBezTo>
                      <a:pt x="54" y="47"/>
                      <a:pt x="54" y="0"/>
                      <a:pt x="23" y="0"/>
                    </a:cubicBezTo>
                    <a:cubicBezTo>
                      <a:pt x="-8" y="0"/>
                      <a:pt x="-8" y="47"/>
                      <a:pt x="23" y="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34"/>
              <p:cNvSpPr/>
              <p:nvPr/>
            </p:nvSpPr>
            <p:spPr>
              <a:xfrm>
                <a:off x="-136144" y="3626986"/>
                <a:ext cx="379806" cy="122102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07" extrusionOk="0">
                    <a:moveTo>
                      <a:pt x="1266" y="73"/>
                    </a:moveTo>
                    <a:lnTo>
                      <a:pt x="1266" y="73"/>
                    </a:lnTo>
                    <a:cubicBezTo>
                      <a:pt x="1266" y="32"/>
                      <a:pt x="982" y="0"/>
                      <a:pt x="633" y="0"/>
                    </a:cubicBezTo>
                    <a:cubicBezTo>
                      <a:pt x="284" y="0"/>
                      <a:pt x="0" y="32"/>
                      <a:pt x="0" y="73"/>
                    </a:cubicBezTo>
                    <a:lnTo>
                      <a:pt x="0" y="334"/>
                    </a:lnTo>
                    <a:cubicBezTo>
                      <a:pt x="0" y="374"/>
                      <a:pt x="284" y="407"/>
                      <a:pt x="633" y="407"/>
                    </a:cubicBezTo>
                    <a:cubicBezTo>
                      <a:pt x="982" y="407"/>
                      <a:pt x="1266" y="374"/>
                      <a:pt x="1266" y="334"/>
                    </a:cubicBezTo>
                    <a:lnTo>
                      <a:pt x="1266" y="7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34"/>
              <p:cNvSpPr/>
              <p:nvPr/>
            </p:nvSpPr>
            <p:spPr>
              <a:xfrm>
                <a:off x="-136144" y="3626986"/>
                <a:ext cx="379806" cy="43801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46" extrusionOk="0">
                    <a:moveTo>
                      <a:pt x="1266" y="73"/>
                    </a:moveTo>
                    <a:cubicBezTo>
                      <a:pt x="1266" y="113"/>
                      <a:pt x="982" y="146"/>
                      <a:pt x="633" y="146"/>
                    </a:cubicBezTo>
                    <a:cubicBezTo>
                      <a:pt x="284" y="146"/>
                      <a:pt x="0" y="113"/>
                      <a:pt x="0" y="73"/>
                    </a:cubicBezTo>
                    <a:cubicBezTo>
                      <a:pt x="0" y="32"/>
                      <a:pt x="284" y="0"/>
                      <a:pt x="633" y="0"/>
                    </a:cubicBezTo>
                    <a:cubicBezTo>
                      <a:pt x="982" y="0"/>
                      <a:pt x="1266" y="32"/>
                      <a:pt x="1266" y="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-113344" y="3678587"/>
                <a:ext cx="2400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96" extrusionOk="0">
                    <a:moveTo>
                      <a:pt x="0" y="72"/>
                    </a:moveTo>
                    <a:cubicBezTo>
                      <a:pt x="-1" y="77"/>
                      <a:pt x="1" y="82"/>
                      <a:pt x="4" y="86"/>
                    </a:cubicBezTo>
                    <a:cubicBezTo>
                      <a:pt x="6" y="90"/>
                      <a:pt x="9" y="92"/>
                      <a:pt x="13" y="93"/>
                    </a:cubicBezTo>
                    <a:cubicBezTo>
                      <a:pt x="21" y="97"/>
                      <a:pt x="32" y="96"/>
                      <a:pt x="42" y="92"/>
                    </a:cubicBezTo>
                    <a:cubicBezTo>
                      <a:pt x="51" y="88"/>
                      <a:pt x="58" y="81"/>
                      <a:pt x="64" y="72"/>
                    </a:cubicBezTo>
                    <a:cubicBezTo>
                      <a:pt x="77" y="54"/>
                      <a:pt x="95" y="-3"/>
                      <a:pt x="54" y="0"/>
                    </a:cubicBezTo>
                    <a:cubicBezTo>
                      <a:pt x="27" y="2"/>
                      <a:pt x="1" y="48"/>
                      <a:pt x="0" y="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-87543" y="3707388"/>
                <a:ext cx="1620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65" extrusionOk="0">
                    <a:moveTo>
                      <a:pt x="0" y="49"/>
                    </a:moveTo>
                    <a:cubicBezTo>
                      <a:pt x="0" y="52"/>
                      <a:pt x="0" y="56"/>
                      <a:pt x="2" y="59"/>
                    </a:cubicBezTo>
                    <a:cubicBezTo>
                      <a:pt x="4" y="61"/>
                      <a:pt x="6" y="62"/>
                      <a:pt x="8" y="64"/>
                    </a:cubicBezTo>
                    <a:cubicBezTo>
                      <a:pt x="15" y="66"/>
                      <a:pt x="22" y="66"/>
                      <a:pt x="28" y="62"/>
                    </a:cubicBezTo>
                    <a:cubicBezTo>
                      <a:pt x="34" y="60"/>
                      <a:pt x="39" y="55"/>
                      <a:pt x="43" y="49"/>
                    </a:cubicBezTo>
                    <a:cubicBezTo>
                      <a:pt x="52" y="37"/>
                      <a:pt x="65" y="-2"/>
                      <a:pt x="37" y="0"/>
                    </a:cubicBezTo>
                    <a:cubicBezTo>
                      <a:pt x="18" y="1"/>
                      <a:pt x="1" y="33"/>
                      <a:pt x="0" y="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34"/>
              <p:cNvSpPr/>
              <p:nvPr/>
            </p:nvSpPr>
            <p:spPr>
              <a:xfrm>
                <a:off x="104461" y="3685187"/>
                <a:ext cx="162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66" extrusionOk="0">
                    <a:moveTo>
                      <a:pt x="0" y="49"/>
                    </a:moveTo>
                    <a:cubicBezTo>
                      <a:pt x="0" y="52"/>
                      <a:pt x="1" y="57"/>
                      <a:pt x="3" y="59"/>
                    </a:cubicBezTo>
                    <a:cubicBezTo>
                      <a:pt x="4" y="61"/>
                      <a:pt x="7" y="63"/>
                      <a:pt x="9" y="64"/>
                    </a:cubicBezTo>
                    <a:cubicBezTo>
                      <a:pt x="15" y="67"/>
                      <a:pt x="22" y="66"/>
                      <a:pt x="28" y="63"/>
                    </a:cubicBezTo>
                    <a:cubicBezTo>
                      <a:pt x="35" y="60"/>
                      <a:pt x="40" y="55"/>
                      <a:pt x="44" y="50"/>
                    </a:cubicBezTo>
                    <a:cubicBezTo>
                      <a:pt x="53" y="37"/>
                      <a:pt x="65" y="-2"/>
                      <a:pt x="37" y="0"/>
                    </a:cubicBezTo>
                    <a:cubicBezTo>
                      <a:pt x="19" y="2"/>
                      <a:pt x="1" y="33"/>
                      <a:pt x="0" y="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34"/>
              <p:cNvSpPr/>
              <p:nvPr/>
            </p:nvSpPr>
            <p:spPr>
              <a:xfrm>
                <a:off x="-54542" y="3695087"/>
                <a:ext cx="102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41" extrusionOk="0">
                    <a:moveTo>
                      <a:pt x="0" y="30"/>
                    </a:moveTo>
                    <a:cubicBezTo>
                      <a:pt x="0" y="33"/>
                      <a:pt x="0" y="35"/>
                      <a:pt x="1" y="37"/>
                    </a:cubicBezTo>
                    <a:cubicBezTo>
                      <a:pt x="2" y="38"/>
                      <a:pt x="3" y="39"/>
                      <a:pt x="5" y="40"/>
                    </a:cubicBezTo>
                    <a:cubicBezTo>
                      <a:pt x="9" y="41"/>
                      <a:pt x="13" y="41"/>
                      <a:pt x="17" y="39"/>
                    </a:cubicBezTo>
                    <a:cubicBezTo>
                      <a:pt x="21" y="38"/>
                      <a:pt x="24" y="35"/>
                      <a:pt x="27" y="31"/>
                    </a:cubicBezTo>
                    <a:cubicBezTo>
                      <a:pt x="33" y="23"/>
                      <a:pt x="40" y="-1"/>
                      <a:pt x="23" y="0"/>
                    </a:cubicBezTo>
                    <a:cubicBezTo>
                      <a:pt x="11" y="1"/>
                      <a:pt x="0" y="21"/>
                      <a:pt x="0" y="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34"/>
              <p:cNvSpPr/>
              <p:nvPr/>
            </p:nvSpPr>
            <p:spPr>
              <a:xfrm>
                <a:off x="123361" y="3702888"/>
                <a:ext cx="102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41" extrusionOk="0">
                    <a:moveTo>
                      <a:pt x="0" y="31"/>
                    </a:moveTo>
                    <a:cubicBezTo>
                      <a:pt x="0" y="33"/>
                      <a:pt x="1" y="35"/>
                      <a:pt x="2" y="37"/>
                    </a:cubicBezTo>
                    <a:cubicBezTo>
                      <a:pt x="3" y="38"/>
                      <a:pt x="4" y="39"/>
                      <a:pt x="6" y="40"/>
                    </a:cubicBezTo>
                    <a:cubicBezTo>
                      <a:pt x="10" y="41"/>
                      <a:pt x="14" y="41"/>
                      <a:pt x="18" y="39"/>
                    </a:cubicBezTo>
                    <a:cubicBezTo>
                      <a:pt x="22" y="38"/>
                      <a:pt x="25" y="35"/>
                      <a:pt x="27" y="31"/>
                    </a:cubicBezTo>
                    <a:cubicBezTo>
                      <a:pt x="33" y="23"/>
                      <a:pt x="41" y="-1"/>
                      <a:pt x="23" y="0"/>
                    </a:cubicBezTo>
                    <a:cubicBezTo>
                      <a:pt x="12" y="1"/>
                      <a:pt x="1" y="21"/>
                      <a:pt x="0" y="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34"/>
              <p:cNvSpPr/>
              <p:nvPr/>
            </p:nvSpPr>
            <p:spPr>
              <a:xfrm>
                <a:off x="-118144" y="3736188"/>
                <a:ext cx="343806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7" extrusionOk="0">
                    <a:moveTo>
                      <a:pt x="0" y="0"/>
                    </a:moveTo>
                    <a:cubicBezTo>
                      <a:pt x="47" y="8"/>
                      <a:pt x="95" y="12"/>
                      <a:pt x="143" y="16"/>
                    </a:cubicBezTo>
                    <a:cubicBezTo>
                      <a:pt x="190" y="19"/>
                      <a:pt x="238" y="21"/>
                      <a:pt x="286" y="23"/>
                    </a:cubicBezTo>
                    <a:cubicBezTo>
                      <a:pt x="382" y="27"/>
                      <a:pt x="477" y="29"/>
                      <a:pt x="573" y="28"/>
                    </a:cubicBezTo>
                    <a:lnTo>
                      <a:pt x="645" y="28"/>
                    </a:lnTo>
                    <a:lnTo>
                      <a:pt x="716" y="27"/>
                    </a:lnTo>
                    <a:cubicBezTo>
                      <a:pt x="764" y="26"/>
                      <a:pt x="812" y="25"/>
                      <a:pt x="860" y="23"/>
                    </a:cubicBezTo>
                    <a:cubicBezTo>
                      <a:pt x="908" y="21"/>
                      <a:pt x="956" y="19"/>
                      <a:pt x="1003" y="16"/>
                    </a:cubicBezTo>
                    <a:cubicBezTo>
                      <a:pt x="1051" y="12"/>
                      <a:pt x="1099" y="8"/>
                      <a:pt x="1146" y="0"/>
                    </a:cubicBezTo>
                    <a:cubicBezTo>
                      <a:pt x="1100" y="14"/>
                      <a:pt x="1052" y="22"/>
                      <a:pt x="1005" y="30"/>
                    </a:cubicBezTo>
                    <a:cubicBezTo>
                      <a:pt x="957" y="36"/>
                      <a:pt x="909" y="42"/>
                      <a:pt x="861" y="45"/>
                    </a:cubicBezTo>
                    <a:cubicBezTo>
                      <a:pt x="813" y="50"/>
                      <a:pt x="765" y="52"/>
                      <a:pt x="717" y="54"/>
                    </a:cubicBezTo>
                    <a:lnTo>
                      <a:pt x="645" y="56"/>
                    </a:lnTo>
                    <a:lnTo>
                      <a:pt x="573" y="57"/>
                    </a:lnTo>
                    <a:lnTo>
                      <a:pt x="501" y="56"/>
                    </a:lnTo>
                    <a:cubicBezTo>
                      <a:pt x="477" y="55"/>
                      <a:pt x="453" y="55"/>
                      <a:pt x="429" y="54"/>
                    </a:cubicBezTo>
                    <a:cubicBezTo>
                      <a:pt x="381" y="52"/>
                      <a:pt x="333" y="50"/>
                      <a:pt x="285" y="45"/>
                    </a:cubicBezTo>
                    <a:cubicBezTo>
                      <a:pt x="237" y="42"/>
                      <a:pt x="189" y="36"/>
                      <a:pt x="141" y="29"/>
                    </a:cubicBezTo>
                    <a:cubicBezTo>
                      <a:pt x="94" y="22"/>
                      <a:pt x="46" y="14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34"/>
              <p:cNvSpPr/>
              <p:nvPr/>
            </p:nvSpPr>
            <p:spPr>
              <a:xfrm>
                <a:off x="177962" y="4266898"/>
                <a:ext cx="2160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 extrusionOk="0">
                    <a:moveTo>
                      <a:pt x="36" y="72"/>
                    </a:moveTo>
                    <a:cubicBezTo>
                      <a:pt x="55" y="72"/>
                      <a:pt x="73" y="55"/>
                      <a:pt x="72" y="36"/>
                    </a:cubicBezTo>
                    <a:cubicBezTo>
                      <a:pt x="71" y="16"/>
                      <a:pt x="56" y="0"/>
                      <a:pt x="36" y="0"/>
                    </a:cubicBezTo>
                    <a:cubicBezTo>
                      <a:pt x="18" y="0"/>
                      <a:pt x="-1" y="16"/>
                      <a:pt x="0" y="36"/>
                    </a:cubicBezTo>
                    <a:cubicBezTo>
                      <a:pt x="1" y="55"/>
                      <a:pt x="16" y="72"/>
                      <a:pt x="36" y="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34"/>
              <p:cNvSpPr/>
              <p:nvPr/>
            </p:nvSpPr>
            <p:spPr>
              <a:xfrm>
                <a:off x="155162" y="4383300"/>
                <a:ext cx="138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 extrusionOk="0">
                    <a:moveTo>
                      <a:pt x="23" y="48"/>
                    </a:moveTo>
                    <a:cubicBezTo>
                      <a:pt x="53" y="48"/>
                      <a:pt x="53" y="0"/>
                      <a:pt x="23" y="0"/>
                    </a:cubicBezTo>
                    <a:cubicBezTo>
                      <a:pt x="-8" y="0"/>
                      <a:pt x="-8" y="48"/>
                      <a:pt x="23" y="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241264" y="4327199"/>
                <a:ext cx="138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 extrusionOk="0">
                    <a:moveTo>
                      <a:pt x="23" y="48"/>
                    </a:moveTo>
                    <a:cubicBezTo>
                      <a:pt x="54" y="48"/>
                      <a:pt x="54" y="0"/>
                      <a:pt x="23" y="0"/>
                    </a:cubicBezTo>
                    <a:cubicBezTo>
                      <a:pt x="-8" y="0"/>
                      <a:pt x="-8" y="48"/>
                      <a:pt x="23" y="48"/>
                    </a:cubicBezTo>
                    <a:close/>
                  </a:path>
                </a:pathLst>
              </a:custGeom>
              <a:solidFill>
                <a:srgbClr val="FFE0C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142862" y="4479902"/>
                <a:ext cx="141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4" y="47"/>
                    </a:moveTo>
                    <a:cubicBezTo>
                      <a:pt x="54" y="47"/>
                      <a:pt x="54" y="0"/>
                      <a:pt x="24" y="0"/>
                    </a:cubicBezTo>
                    <a:cubicBezTo>
                      <a:pt x="-7" y="0"/>
                      <a:pt x="-7" y="47"/>
                      <a:pt x="24" y="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7" name="Google Shape;1727;p34"/>
            <p:cNvGrpSpPr/>
            <p:nvPr/>
          </p:nvGrpSpPr>
          <p:grpSpPr>
            <a:xfrm>
              <a:off x="6334822" y="3300717"/>
              <a:ext cx="486908" cy="711012"/>
              <a:chOff x="584522" y="4975792"/>
              <a:chExt cx="486908" cy="711012"/>
            </a:xfrm>
          </p:grpSpPr>
          <p:sp>
            <p:nvSpPr>
              <p:cNvPr id="1728" name="Google Shape;1728;p34"/>
              <p:cNvSpPr/>
              <p:nvPr/>
            </p:nvSpPr>
            <p:spPr>
              <a:xfrm>
                <a:off x="667624" y="5260497"/>
                <a:ext cx="28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95" extrusionOk="0">
                    <a:moveTo>
                      <a:pt x="47" y="95"/>
                    </a:moveTo>
                    <a:cubicBezTo>
                      <a:pt x="72" y="95"/>
                      <a:pt x="96" y="74"/>
                      <a:pt x="95" y="47"/>
                    </a:cubicBezTo>
                    <a:cubicBezTo>
                      <a:pt x="94" y="22"/>
                      <a:pt x="74" y="0"/>
                      <a:pt x="47" y="0"/>
                    </a:cubicBezTo>
                    <a:cubicBezTo>
                      <a:pt x="22" y="0"/>
                      <a:pt x="-2" y="22"/>
                      <a:pt x="0" y="47"/>
                    </a:cubicBezTo>
                    <a:cubicBezTo>
                      <a:pt x="1" y="74"/>
                      <a:pt x="21" y="95"/>
                      <a:pt x="47" y="95"/>
                    </a:cubicBezTo>
                    <a:close/>
                  </a:path>
                </a:pathLst>
              </a:custGeom>
              <a:solidFill>
                <a:srgbClr val="FFBD5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739325" y="5097294"/>
                <a:ext cx="13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 extrusionOk="0">
                    <a:moveTo>
                      <a:pt x="23" y="47"/>
                    </a:moveTo>
                    <a:cubicBezTo>
                      <a:pt x="54" y="47"/>
                      <a:pt x="54" y="0"/>
                      <a:pt x="23" y="0"/>
                    </a:cubicBezTo>
                    <a:cubicBezTo>
                      <a:pt x="-8" y="0"/>
                      <a:pt x="-8" y="47"/>
                      <a:pt x="23" y="47"/>
                    </a:cubicBezTo>
                    <a:close/>
                  </a:path>
                </a:pathLst>
              </a:custGeom>
              <a:solidFill>
                <a:srgbClr val="FFBD5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718925" y="5199596"/>
                <a:ext cx="13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 extrusionOk="0">
                    <a:moveTo>
                      <a:pt x="23" y="47"/>
                    </a:moveTo>
                    <a:cubicBezTo>
                      <a:pt x="54" y="47"/>
                      <a:pt x="54" y="0"/>
                      <a:pt x="23" y="0"/>
                    </a:cubicBezTo>
                    <a:cubicBezTo>
                      <a:pt x="-7" y="0"/>
                      <a:pt x="-7" y="47"/>
                      <a:pt x="23" y="47"/>
                    </a:cubicBezTo>
                    <a:close/>
                  </a:path>
                </a:pathLst>
              </a:custGeom>
              <a:solidFill>
                <a:srgbClr val="FFBD5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34"/>
              <p:cNvSpPr/>
              <p:nvPr/>
            </p:nvSpPr>
            <p:spPr>
              <a:xfrm>
                <a:off x="697324" y="5454001"/>
                <a:ext cx="13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 extrusionOk="0">
                    <a:moveTo>
                      <a:pt x="23" y="47"/>
                    </a:moveTo>
                    <a:cubicBezTo>
                      <a:pt x="54" y="47"/>
                      <a:pt x="54" y="0"/>
                      <a:pt x="23" y="0"/>
                    </a:cubicBezTo>
                    <a:cubicBezTo>
                      <a:pt x="-8" y="0"/>
                      <a:pt x="-8" y="47"/>
                      <a:pt x="23" y="47"/>
                    </a:cubicBezTo>
                    <a:close/>
                  </a:path>
                </a:pathLst>
              </a:custGeom>
              <a:solidFill>
                <a:srgbClr val="FFBD5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34"/>
              <p:cNvSpPr/>
              <p:nvPr/>
            </p:nvSpPr>
            <p:spPr>
              <a:xfrm>
                <a:off x="584522" y="5075994"/>
                <a:ext cx="486908" cy="588910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1963" extrusionOk="0">
                    <a:moveTo>
                      <a:pt x="1513" y="61"/>
                    </a:moveTo>
                    <a:lnTo>
                      <a:pt x="1444" y="0"/>
                    </a:lnTo>
                    <a:lnTo>
                      <a:pt x="812" y="0"/>
                    </a:lnTo>
                    <a:lnTo>
                      <a:pt x="179" y="0"/>
                    </a:lnTo>
                    <a:lnTo>
                      <a:pt x="110" y="61"/>
                    </a:lnTo>
                    <a:cubicBezTo>
                      <a:pt x="40" y="125"/>
                      <a:pt x="0" y="214"/>
                      <a:pt x="0" y="309"/>
                    </a:cubicBezTo>
                    <a:lnTo>
                      <a:pt x="0" y="1652"/>
                    </a:lnTo>
                    <a:cubicBezTo>
                      <a:pt x="0" y="1745"/>
                      <a:pt x="39" y="1833"/>
                      <a:pt x="106" y="1896"/>
                    </a:cubicBezTo>
                    <a:lnTo>
                      <a:pt x="179" y="1963"/>
                    </a:lnTo>
                    <a:lnTo>
                      <a:pt x="812" y="1963"/>
                    </a:lnTo>
                    <a:lnTo>
                      <a:pt x="1444" y="1963"/>
                    </a:lnTo>
                    <a:lnTo>
                      <a:pt x="1517" y="1896"/>
                    </a:lnTo>
                    <a:cubicBezTo>
                      <a:pt x="1585" y="1833"/>
                      <a:pt x="1623" y="1745"/>
                      <a:pt x="1623" y="1652"/>
                    </a:cubicBezTo>
                    <a:lnTo>
                      <a:pt x="1623" y="309"/>
                    </a:lnTo>
                    <a:cubicBezTo>
                      <a:pt x="1623" y="214"/>
                      <a:pt x="1583" y="125"/>
                      <a:pt x="1513" y="61"/>
                    </a:cubicBezTo>
                    <a:close/>
                  </a:path>
                </a:pathLst>
              </a:custGeom>
              <a:solidFill>
                <a:srgbClr val="94DFF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34"/>
              <p:cNvSpPr/>
              <p:nvPr/>
            </p:nvSpPr>
            <p:spPr>
              <a:xfrm>
                <a:off x="660424" y="5602203"/>
                <a:ext cx="32280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61" extrusionOk="0">
                    <a:moveTo>
                      <a:pt x="0" y="61"/>
                    </a:moveTo>
                    <a:cubicBezTo>
                      <a:pt x="87" y="40"/>
                      <a:pt x="177" y="26"/>
                      <a:pt x="267" y="16"/>
                    </a:cubicBezTo>
                    <a:cubicBezTo>
                      <a:pt x="357" y="6"/>
                      <a:pt x="447" y="1"/>
                      <a:pt x="538" y="1"/>
                    </a:cubicBezTo>
                    <a:cubicBezTo>
                      <a:pt x="583" y="-1"/>
                      <a:pt x="628" y="1"/>
                      <a:pt x="673" y="3"/>
                    </a:cubicBezTo>
                    <a:cubicBezTo>
                      <a:pt x="696" y="4"/>
                      <a:pt x="719" y="6"/>
                      <a:pt x="741" y="7"/>
                    </a:cubicBezTo>
                    <a:lnTo>
                      <a:pt x="775" y="10"/>
                    </a:lnTo>
                    <a:cubicBezTo>
                      <a:pt x="786" y="11"/>
                      <a:pt x="797" y="12"/>
                      <a:pt x="808" y="14"/>
                    </a:cubicBezTo>
                    <a:lnTo>
                      <a:pt x="876" y="21"/>
                    </a:lnTo>
                    <a:lnTo>
                      <a:pt x="943" y="32"/>
                    </a:lnTo>
                    <a:lnTo>
                      <a:pt x="976" y="38"/>
                    </a:lnTo>
                    <a:lnTo>
                      <a:pt x="1009" y="45"/>
                    </a:lnTo>
                    <a:cubicBezTo>
                      <a:pt x="1032" y="51"/>
                      <a:pt x="1054" y="55"/>
                      <a:pt x="1076" y="61"/>
                    </a:cubicBezTo>
                    <a:cubicBezTo>
                      <a:pt x="1053" y="57"/>
                      <a:pt x="1031" y="54"/>
                      <a:pt x="1009" y="51"/>
                    </a:cubicBezTo>
                    <a:lnTo>
                      <a:pt x="975" y="45"/>
                    </a:lnTo>
                    <a:lnTo>
                      <a:pt x="941" y="42"/>
                    </a:lnTo>
                    <a:lnTo>
                      <a:pt x="875" y="34"/>
                    </a:lnTo>
                    <a:lnTo>
                      <a:pt x="807" y="28"/>
                    </a:lnTo>
                    <a:cubicBezTo>
                      <a:pt x="718" y="22"/>
                      <a:pt x="628" y="18"/>
                      <a:pt x="538" y="19"/>
                    </a:cubicBezTo>
                    <a:cubicBezTo>
                      <a:pt x="448" y="20"/>
                      <a:pt x="358" y="23"/>
                      <a:pt x="268" y="31"/>
                    </a:cubicBezTo>
                    <a:lnTo>
                      <a:pt x="201" y="37"/>
                    </a:lnTo>
                    <a:lnTo>
                      <a:pt x="134" y="43"/>
                    </a:lnTo>
                    <a:cubicBezTo>
                      <a:pt x="89" y="48"/>
                      <a:pt x="44" y="54"/>
                      <a:pt x="0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34"/>
              <p:cNvSpPr/>
              <p:nvPr/>
            </p:nvSpPr>
            <p:spPr>
              <a:xfrm>
                <a:off x="681424" y="5075994"/>
                <a:ext cx="293405" cy="7980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66" extrusionOk="0">
                    <a:moveTo>
                      <a:pt x="489" y="0"/>
                    </a:moveTo>
                    <a:lnTo>
                      <a:pt x="489" y="0"/>
                    </a:lnTo>
                    <a:lnTo>
                      <a:pt x="0" y="0"/>
                    </a:lnTo>
                    <a:lnTo>
                      <a:pt x="64" y="229"/>
                    </a:lnTo>
                    <a:cubicBezTo>
                      <a:pt x="64" y="229"/>
                      <a:pt x="256" y="266"/>
                      <a:pt x="489" y="266"/>
                    </a:cubicBezTo>
                    <a:cubicBezTo>
                      <a:pt x="722" y="266"/>
                      <a:pt x="914" y="229"/>
                      <a:pt x="914" y="229"/>
                    </a:cubicBezTo>
                    <a:lnTo>
                      <a:pt x="978" y="0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B54F0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34"/>
              <p:cNvSpPr/>
              <p:nvPr/>
            </p:nvSpPr>
            <p:spPr>
              <a:xfrm>
                <a:off x="707524" y="5089794"/>
                <a:ext cx="240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78" extrusionOk="0">
                    <a:moveTo>
                      <a:pt x="16" y="23"/>
                    </a:moveTo>
                    <a:cubicBezTo>
                      <a:pt x="9" y="32"/>
                      <a:pt x="5" y="43"/>
                      <a:pt x="2" y="54"/>
                    </a:cubicBezTo>
                    <a:cubicBezTo>
                      <a:pt x="1" y="57"/>
                      <a:pt x="0" y="60"/>
                      <a:pt x="1" y="63"/>
                    </a:cubicBezTo>
                    <a:cubicBezTo>
                      <a:pt x="2" y="71"/>
                      <a:pt x="10" y="75"/>
                      <a:pt x="18" y="76"/>
                    </a:cubicBezTo>
                    <a:cubicBezTo>
                      <a:pt x="31" y="79"/>
                      <a:pt x="45" y="78"/>
                      <a:pt x="56" y="71"/>
                    </a:cubicBezTo>
                    <a:cubicBezTo>
                      <a:pt x="64" y="64"/>
                      <a:pt x="71" y="55"/>
                      <a:pt x="75" y="46"/>
                    </a:cubicBezTo>
                    <a:cubicBezTo>
                      <a:pt x="80" y="34"/>
                      <a:pt x="83" y="21"/>
                      <a:pt x="76" y="10"/>
                    </a:cubicBezTo>
                    <a:cubicBezTo>
                      <a:pt x="60" y="-12"/>
                      <a:pt x="30" y="7"/>
                      <a:pt x="16" y="23"/>
                    </a:cubicBezTo>
                    <a:close/>
                  </a:path>
                </a:pathLst>
              </a:custGeom>
              <a:solidFill>
                <a:srgbClr val="B54F0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34"/>
              <p:cNvSpPr/>
              <p:nvPr/>
            </p:nvSpPr>
            <p:spPr>
              <a:xfrm>
                <a:off x="723725" y="5117694"/>
                <a:ext cx="156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6" extrusionOk="0">
                    <a:moveTo>
                      <a:pt x="1" y="39"/>
                    </a:moveTo>
                    <a:cubicBezTo>
                      <a:pt x="0" y="43"/>
                      <a:pt x="1" y="48"/>
                      <a:pt x="4" y="51"/>
                    </a:cubicBezTo>
                    <a:cubicBezTo>
                      <a:pt x="5" y="53"/>
                      <a:pt x="8" y="54"/>
                      <a:pt x="11" y="55"/>
                    </a:cubicBezTo>
                    <a:cubicBezTo>
                      <a:pt x="18" y="57"/>
                      <a:pt x="25" y="56"/>
                      <a:pt x="31" y="52"/>
                    </a:cubicBezTo>
                    <a:cubicBezTo>
                      <a:pt x="36" y="49"/>
                      <a:pt x="39" y="45"/>
                      <a:pt x="42" y="41"/>
                    </a:cubicBezTo>
                    <a:cubicBezTo>
                      <a:pt x="46" y="35"/>
                      <a:pt x="49" y="29"/>
                      <a:pt x="51" y="23"/>
                    </a:cubicBezTo>
                    <a:cubicBezTo>
                      <a:pt x="56" y="7"/>
                      <a:pt x="45" y="-7"/>
                      <a:pt x="30" y="3"/>
                    </a:cubicBezTo>
                    <a:cubicBezTo>
                      <a:pt x="18" y="10"/>
                      <a:pt x="2" y="24"/>
                      <a:pt x="1" y="39"/>
                    </a:cubicBezTo>
                    <a:close/>
                  </a:path>
                </a:pathLst>
              </a:custGeom>
              <a:solidFill>
                <a:srgbClr val="B54F0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34"/>
              <p:cNvSpPr/>
              <p:nvPr/>
            </p:nvSpPr>
            <p:spPr>
              <a:xfrm>
                <a:off x="752225" y="5112294"/>
                <a:ext cx="990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5" extrusionOk="0">
                    <a:moveTo>
                      <a:pt x="1" y="24"/>
                    </a:moveTo>
                    <a:cubicBezTo>
                      <a:pt x="0" y="27"/>
                      <a:pt x="1" y="30"/>
                      <a:pt x="2" y="32"/>
                    </a:cubicBezTo>
                    <a:cubicBezTo>
                      <a:pt x="4" y="33"/>
                      <a:pt x="5" y="34"/>
                      <a:pt x="7" y="34"/>
                    </a:cubicBezTo>
                    <a:cubicBezTo>
                      <a:pt x="11" y="36"/>
                      <a:pt x="16" y="35"/>
                      <a:pt x="19" y="33"/>
                    </a:cubicBezTo>
                    <a:cubicBezTo>
                      <a:pt x="22" y="31"/>
                      <a:pt x="25" y="28"/>
                      <a:pt x="27" y="25"/>
                    </a:cubicBezTo>
                    <a:cubicBezTo>
                      <a:pt x="29" y="22"/>
                      <a:pt x="30" y="19"/>
                      <a:pt x="32" y="15"/>
                    </a:cubicBezTo>
                    <a:cubicBezTo>
                      <a:pt x="35" y="5"/>
                      <a:pt x="28" y="-4"/>
                      <a:pt x="19" y="2"/>
                    </a:cubicBezTo>
                    <a:cubicBezTo>
                      <a:pt x="11" y="7"/>
                      <a:pt x="2" y="15"/>
                      <a:pt x="1" y="24"/>
                    </a:cubicBezTo>
                    <a:close/>
                  </a:path>
                </a:pathLst>
              </a:custGeom>
              <a:solidFill>
                <a:srgbClr val="B54F0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34"/>
              <p:cNvSpPr/>
              <p:nvPr/>
            </p:nvSpPr>
            <p:spPr>
              <a:xfrm>
                <a:off x="596822" y="5075994"/>
                <a:ext cx="461108" cy="58891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3" extrusionOk="0">
                    <a:moveTo>
                      <a:pt x="1434" y="61"/>
                    </a:moveTo>
                    <a:lnTo>
                      <a:pt x="1368" y="0"/>
                    </a:lnTo>
                    <a:lnTo>
                      <a:pt x="769" y="0"/>
                    </a:lnTo>
                    <a:lnTo>
                      <a:pt x="170" y="0"/>
                    </a:lnTo>
                    <a:lnTo>
                      <a:pt x="105" y="61"/>
                    </a:lnTo>
                    <a:cubicBezTo>
                      <a:pt x="39" y="125"/>
                      <a:pt x="0" y="214"/>
                      <a:pt x="0" y="309"/>
                    </a:cubicBezTo>
                    <a:lnTo>
                      <a:pt x="0" y="1652"/>
                    </a:lnTo>
                    <a:cubicBezTo>
                      <a:pt x="0" y="1745"/>
                      <a:pt x="37" y="1833"/>
                      <a:pt x="101" y="1896"/>
                    </a:cubicBezTo>
                    <a:lnTo>
                      <a:pt x="170" y="1963"/>
                    </a:lnTo>
                    <a:lnTo>
                      <a:pt x="769" y="1963"/>
                    </a:lnTo>
                    <a:lnTo>
                      <a:pt x="1368" y="1963"/>
                    </a:lnTo>
                    <a:lnTo>
                      <a:pt x="1437" y="1896"/>
                    </a:lnTo>
                    <a:cubicBezTo>
                      <a:pt x="1501" y="1833"/>
                      <a:pt x="1537" y="1745"/>
                      <a:pt x="1537" y="1652"/>
                    </a:cubicBezTo>
                    <a:lnTo>
                      <a:pt x="1537" y="309"/>
                    </a:lnTo>
                    <a:cubicBezTo>
                      <a:pt x="1537" y="214"/>
                      <a:pt x="1500" y="125"/>
                      <a:pt x="1434" y="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34"/>
              <p:cNvSpPr/>
              <p:nvPr/>
            </p:nvSpPr>
            <p:spPr>
              <a:xfrm>
                <a:off x="613923" y="5283297"/>
                <a:ext cx="428107" cy="374106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247" extrusionOk="0">
                    <a:moveTo>
                      <a:pt x="75" y="1133"/>
                    </a:moveTo>
                    <a:lnTo>
                      <a:pt x="147" y="1200"/>
                    </a:lnTo>
                    <a:lnTo>
                      <a:pt x="153" y="1205"/>
                    </a:lnTo>
                    <a:cubicBezTo>
                      <a:pt x="213" y="1224"/>
                      <a:pt x="415" y="1247"/>
                      <a:pt x="714" y="1247"/>
                    </a:cubicBezTo>
                    <a:cubicBezTo>
                      <a:pt x="1012" y="1247"/>
                      <a:pt x="1214" y="1224"/>
                      <a:pt x="1274" y="1205"/>
                    </a:cubicBezTo>
                    <a:lnTo>
                      <a:pt x="1280" y="1200"/>
                    </a:lnTo>
                    <a:lnTo>
                      <a:pt x="1352" y="1133"/>
                    </a:lnTo>
                    <a:cubicBezTo>
                      <a:pt x="1400" y="1089"/>
                      <a:pt x="1427" y="1026"/>
                      <a:pt x="1427" y="961"/>
                    </a:cubicBezTo>
                    <a:lnTo>
                      <a:pt x="1427" y="0"/>
                    </a:lnTo>
                    <a:cubicBezTo>
                      <a:pt x="1344" y="2"/>
                      <a:pt x="1263" y="33"/>
                      <a:pt x="1180" y="58"/>
                    </a:cubicBezTo>
                    <a:cubicBezTo>
                      <a:pt x="1028" y="105"/>
                      <a:pt x="875" y="83"/>
                      <a:pt x="719" y="61"/>
                    </a:cubicBezTo>
                    <a:cubicBezTo>
                      <a:pt x="564" y="40"/>
                      <a:pt x="407" y="10"/>
                      <a:pt x="250" y="37"/>
                    </a:cubicBezTo>
                    <a:cubicBezTo>
                      <a:pt x="164" y="51"/>
                      <a:pt x="81" y="77"/>
                      <a:pt x="0" y="111"/>
                    </a:cubicBezTo>
                    <a:lnTo>
                      <a:pt x="0" y="961"/>
                    </a:lnTo>
                    <a:cubicBezTo>
                      <a:pt x="0" y="1026"/>
                      <a:pt x="27" y="1089"/>
                      <a:pt x="75" y="11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4"/>
              <p:cNvSpPr/>
              <p:nvPr/>
            </p:nvSpPr>
            <p:spPr>
              <a:xfrm>
                <a:off x="613923" y="5387699"/>
                <a:ext cx="428107" cy="269704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899" extrusionOk="0">
                    <a:moveTo>
                      <a:pt x="1401" y="22"/>
                    </a:moveTo>
                    <a:cubicBezTo>
                      <a:pt x="1292" y="110"/>
                      <a:pt x="1177" y="179"/>
                      <a:pt x="1033" y="181"/>
                    </a:cubicBezTo>
                    <a:cubicBezTo>
                      <a:pt x="883" y="183"/>
                      <a:pt x="745" y="120"/>
                      <a:pt x="601" y="87"/>
                    </a:cubicBezTo>
                    <a:cubicBezTo>
                      <a:pt x="402" y="43"/>
                      <a:pt x="186" y="88"/>
                      <a:pt x="0" y="183"/>
                    </a:cubicBezTo>
                    <a:lnTo>
                      <a:pt x="0" y="613"/>
                    </a:lnTo>
                    <a:cubicBezTo>
                      <a:pt x="0" y="678"/>
                      <a:pt x="27" y="741"/>
                      <a:pt x="75" y="785"/>
                    </a:cubicBezTo>
                    <a:lnTo>
                      <a:pt x="147" y="852"/>
                    </a:lnTo>
                    <a:lnTo>
                      <a:pt x="153" y="857"/>
                    </a:lnTo>
                    <a:cubicBezTo>
                      <a:pt x="213" y="876"/>
                      <a:pt x="415" y="899"/>
                      <a:pt x="714" y="899"/>
                    </a:cubicBezTo>
                    <a:cubicBezTo>
                      <a:pt x="1012" y="899"/>
                      <a:pt x="1214" y="876"/>
                      <a:pt x="1274" y="857"/>
                    </a:cubicBezTo>
                    <a:lnTo>
                      <a:pt x="1280" y="852"/>
                    </a:lnTo>
                    <a:lnTo>
                      <a:pt x="1352" y="785"/>
                    </a:lnTo>
                    <a:cubicBezTo>
                      <a:pt x="1400" y="741"/>
                      <a:pt x="1427" y="678"/>
                      <a:pt x="1427" y="613"/>
                    </a:cubicBezTo>
                    <a:lnTo>
                      <a:pt x="1427" y="0"/>
                    </a:lnTo>
                    <a:cubicBezTo>
                      <a:pt x="1418" y="7"/>
                      <a:pt x="1409" y="14"/>
                      <a:pt x="1401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4"/>
              <p:cNvSpPr/>
              <p:nvPr/>
            </p:nvSpPr>
            <p:spPr>
              <a:xfrm>
                <a:off x="584522" y="5075994"/>
                <a:ext cx="486908" cy="610810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036" extrusionOk="0">
                    <a:moveTo>
                      <a:pt x="1513" y="61"/>
                    </a:moveTo>
                    <a:lnTo>
                      <a:pt x="1444" y="0"/>
                    </a:lnTo>
                    <a:lnTo>
                      <a:pt x="1294" y="0"/>
                    </a:lnTo>
                    <a:lnTo>
                      <a:pt x="1447" y="134"/>
                    </a:lnTo>
                    <a:cubicBezTo>
                      <a:pt x="1497" y="179"/>
                      <a:pt x="1525" y="242"/>
                      <a:pt x="1525" y="309"/>
                    </a:cubicBezTo>
                    <a:lnTo>
                      <a:pt x="1525" y="691"/>
                    </a:lnTo>
                    <a:lnTo>
                      <a:pt x="1525" y="1652"/>
                    </a:lnTo>
                    <a:cubicBezTo>
                      <a:pt x="1525" y="1717"/>
                      <a:pt x="1498" y="1780"/>
                      <a:pt x="1450" y="1824"/>
                    </a:cubicBezTo>
                    <a:lnTo>
                      <a:pt x="1378" y="1891"/>
                    </a:lnTo>
                    <a:lnTo>
                      <a:pt x="1372" y="1896"/>
                    </a:lnTo>
                    <a:cubicBezTo>
                      <a:pt x="1312" y="1915"/>
                      <a:pt x="1110" y="1938"/>
                      <a:pt x="812" y="1938"/>
                    </a:cubicBezTo>
                    <a:cubicBezTo>
                      <a:pt x="513" y="1938"/>
                      <a:pt x="311" y="1915"/>
                      <a:pt x="251" y="1896"/>
                    </a:cubicBezTo>
                    <a:lnTo>
                      <a:pt x="245" y="1891"/>
                    </a:lnTo>
                    <a:lnTo>
                      <a:pt x="173" y="1824"/>
                    </a:lnTo>
                    <a:cubicBezTo>
                      <a:pt x="125" y="1780"/>
                      <a:pt x="98" y="1717"/>
                      <a:pt x="98" y="1652"/>
                    </a:cubicBezTo>
                    <a:lnTo>
                      <a:pt x="98" y="802"/>
                    </a:lnTo>
                    <a:lnTo>
                      <a:pt x="98" y="309"/>
                    </a:lnTo>
                    <a:cubicBezTo>
                      <a:pt x="98" y="242"/>
                      <a:pt x="127" y="179"/>
                      <a:pt x="176" y="134"/>
                    </a:cubicBezTo>
                    <a:lnTo>
                      <a:pt x="322" y="0"/>
                    </a:lnTo>
                    <a:lnTo>
                      <a:pt x="179" y="0"/>
                    </a:lnTo>
                    <a:lnTo>
                      <a:pt x="110" y="61"/>
                    </a:lnTo>
                    <a:cubicBezTo>
                      <a:pt x="40" y="125"/>
                      <a:pt x="0" y="214"/>
                      <a:pt x="0" y="309"/>
                    </a:cubicBezTo>
                    <a:lnTo>
                      <a:pt x="0" y="1652"/>
                    </a:lnTo>
                    <a:cubicBezTo>
                      <a:pt x="0" y="1745"/>
                      <a:pt x="39" y="1833"/>
                      <a:pt x="106" y="1896"/>
                    </a:cubicBezTo>
                    <a:lnTo>
                      <a:pt x="179" y="1963"/>
                    </a:lnTo>
                    <a:cubicBezTo>
                      <a:pt x="179" y="2003"/>
                      <a:pt x="462" y="2036"/>
                      <a:pt x="812" y="2036"/>
                    </a:cubicBezTo>
                    <a:cubicBezTo>
                      <a:pt x="1161" y="2036"/>
                      <a:pt x="1444" y="2003"/>
                      <a:pt x="1444" y="1963"/>
                    </a:cubicBezTo>
                    <a:lnTo>
                      <a:pt x="1517" y="1896"/>
                    </a:lnTo>
                    <a:cubicBezTo>
                      <a:pt x="1585" y="1833"/>
                      <a:pt x="1623" y="1745"/>
                      <a:pt x="1623" y="1652"/>
                    </a:cubicBezTo>
                    <a:lnTo>
                      <a:pt x="1623" y="309"/>
                    </a:lnTo>
                    <a:cubicBezTo>
                      <a:pt x="1623" y="214"/>
                      <a:pt x="1583" y="125"/>
                      <a:pt x="1513" y="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4"/>
              <p:cNvSpPr/>
              <p:nvPr/>
            </p:nvSpPr>
            <p:spPr>
              <a:xfrm>
                <a:off x="638223" y="4975792"/>
                <a:ext cx="379506" cy="122102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407" extrusionOk="0">
                    <a:moveTo>
                      <a:pt x="1265" y="73"/>
                    </a:moveTo>
                    <a:lnTo>
                      <a:pt x="1265" y="73"/>
                    </a:lnTo>
                    <a:cubicBezTo>
                      <a:pt x="1265" y="33"/>
                      <a:pt x="982" y="0"/>
                      <a:pt x="633" y="0"/>
                    </a:cubicBezTo>
                    <a:cubicBezTo>
                      <a:pt x="283" y="0"/>
                      <a:pt x="0" y="33"/>
                      <a:pt x="0" y="73"/>
                    </a:cubicBezTo>
                    <a:lnTo>
                      <a:pt x="0" y="334"/>
                    </a:lnTo>
                    <a:cubicBezTo>
                      <a:pt x="0" y="374"/>
                      <a:pt x="283" y="407"/>
                      <a:pt x="633" y="407"/>
                    </a:cubicBezTo>
                    <a:cubicBezTo>
                      <a:pt x="982" y="407"/>
                      <a:pt x="1265" y="374"/>
                      <a:pt x="1265" y="334"/>
                    </a:cubicBezTo>
                    <a:lnTo>
                      <a:pt x="1265" y="7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34"/>
              <p:cNvSpPr/>
              <p:nvPr/>
            </p:nvSpPr>
            <p:spPr>
              <a:xfrm>
                <a:off x="656523" y="5035793"/>
                <a:ext cx="361206" cy="62101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07" extrusionOk="0">
                    <a:moveTo>
                      <a:pt x="0" y="165"/>
                    </a:moveTo>
                    <a:cubicBezTo>
                      <a:pt x="102" y="190"/>
                      <a:pt x="320" y="207"/>
                      <a:pt x="572" y="207"/>
                    </a:cubicBezTo>
                    <a:cubicBezTo>
                      <a:pt x="921" y="207"/>
                      <a:pt x="1204" y="174"/>
                      <a:pt x="1204" y="134"/>
                    </a:cubicBezTo>
                    <a:lnTo>
                      <a:pt x="1204" y="0"/>
                    </a:lnTo>
                    <a:cubicBezTo>
                      <a:pt x="1076" y="195"/>
                      <a:pt x="114" y="166"/>
                      <a:pt x="0" y="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9500" rIns="90000" bIns="29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34"/>
              <p:cNvSpPr/>
              <p:nvPr/>
            </p:nvSpPr>
            <p:spPr>
              <a:xfrm>
                <a:off x="638223" y="4975792"/>
                <a:ext cx="379506" cy="43801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46" extrusionOk="0">
                    <a:moveTo>
                      <a:pt x="1265" y="73"/>
                    </a:moveTo>
                    <a:cubicBezTo>
                      <a:pt x="1265" y="113"/>
                      <a:pt x="982" y="146"/>
                      <a:pt x="633" y="146"/>
                    </a:cubicBezTo>
                    <a:cubicBezTo>
                      <a:pt x="283" y="146"/>
                      <a:pt x="0" y="113"/>
                      <a:pt x="0" y="73"/>
                    </a:cubicBezTo>
                    <a:cubicBezTo>
                      <a:pt x="0" y="33"/>
                      <a:pt x="283" y="0"/>
                      <a:pt x="633" y="0"/>
                    </a:cubicBezTo>
                    <a:cubicBezTo>
                      <a:pt x="982" y="0"/>
                      <a:pt x="1265" y="33"/>
                      <a:pt x="1265" y="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34"/>
              <p:cNvSpPr/>
              <p:nvPr/>
            </p:nvSpPr>
            <p:spPr>
              <a:xfrm>
                <a:off x="661024" y="5027393"/>
                <a:ext cx="2370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96" extrusionOk="0">
                    <a:moveTo>
                      <a:pt x="0" y="72"/>
                    </a:moveTo>
                    <a:cubicBezTo>
                      <a:pt x="-1" y="77"/>
                      <a:pt x="0" y="83"/>
                      <a:pt x="4" y="87"/>
                    </a:cubicBezTo>
                    <a:cubicBezTo>
                      <a:pt x="6" y="90"/>
                      <a:pt x="9" y="92"/>
                      <a:pt x="12" y="94"/>
                    </a:cubicBezTo>
                    <a:cubicBezTo>
                      <a:pt x="21" y="98"/>
                      <a:pt x="32" y="97"/>
                      <a:pt x="41" y="92"/>
                    </a:cubicBezTo>
                    <a:cubicBezTo>
                      <a:pt x="50" y="88"/>
                      <a:pt x="58" y="81"/>
                      <a:pt x="63" y="73"/>
                    </a:cubicBezTo>
                    <a:cubicBezTo>
                      <a:pt x="77" y="54"/>
                      <a:pt x="95" y="-2"/>
                      <a:pt x="54" y="0"/>
                    </a:cubicBezTo>
                    <a:cubicBezTo>
                      <a:pt x="27" y="2"/>
                      <a:pt x="0" y="49"/>
                      <a:pt x="0" y="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4"/>
              <p:cNvSpPr/>
              <p:nvPr/>
            </p:nvSpPr>
            <p:spPr>
              <a:xfrm>
                <a:off x="686524" y="5056193"/>
                <a:ext cx="1650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5" extrusionOk="0">
                    <a:moveTo>
                      <a:pt x="0" y="49"/>
                    </a:moveTo>
                    <a:cubicBezTo>
                      <a:pt x="0" y="52"/>
                      <a:pt x="1" y="56"/>
                      <a:pt x="3" y="59"/>
                    </a:cubicBezTo>
                    <a:cubicBezTo>
                      <a:pt x="5" y="61"/>
                      <a:pt x="7" y="63"/>
                      <a:pt x="9" y="64"/>
                    </a:cubicBezTo>
                    <a:cubicBezTo>
                      <a:pt x="16" y="66"/>
                      <a:pt x="23" y="66"/>
                      <a:pt x="29" y="63"/>
                    </a:cubicBezTo>
                    <a:cubicBezTo>
                      <a:pt x="35" y="60"/>
                      <a:pt x="40" y="55"/>
                      <a:pt x="44" y="50"/>
                    </a:cubicBezTo>
                    <a:cubicBezTo>
                      <a:pt x="53" y="37"/>
                      <a:pt x="66" y="-2"/>
                      <a:pt x="37" y="0"/>
                    </a:cubicBezTo>
                    <a:cubicBezTo>
                      <a:pt x="19" y="2"/>
                      <a:pt x="1" y="33"/>
                      <a:pt x="0" y="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4"/>
              <p:cNvSpPr/>
              <p:nvPr/>
            </p:nvSpPr>
            <p:spPr>
              <a:xfrm>
                <a:off x="878828" y="5034293"/>
                <a:ext cx="1620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65" extrusionOk="0">
                    <a:moveTo>
                      <a:pt x="0" y="49"/>
                    </a:moveTo>
                    <a:cubicBezTo>
                      <a:pt x="0" y="52"/>
                      <a:pt x="1" y="56"/>
                      <a:pt x="3" y="59"/>
                    </a:cubicBezTo>
                    <a:cubicBezTo>
                      <a:pt x="4" y="61"/>
                      <a:pt x="6" y="62"/>
                      <a:pt x="8" y="63"/>
                    </a:cubicBezTo>
                    <a:cubicBezTo>
                      <a:pt x="15" y="66"/>
                      <a:pt x="22" y="65"/>
                      <a:pt x="28" y="62"/>
                    </a:cubicBezTo>
                    <a:cubicBezTo>
                      <a:pt x="35" y="60"/>
                      <a:pt x="39" y="54"/>
                      <a:pt x="43" y="49"/>
                    </a:cubicBezTo>
                    <a:cubicBezTo>
                      <a:pt x="52" y="37"/>
                      <a:pt x="65" y="-2"/>
                      <a:pt x="37" y="0"/>
                    </a:cubicBezTo>
                    <a:cubicBezTo>
                      <a:pt x="18" y="1"/>
                      <a:pt x="1" y="32"/>
                      <a:pt x="0" y="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4"/>
              <p:cNvSpPr/>
              <p:nvPr/>
            </p:nvSpPr>
            <p:spPr>
              <a:xfrm>
                <a:off x="719525" y="5043893"/>
                <a:ext cx="102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41" extrusionOk="0">
                    <a:moveTo>
                      <a:pt x="0" y="31"/>
                    </a:moveTo>
                    <a:cubicBezTo>
                      <a:pt x="0" y="33"/>
                      <a:pt x="0" y="35"/>
                      <a:pt x="2" y="37"/>
                    </a:cubicBezTo>
                    <a:cubicBezTo>
                      <a:pt x="3" y="39"/>
                      <a:pt x="4" y="40"/>
                      <a:pt x="6" y="40"/>
                    </a:cubicBezTo>
                    <a:cubicBezTo>
                      <a:pt x="9" y="42"/>
                      <a:pt x="14" y="42"/>
                      <a:pt x="18" y="40"/>
                    </a:cubicBezTo>
                    <a:cubicBezTo>
                      <a:pt x="22" y="38"/>
                      <a:pt x="25" y="35"/>
                      <a:pt x="28" y="31"/>
                    </a:cubicBezTo>
                    <a:cubicBezTo>
                      <a:pt x="33" y="23"/>
                      <a:pt x="41" y="-1"/>
                      <a:pt x="23" y="0"/>
                    </a:cubicBezTo>
                    <a:cubicBezTo>
                      <a:pt x="12" y="1"/>
                      <a:pt x="0" y="21"/>
                      <a:pt x="0" y="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34"/>
              <p:cNvSpPr/>
              <p:nvPr/>
            </p:nvSpPr>
            <p:spPr>
              <a:xfrm>
                <a:off x="897728" y="5051693"/>
                <a:ext cx="102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41" extrusionOk="0">
                    <a:moveTo>
                      <a:pt x="0" y="31"/>
                    </a:moveTo>
                    <a:cubicBezTo>
                      <a:pt x="0" y="33"/>
                      <a:pt x="0" y="35"/>
                      <a:pt x="2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10" y="42"/>
                      <a:pt x="14" y="42"/>
                      <a:pt x="18" y="40"/>
                    </a:cubicBezTo>
                    <a:cubicBezTo>
                      <a:pt x="22" y="38"/>
                      <a:pt x="25" y="35"/>
                      <a:pt x="27" y="31"/>
                    </a:cubicBezTo>
                    <a:cubicBezTo>
                      <a:pt x="33" y="23"/>
                      <a:pt x="41" y="-1"/>
                      <a:pt x="23" y="1"/>
                    </a:cubicBezTo>
                    <a:cubicBezTo>
                      <a:pt x="12" y="1"/>
                      <a:pt x="1" y="21"/>
                      <a:pt x="0" y="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34"/>
              <p:cNvSpPr/>
              <p:nvPr/>
            </p:nvSpPr>
            <p:spPr>
              <a:xfrm>
                <a:off x="656223" y="5085294"/>
                <a:ext cx="343806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56" extrusionOk="0">
                    <a:moveTo>
                      <a:pt x="0" y="0"/>
                    </a:moveTo>
                    <a:cubicBezTo>
                      <a:pt x="47" y="7"/>
                      <a:pt x="95" y="11"/>
                      <a:pt x="143" y="15"/>
                    </a:cubicBezTo>
                    <a:cubicBezTo>
                      <a:pt x="190" y="18"/>
                      <a:pt x="238" y="21"/>
                      <a:pt x="286" y="23"/>
                    </a:cubicBezTo>
                    <a:cubicBezTo>
                      <a:pt x="382" y="26"/>
                      <a:pt x="477" y="28"/>
                      <a:pt x="573" y="27"/>
                    </a:cubicBezTo>
                    <a:lnTo>
                      <a:pt x="645" y="27"/>
                    </a:lnTo>
                    <a:lnTo>
                      <a:pt x="716" y="26"/>
                    </a:lnTo>
                    <a:cubicBezTo>
                      <a:pt x="764" y="26"/>
                      <a:pt x="812" y="24"/>
                      <a:pt x="859" y="23"/>
                    </a:cubicBezTo>
                    <a:cubicBezTo>
                      <a:pt x="907" y="21"/>
                      <a:pt x="955" y="18"/>
                      <a:pt x="1003" y="15"/>
                    </a:cubicBezTo>
                    <a:cubicBezTo>
                      <a:pt x="1050" y="11"/>
                      <a:pt x="1098" y="7"/>
                      <a:pt x="1146" y="0"/>
                    </a:cubicBezTo>
                    <a:cubicBezTo>
                      <a:pt x="1099" y="13"/>
                      <a:pt x="1052" y="21"/>
                      <a:pt x="1005" y="29"/>
                    </a:cubicBezTo>
                    <a:cubicBezTo>
                      <a:pt x="957" y="36"/>
                      <a:pt x="909" y="41"/>
                      <a:pt x="861" y="45"/>
                    </a:cubicBezTo>
                    <a:cubicBezTo>
                      <a:pt x="813" y="49"/>
                      <a:pt x="765" y="51"/>
                      <a:pt x="717" y="53"/>
                    </a:cubicBezTo>
                    <a:lnTo>
                      <a:pt x="645" y="55"/>
                    </a:lnTo>
                    <a:lnTo>
                      <a:pt x="573" y="56"/>
                    </a:lnTo>
                    <a:lnTo>
                      <a:pt x="501" y="55"/>
                    </a:lnTo>
                    <a:cubicBezTo>
                      <a:pt x="477" y="54"/>
                      <a:pt x="453" y="54"/>
                      <a:pt x="429" y="53"/>
                    </a:cubicBezTo>
                    <a:cubicBezTo>
                      <a:pt x="381" y="51"/>
                      <a:pt x="333" y="49"/>
                      <a:pt x="285" y="45"/>
                    </a:cubicBezTo>
                    <a:cubicBezTo>
                      <a:pt x="237" y="41"/>
                      <a:pt x="189" y="36"/>
                      <a:pt x="141" y="28"/>
                    </a:cubicBezTo>
                    <a:cubicBezTo>
                      <a:pt x="94" y="21"/>
                      <a:pt x="46" y="13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34"/>
              <p:cNvSpPr/>
              <p:nvPr/>
            </p:nvSpPr>
            <p:spPr>
              <a:xfrm>
                <a:off x="649023" y="5175295"/>
                <a:ext cx="56701" cy="223504"/>
              </a:xfrm>
              <a:custGeom>
                <a:avLst/>
                <a:gdLst/>
                <a:ahLst/>
                <a:cxnLst/>
                <a:rect l="l" t="t" r="r" b="b"/>
                <a:pathLst>
                  <a:path w="189" h="745" extrusionOk="0">
                    <a:moveTo>
                      <a:pt x="11" y="268"/>
                    </a:moveTo>
                    <a:cubicBezTo>
                      <a:pt x="-5" y="420"/>
                      <a:pt x="-14" y="586"/>
                      <a:pt x="70" y="714"/>
                    </a:cubicBezTo>
                    <a:cubicBezTo>
                      <a:pt x="79" y="729"/>
                      <a:pt x="94" y="745"/>
                      <a:pt x="112" y="745"/>
                    </a:cubicBezTo>
                    <a:cubicBezTo>
                      <a:pt x="140" y="744"/>
                      <a:pt x="151" y="708"/>
                      <a:pt x="153" y="679"/>
                    </a:cubicBezTo>
                    <a:cubicBezTo>
                      <a:pt x="159" y="580"/>
                      <a:pt x="145" y="480"/>
                      <a:pt x="155" y="381"/>
                    </a:cubicBezTo>
                    <a:cubicBezTo>
                      <a:pt x="160" y="330"/>
                      <a:pt x="171" y="280"/>
                      <a:pt x="178" y="230"/>
                    </a:cubicBezTo>
                    <a:cubicBezTo>
                      <a:pt x="185" y="181"/>
                      <a:pt x="219" y="-33"/>
                      <a:pt x="112" y="4"/>
                    </a:cubicBezTo>
                    <a:cubicBezTo>
                      <a:pt x="17" y="36"/>
                      <a:pt x="20" y="189"/>
                      <a:pt x="11" y="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34"/>
              <p:cNvSpPr/>
              <p:nvPr/>
            </p:nvSpPr>
            <p:spPr>
              <a:xfrm>
                <a:off x="722825" y="5322598"/>
                <a:ext cx="2160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 extrusionOk="0">
                    <a:moveTo>
                      <a:pt x="36" y="72"/>
                    </a:moveTo>
                    <a:cubicBezTo>
                      <a:pt x="55" y="72"/>
                      <a:pt x="73" y="55"/>
                      <a:pt x="72" y="36"/>
                    </a:cubicBezTo>
                    <a:cubicBezTo>
                      <a:pt x="71" y="16"/>
                      <a:pt x="56" y="0"/>
                      <a:pt x="36" y="0"/>
                    </a:cubicBezTo>
                    <a:cubicBezTo>
                      <a:pt x="18" y="0"/>
                      <a:pt x="-1" y="16"/>
                      <a:pt x="0" y="36"/>
                    </a:cubicBezTo>
                    <a:cubicBezTo>
                      <a:pt x="1" y="55"/>
                      <a:pt x="16" y="72"/>
                      <a:pt x="36" y="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34"/>
              <p:cNvSpPr/>
              <p:nvPr/>
            </p:nvSpPr>
            <p:spPr>
              <a:xfrm>
                <a:off x="700024" y="5439000"/>
                <a:ext cx="138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 extrusionOk="0">
                    <a:moveTo>
                      <a:pt x="23" y="48"/>
                    </a:moveTo>
                    <a:cubicBezTo>
                      <a:pt x="53" y="48"/>
                      <a:pt x="53" y="0"/>
                      <a:pt x="23" y="0"/>
                    </a:cubicBezTo>
                    <a:cubicBezTo>
                      <a:pt x="-8" y="0"/>
                      <a:pt x="-8" y="48"/>
                      <a:pt x="23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34"/>
              <p:cNvSpPr/>
              <p:nvPr/>
            </p:nvSpPr>
            <p:spPr>
              <a:xfrm>
                <a:off x="831727" y="5351699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7" h="48" extrusionOk="0">
                    <a:moveTo>
                      <a:pt x="24" y="48"/>
                    </a:moveTo>
                    <a:cubicBezTo>
                      <a:pt x="54" y="48"/>
                      <a:pt x="54" y="0"/>
                      <a:pt x="24" y="0"/>
                    </a:cubicBezTo>
                    <a:cubicBezTo>
                      <a:pt x="-7" y="0"/>
                      <a:pt x="-7" y="48"/>
                      <a:pt x="24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34"/>
              <p:cNvSpPr/>
              <p:nvPr/>
            </p:nvSpPr>
            <p:spPr>
              <a:xfrm>
                <a:off x="786126" y="5382899"/>
                <a:ext cx="138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 extrusionOk="0">
                    <a:moveTo>
                      <a:pt x="23" y="48"/>
                    </a:moveTo>
                    <a:cubicBezTo>
                      <a:pt x="54" y="48"/>
                      <a:pt x="54" y="0"/>
                      <a:pt x="23" y="0"/>
                    </a:cubicBezTo>
                    <a:cubicBezTo>
                      <a:pt x="-8" y="0"/>
                      <a:pt x="-8" y="48"/>
                      <a:pt x="23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34"/>
              <p:cNvSpPr/>
              <p:nvPr/>
            </p:nvSpPr>
            <p:spPr>
              <a:xfrm>
                <a:off x="927729" y="5463601"/>
                <a:ext cx="138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 extrusionOk="0">
                    <a:moveTo>
                      <a:pt x="23" y="47"/>
                    </a:moveTo>
                    <a:cubicBezTo>
                      <a:pt x="54" y="47"/>
                      <a:pt x="54" y="0"/>
                      <a:pt x="23" y="0"/>
                    </a:cubicBezTo>
                    <a:cubicBezTo>
                      <a:pt x="-8" y="0"/>
                      <a:pt x="-8" y="47"/>
                      <a:pt x="23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34"/>
              <p:cNvSpPr/>
              <p:nvPr/>
            </p:nvSpPr>
            <p:spPr>
              <a:xfrm>
                <a:off x="811027" y="5517902"/>
                <a:ext cx="138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8" extrusionOk="0">
                    <a:moveTo>
                      <a:pt x="23" y="48"/>
                    </a:moveTo>
                    <a:cubicBezTo>
                      <a:pt x="53" y="48"/>
                      <a:pt x="53" y="0"/>
                      <a:pt x="23" y="0"/>
                    </a:cubicBezTo>
                    <a:cubicBezTo>
                      <a:pt x="-8" y="0"/>
                      <a:pt x="-8" y="48"/>
                      <a:pt x="23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34"/>
              <p:cNvSpPr/>
              <p:nvPr/>
            </p:nvSpPr>
            <p:spPr>
              <a:xfrm>
                <a:off x="805626" y="5467201"/>
                <a:ext cx="213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71" h="71" extrusionOk="0">
                    <a:moveTo>
                      <a:pt x="36" y="71"/>
                    </a:moveTo>
                    <a:cubicBezTo>
                      <a:pt x="54" y="71"/>
                      <a:pt x="72" y="55"/>
                      <a:pt x="71" y="35"/>
                    </a:cubicBezTo>
                    <a:cubicBezTo>
                      <a:pt x="70" y="16"/>
                      <a:pt x="56" y="0"/>
                      <a:pt x="36" y="0"/>
                    </a:cubicBezTo>
                    <a:cubicBezTo>
                      <a:pt x="17" y="0"/>
                      <a:pt x="-1" y="16"/>
                      <a:pt x="0" y="35"/>
                    </a:cubicBezTo>
                    <a:cubicBezTo>
                      <a:pt x="1" y="55"/>
                      <a:pt x="16" y="71"/>
                      <a:pt x="36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34"/>
              <p:cNvSpPr/>
              <p:nvPr/>
            </p:nvSpPr>
            <p:spPr>
              <a:xfrm>
                <a:off x="967930" y="5407500"/>
                <a:ext cx="2160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 extrusionOk="0">
                    <a:moveTo>
                      <a:pt x="36" y="72"/>
                    </a:moveTo>
                    <a:cubicBezTo>
                      <a:pt x="55" y="72"/>
                      <a:pt x="72" y="56"/>
                      <a:pt x="72" y="36"/>
                    </a:cubicBezTo>
                    <a:cubicBezTo>
                      <a:pt x="71" y="17"/>
                      <a:pt x="56" y="0"/>
                      <a:pt x="36" y="0"/>
                    </a:cubicBezTo>
                    <a:cubicBezTo>
                      <a:pt x="17" y="0"/>
                      <a:pt x="-1" y="17"/>
                      <a:pt x="0" y="36"/>
                    </a:cubicBezTo>
                    <a:cubicBezTo>
                      <a:pt x="1" y="56"/>
                      <a:pt x="16" y="72"/>
                      <a:pt x="36" y="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34"/>
              <p:cNvSpPr/>
              <p:nvPr/>
            </p:nvSpPr>
            <p:spPr>
              <a:xfrm>
                <a:off x="687724" y="5535602"/>
                <a:ext cx="141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4" y="47"/>
                    </a:moveTo>
                    <a:cubicBezTo>
                      <a:pt x="54" y="47"/>
                      <a:pt x="54" y="0"/>
                      <a:pt x="24" y="0"/>
                    </a:cubicBezTo>
                    <a:cubicBezTo>
                      <a:pt x="-7" y="0"/>
                      <a:pt x="-7" y="47"/>
                      <a:pt x="24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34"/>
              <p:cNvSpPr/>
              <p:nvPr/>
            </p:nvSpPr>
            <p:spPr>
              <a:xfrm>
                <a:off x="897128" y="5556903"/>
                <a:ext cx="2160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72" extrusionOk="0">
                    <a:moveTo>
                      <a:pt x="36" y="72"/>
                    </a:moveTo>
                    <a:cubicBezTo>
                      <a:pt x="55" y="72"/>
                      <a:pt x="73" y="55"/>
                      <a:pt x="72" y="36"/>
                    </a:cubicBezTo>
                    <a:cubicBezTo>
                      <a:pt x="71" y="16"/>
                      <a:pt x="56" y="0"/>
                      <a:pt x="36" y="0"/>
                    </a:cubicBezTo>
                    <a:cubicBezTo>
                      <a:pt x="17" y="0"/>
                      <a:pt x="0" y="16"/>
                      <a:pt x="0" y="36"/>
                    </a:cubicBezTo>
                    <a:cubicBezTo>
                      <a:pt x="1" y="55"/>
                      <a:pt x="16" y="72"/>
                      <a:pt x="36" y="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2" name="Google Shape;1762;p34"/>
            <p:cNvGrpSpPr/>
            <p:nvPr/>
          </p:nvGrpSpPr>
          <p:grpSpPr>
            <a:xfrm>
              <a:off x="7699774" y="3063048"/>
              <a:ext cx="504609" cy="991518"/>
              <a:chOff x="4531374" y="3582598"/>
              <a:chExt cx="504609" cy="991518"/>
            </a:xfrm>
          </p:grpSpPr>
          <p:sp>
            <p:nvSpPr>
              <p:cNvPr id="1763" name="Google Shape;1763;p34"/>
              <p:cNvSpPr/>
              <p:nvPr/>
            </p:nvSpPr>
            <p:spPr>
              <a:xfrm>
                <a:off x="4634576" y="3849903"/>
                <a:ext cx="401407" cy="72421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2414" extrusionOk="0">
                    <a:moveTo>
                      <a:pt x="1033" y="2414"/>
                    </a:moveTo>
                    <a:cubicBezTo>
                      <a:pt x="1173" y="2414"/>
                      <a:pt x="1292" y="2308"/>
                      <a:pt x="1306" y="2168"/>
                    </a:cubicBezTo>
                    <a:cubicBezTo>
                      <a:pt x="1327" y="1953"/>
                      <a:pt x="1338" y="1737"/>
                      <a:pt x="1338" y="1522"/>
                    </a:cubicBezTo>
                    <a:cubicBezTo>
                      <a:pt x="1338" y="1339"/>
                      <a:pt x="1330" y="1155"/>
                      <a:pt x="1292" y="976"/>
                    </a:cubicBezTo>
                    <a:cubicBezTo>
                      <a:pt x="1254" y="796"/>
                      <a:pt x="1185" y="621"/>
                      <a:pt x="1072" y="477"/>
                    </a:cubicBezTo>
                    <a:cubicBezTo>
                      <a:pt x="1003" y="389"/>
                      <a:pt x="916" y="307"/>
                      <a:pt x="887" y="199"/>
                    </a:cubicBezTo>
                    <a:cubicBezTo>
                      <a:pt x="871" y="135"/>
                      <a:pt x="877" y="67"/>
                      <a:pt x="883" y="2"/>
                    </a:cubicBezTo>
                    <a:lnTo>
                      <a:pt x="464" y="0"/>
                    </a:lnTo>
                    <a:cubicBezTo>
                      <a:pt x="470" y="66"/>
                      <a:pt x="476" y="133"/>
                      <a:pt x="459" y="197"/>
                    </a:cubicBezTo>
                    <a:cubicBezTo>
                      <a:pt x="430" y="306"/>
                      <a:pt x="342" y="387"/>
                      <a:pt x="272" y="474"/>
                    </a:cubicBezTo>
                    <a:cubicBezTo>
                      <a:pt x="159" y="618"/>
                      <a:pt x="89" y="793"/>
                      <a:pt x="50" y="971"/>
                    </a:cubicBezTo>
                    <a:cubicBezTo>
                      <a:pt x="10" y="1150"/>
                      <a:pt x="1" y="1334"/>
                      <a:pt x="0" y="1517"/>
                    </a:cubicBezTo>
                    <a:cubicBezTo>
                      <a:pt x="-2" y="1733"/>
                      <a:pt x="7" y="1949"/>
                      <a:pt x="27" y="2164"/>
                    </a:cubicBezTo>
                    <a:cubicBezTo>
                      <a:pt x="40" y="2304"/>
                      <a:pt x="158" y="2411"/>
                      <a:pt x="298" y="2412"/>
                    </a:cubicBezTo>
                    <a:lnTo>
                      <a:pt x="1033" y="241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34"/>
              <p:cNvSpPr/>
              <p:nvPr/>
            </p:nvSpPr>
            <p:spPr>
              <a:xfrm>
                <a:off x="4636676" y="4099508"/>
                <a:ext cx="399307" cy="474608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582" extrusionOk="0">
                    <a:moveTo>
                      <a:pt x="1285" y="144"/>
                    </a:moveTo>
                    <a:cubicBezTo>
                      <a:pt x="1275" y="95"/>
                      <a:pt x="1262" y="47"/>
                      <a:pt x="1247" y="0"/>
                    </a:cubicBezTo>
                    <a:cubicBezTo>
                      <a:pt x="1186" y="423"/>
                      <a:pt x="1013" y="822"/>
                      <a:pt x="635" y="1074"/>
                    </a:cubicBezTo>
                    <a:cubicBezTo>
                      <a:pt x="451" y="1199"/>
                      <a:pt x="176" y="1175"/>
                      <a:pt x="0" y="1033"/>
                    </a:cubicBezTo>
                    <a:cubicBezTo>
                      <a:pt x="4" y="1132"/>
                      <a:pt x="11" y="1233"/>
                      <a:pt x="20" y="1332"/>
                    </a:cubicBezTo>
                    <a:cubicBezTo>
                      <a:pt x="33" y="1472"/>
                      <a:pt x="151" y="1579"/>
                      <a:pt x="291" y="1580"/>
                    </a:cubicBezTo>
                    <a:lnTo>
                      <a:pt x="1026" y="1582"/>
                    </a:lnTo>
                    <a:cubicBezTo>
                      <a:pt x="1166" y="1582"/>
                      <a:pt x="1285" y="1476"/>
                      <a:pt x="1299" y="1336"/>
                    </a:cubicBezTo>
                    <a:cubicBezTo>
                      <a:pt x="1320" y="1121"/>
                      <a:pt x="1331" y="905"/>
                      <a:pt x="1331" y="690"/>
                    </a:cubicBezTo>
                    <a:cubicBezTo>
                      <a:pt x="1331" y="507"/>
                      <a:pt x="1323" y="323"/>
                      <a:pt x="1285" y="144"/>
                    </a:cubicBezTo>
                    <a:close/>
                  </a:path>
                </a:pathLst>
              </a:custGeom>
              <a:solidFill>
                <a:srgbClr val="B54F0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34"/>
              <p:cNvSpPr/>
              <p:nvPr/>
            </p:nvSpPr>
            <p:spPr>
              <a:xfrm>
                <a:off x="4634576" y="3946505"/>
                <a:ext cx="401407" cy="62761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2092" extrusionOk="0">
                    <a:moveTo>
                      <a:pt x="1292" y="654"/>
                    </a:moveTo>
                    <a:cubicBezTo>
                      <a:pt x="1254" y="474"/>
                      <a:pt x="1185" y="299"/>
                      <a:pt x="1072" y="155"/>
                    </a:cubicBezTo>
                    <a:cubicBezTo>
                      <a:pt x="1032" y="103"/>
                      <a:pt x="985" y="54"/>
                      <a:pt x="947" y="0"/>
                    </a:cubicBezTo>
                    <a:cubicBezTo>
                      <a:pt x="903" y="151"/>
                      <a:pt x="832" y="296"/>
                      <a:pt x="755" y="438"/>
                    </a:cubicBezTo>
                    <a:cubicBezTo>
                      <a:pt x="606" y="690"/>
                      <a:pt x="304" y="857"/>
                      <a:pt x="25" y="791"/>
                    </a:cubicBezTo>
                    <a:cubicBezTo>
                      <a:pt x="6" y="924"/>
                      <a:pt x="1" y="1060"/>
                      <a:pt x="0" y="1195"/>
                    </a:cubicBezTo>
                    <a:cubicBezTo>
                      <a:pt x="-2" y="1411"/>
                      <a:pt x="7" y="1627"/>
                      <a:pt x="27" y="1842"/>
                    </a:cubicBezTo>
                    <a:cubicBezTo>
                      <a:pt x="40" y="1982"/>
                      <a:pt x="158" y="2089"/>
                      <a:pt x="298" y="2090"/>
                    </a:cubicBezTo>
                    <a:lnTo>
                      <a:pt x="1033" y="2092"/>
                    </a:lnTo>
                    <a:cubicBezTo>
                      <a:pt x="1173" y="2092"/>
                      <a:pt x="1292" y="1986"/>
                      <a:pt x="1306" y="1846"/>
                    </a:cubicBezTo>
                    <a:cubicBezTo>
                      <a:pt x="1327" y="1631"/>
                      <a:pt x="1338" y="1415"/>
                      <a:pt x="1338" y="1200"/>
                    </a:cubicBezTo>
                    <a:cubicBezTo>
                      <a:pt x="1338" y="1017"/>
                      <a:pt x="1330" y="833"/>
                      <a:pt x="1292" y="65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34"/>
              <p:cNvSpPr/>
              <p:nvPr/>
            </p:nvSpPr>
            <p:spPr>
              <a:xfrm>
                <a:off x="4957383" y="4043407"/>
                <a:ext cx="300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B54F0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34"/>
              <p:cNvSpPr/>
              <p:nvPr/>
            </p:nvSpPr>
            <p:spPr>
              <a:xfrm>
                <a:off x="4714678" y="4042507"/>
                <a:ext cx="3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3"/>
                    </a:moveTo>
                    <a:lnTo>
                      <a:pt x="0" y="3"/>
                    </a:lnTo>
                    <a:cubicBezTo>
                      <a:pt x="0" y="2"/>
                      <a:pt x="0" y="1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B54F0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34"/>
              <p:cNvSpPr/>
              <p:nvPr/>
            </p:nvSpPr>
            <p:spPr>
              <a:xfrm>
                <a:off x="4669977" y="4034107"/>
                <a:ext cx="330606" cy="52200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740" extrusionOk="0">
                    <a:moveTo>
                      <a:pt x="1102" y="907"/>
                    </a:moveTo>
                    <a:cubicBezTo>
                      <a:pt x="1102" y="724"/>
                      <a:pt x="1095" y="540"/>
                      <a:pt x="1061" y="361"/>
                    </a:cubicBezTo>
                    <a:cubicBezTo>
                      <a:pt x="1039" y="248"/>
                      <a:pt x="1006" y="137"/>
                      <a:pt x="959" y="33"/>
                    </a:cubicBezTo>
                    <a:cubicBezTo>
                      <a:pt x="959" y="32"/>
                      <a:pt x="959" y="32"/>
                      <a:pt x="958" y="31"/>
                    </a:cubicBezTo>
                    <a:cubicBezTo>
                      <a:pt x="944" y="14"/>
                      <a:pt x="768" y="1"/>
                      <a:pt x="554" y="0"/>
                    </a:cubicBezTo>
                    <a:cubicBezTo>
                      <a:pt x="340" y="-1"/>
                      <a:pt x="164" y="12"/>
                      <a:pt x="150" y="28"/>
                    </a:cubicBezTo>
                    <a:cubicBezTo>
                      <a:pt x="149" y="29"/>
                      <a:pt x="149" y="30"/>
                      <a:pt x="149" y="31"/>
                    </a:cubicBezTo>
                    <a:cubicBezTo>
                      <a:pt x="101" y="134"/>
                      <a:pt x="67" y="245"/>
                      <a:pt x="45" y="357"/>
                    </a:cubicBezTo>
                    <a:cubicBezTo>
                      <a:pt x="9" y="536"/>
                      <a:pt x="1" y="721"/>
                      <a:pt x="0" y="904"/>
                    </a:cubicBezTo>
                    <a:cubicBezTo>
                      <a:pt x="-2" y="1120"/>
                      <a:pt x="7" y="1276"/>
                      <a:pt x="24" y="1491"/>
                    </a:cubicBezTo>
                    <a:cubicBezTo>
                      <a:pt x="36" y="1631"/>
                      <a:pt x="143" y="1738"/>
                      <a:pt x="270" y="1739"/>
                    </a:cubicBezTo>
                    <a:lnTo>
                      <a:pt x="826" y="1740"/>
                    </a:lnTo>
                    <a:cubicBezTo>
                      <a:pt x="954" y="1741"/>
                      <a:pt x="1061" y="1635"/>
                      <a:pt x="1074" y="1495"/>
                    </a:cubicBezTo>
                    <a:cubicBezTo>
                      <a:pt x="1093" y="1280"/>
                      <a:pt x="1102" y="1123"/>
                      <a:pt x="1102" y="9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34"/>
              <p:cNvSpPr/>
              <p:nvPr/>
            </p:nvSpPr>
            <p:spPr>
              <a:xfrm>
                <a:off x="4714678" y="4034107"/>
                <a:ext cx="243004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4" extrusionOk="0">
                    <a:moveTo>
                      <a:pt x="405" y="64"/>
                    </a:moveTo>
                    <a:cubicBezTo>
                      <a:pt x="629" y="65"/>
                      <a:pt x="810" y="51"/>
                      <a:pt x="810" y="33"/>
                    </a:cubicBezTo>
                    <a:cubicBezTo>
                      <a:pt x="810" y="32"/>
                      <a:pt x="810" y="32"/>
                      <a:pt x="809" y="31"/>
                    </a:cubicBezTo>
                    <a:cubicBezTo>
                      <a:pt x="795" y="14"/>
                      <a:pt x="619" y="1"/>
                      <a:pt x="405" y="0"/>
                    </a:cubicBezTo>
                    <a:cubicBezTo>
                      <a:pt x="191" y="-1"/>
                      <a:pt x="15" y="12"/>
                      <a:pt x="1" y="28"/>
                    </a:cubicBezTo>
                    <a:cubicBezTo>
                      <a:pt x="0" y="29"/>
                      <a:pt x="0" y="30"/>
                      <a:pt x="0" y="31"/>
                    </a:cubicBezTo>
                    <a:cubicBezTo>
                      <a:pt x="0" y="49"/>
                      <a:pt x="181" y="64"/>
                      <a:pt x="405" y="6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34"/>
              <p:cNvSpPr/>
              <p:nvPr/>
            </p:nvSpPr>
            <p:spPr>
              <a:xfrm>
                <a:off x="4687677" y="3958805"/>
                <a:ext cx="115802" cy="27780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926" extrusionOk="0">
                    <a:moveTo>
                      <a:pt x="1" y="724"/>
                    </a:moveTo>
                    <a:cubicBezTo>
                      <a:pt x="-2" y="783"/>
                      <a:pt x="-1" y="846"/>
                      <a:pt x="28" y="898"/>
                    </a:cubicBezTo>
                    <a:cubicBezTo>
                      <a:pt x="33" y="908"/>
                      <a:pt x="40" y="918"/>
                      <a:pt x="51" y="923"/>
                    </a:cubicBezTo>
                    <a:cubicBezTo>
                      <a:pt x="70" y="932"/>
                      <a:pt x="93" y="920"/>
                      <a:pt x="107" y="905"/>
                    </a:cubicBezTo>
                    <a:cubicBezTo>
                      <a:pt x="149" y="861"/>
                      <a:pt x="150" y="795"/>
                      <a:pt x="154" y="735"/>
                    </a:cubicBezTo>
                    <a:cubicBezTo>
                      <a:pt x="163" y="608"/>
                      <a:pt x="199" y="483"/>
                      <a:pt x="258" y="371"/>
                    </a:cubicBezTo>
                    <a:cubicBezTo>
                      <a:pt x="301" y="286"/>
                      <a:pt x="359" y="206"/>
                      <a:pt x="383" y="114"/>
                    </a:cubicBezTo>
                    <a:cubicBezTo>
                      <a:pt x="394" y="73"/>
                      <a:pt x="378" y="-34"/>
                      <a:pt x="313" y="11"/>
                    </a:cubicBezTo>
                    <a:cubicBezTo>
                      <a:pt x="294" y="26"/>
                      <a:pt x="276" y="59"/>
                      <a:pt x="261" y="78"/>
                    </a:cubicBezTo>
                    <a:cubicBezTo>
                      <a:pt x="240" y="103"/>
                      <a:pt x="220" y="130"/>
                      <a:pt x="201" y="156"/>
                    </a:cubicBezTo>
                    <a:cubicBezTo>
                      <a:pt x="127" y="264"/>
                      <a:pt x="71" y="385"/>
                      <a:pt x="37" y="512"/>
                    </a:cubicBezTo>
                    <a:cubicBezTo>
                      <a:pt x="19" y="581"/>
                      <a:pt x="7" y="652"/>
                      <a:pt x="1" y="7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34"/>
              <p:cNvSpPr/>
              <p:nvPr/>
            </p:nvSpPr>
            <p:spPr>
              <a:xfrm>
                <a:off x="4754879" y="3778502"/>
                <a:ext cx="164103" cy="115502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85" extrusionOk="0">
                    <a:moveTo>
                      <a:pt x="547" y="2"/>
                    </a:moveTo>
                    <a:cubicBezTo>
                      <a:pt x="234" y="33"/>
                      <a:pt x="1" y="0"/>
                      <a:pt x="1" y="0"/>
                    </a:cubicBezTo>
                    <a:lnTo>
                      <a:pt x="0" y="370"/>
                    </a:lnTo>
                    <a:cubicBezTo>
                      <a:pt x="0" y="370"/>
                      <a:pt x="233" y="403"/>
                      <a:pt x="545" y="372"/>
                    </a:cubicBezTo>
                    <a:lnTo>
                      <a:pt x="547" y="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34"/>
              <p:cNvSpPr/>
              <p:nvPr/>
            </p:nvSpPr>
            <p:spPr>
              <a:xfrm>
                <a:off x="4758479" y="3782402"/>
                <a:ext cx="3600" cy="100202"/>
              </a:xfrm>
              <a:custGeom>
                <a:avLst/>
                <a:gdLst/>
                <a:ahLst/>
                <a:cxnLst/>
                <a:rect l="l" t="t" r="r" b="b"/>
                <a:pathLst>
                  <a:path w="12" h="334" extrusionOk="0">
                    <a:moveTo>
                      <a:pt x="8" y="334"/>
                    </a:moveTo>
                    <a:cubicBezTo>
                      <a:pt x="10" y="332"/>
                      <a:pt x="11" y="331"/>
                      <a:pt x="11" y="329"/>
                    </a:cubicBezTo>
                    <a:lnTo>
                      <a:pt x="12" y="5"/>
                    </a:lnTo>
                    <a:cubicBezTo>
                      <a:pt x="12" y="2"/>
                      <a:pt x="10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lnTo>
                      <a:pt x="0" y="329"/>
                    </a:lnTo>
                    <a:cubicBezTo>
                      <a:pt x="0" y="332"/>
                      <a:pt x="3" y="334"/>
                      <a:pt x="5" y="334"/>
                    </a:cubicBezTo>
                    <a:cubicBezTo>
                      <a:pt x="6" y="334"/>
                      <a:pt x="8" y="334"/>
                      <a:pt x="8" y="3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34"/>
              <p:cNvSpPr/>
              <p:nvPr/>
            </p:nvSpPr>
            <p:spPr>
              <a:xfrm>
                <a:off x="4771979" y="3786302"/>
                <a:ext cx="3600" cy="100202"/>
              </a:xfrm>
              <a:custGeom>
                <a:avLst/>
                <a:gdLst/>
                <a:ahLst/>
                <a:cxnLst/>
                <a:rect l="l" t="t" r="r" b="b"/>
                <a:pathLst>
                  <a:path w="12" h="334" extrusionOk="0">
                    <a:moveTo>
                      <a:pt x="8" y="333"/>
                    </a:moveTo>
                    <a:cubicBezTo>
                      <a:pt x="9" y="332"/>
                      <a:pt x="11" y="330"/>
                      <a:pt x="11" y="328"/>
                    </a:cubicBezTo>
                    <a:lnTo>
                      <a:pt x="12" y="5"/>
                    </a:lnTo>
                    <a:cubicBezTo>
                      <a:pt x="12" y="2"/>
                      <a:pt x="9" y="0"/>
                      <a:pt x="6" y="0"/>
                    </a:cubicBezTo>
                    <a:cubicBezTo>
                      <a:pt x="3" y="0"/>
                      <a:pt x="1" y="2"/>
                      <a:pt x="1" y="5"/>
                    </a:cubicBezTo>
                    <a:lnTo>
                      <a:pt x="0" y="328"/>
                    </a:lnTo>
                    <a:cubicBezTo>
                      <a:pt x="0" y="331"/>
                      <a:pt x="2" y="334"/>
                      <a:pt x="5" y="334"/>
                    </a:cubicBezTo>
                    <a:cubicBezTo>
                      <a:pt x="6" y="334"/>
                      <a:pt x="7" y="334"/>
                      <a:pt x="8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34"/>
              <p:cNvSpPr/>
              <p:nvPr/>
            </p:nvSpPr>
            <p:spPr>
              <a:xfrm>
                <a:off x="4785479" y="3788102"/>
                <a:ext cx="3300" cy="100502"/>
              </a:xfrm>
              <a:custGeom>
                <a:avLst/>
                <a:gdLst/>
                <a:ahLst/>
                <a:cxnLst/>
                <a:rect l="l" t="t" r="r" b="b"/>
                <a:pathLst>
                  <a:path w="11" h="335" extrusionOk="0">
                    <a:moveTo>
                      <a:pt x="8" y="334"/>
                    </a:moveTo>
                    <a:cubicBezTo>
                      <a:pt x="9" y="333"/>
                      <a:pt x="10" y="331"/>
                      <a:pt x="10" y="330"/>
                    </a:cubicBezTo>
                    <a:lnTo>
                      <a:pt x="11" y="6"/>
                    </a:lnTo>
                    <a:cubicBezTo>
                      <a:pt x="11" y="3"/>
                      <a:pt x="9" y="0"/>
                      <a:pt x="6" y="0"/>
                    </a:cubicBezTo>
                    <a:cubicBezTo>
                      <a:pt x="3" y="0"/>
                      <a:pt x="1" y="2"/>
                      <a:pt x="1" y="6"/>
                    </a:cubicBezTo>
                    <a:lnTo>
                      <a:pt x="0" y="330"/>
                    </a:lnTo>
                    <a:cubicBezTo>
                      <a:pt x="0" y="332"/>
                      <a:pt x="2" y="335"/>
                      <a:pt x="5" y="335"/>
                    </a:cubicBezTo>
                    <a:cubicBezTo>
                      <a:pt x="6" y="335"/>
                      <a:pt x="7" y="334"/>
                      <a:pt x="8" y="3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34"/>
              <p:cNvSpPr/>
              <p:nvPr/>
            </p:nvSpPr>
            <p:spPr>
              <a:xfrm>
                <a:off x="4825680" y="3788402"/>
                <a:ext cx="3300" cy="100202"/>
              </a:xfrm>
              <a:custGeom>
                <a:avLst/>
                <a:gdLst/>
                <a:ahLst/>
                <a:cxnLst/>
                <a:rect l="l" t="t" r="r" b="b"/>
                <a:pathLst>
                  <a:path w="11" h="334" extrusionOk="0">
                    <a:moveTo>
                      <a:pt x="8" y="333"/>
                    </a:moveTo>
                    <a:cubicBezTo>
                      <a:pt x="9" y="332"/>
                      <a:pt x="10" y="331"/>
                      <a:pt x="10" y="329"/>
                    </a:cubicBezTo>
                    <a:lnTo>
                      <a:pt x="11" y="5"/>
                    </a:lnTo>
                    <a:cubicBezTo>
                      <a:pt x="11" y="2"/>
                      <a:pt x="9" y="0"/>
                      <a:pt x="6" y="0"/>
                    </a:cubicBezTo>
                    <a:cubicBezTo>
                      <a:pt x="3" y="0"/>
                      <a:pt x="1" y="2"/>
                      <a:pt x="1" y="5"/>
                    </a:cubicBezTo>
                    <a:lnTo>
                      <a:pt x="0" y="329"/>
                    </a:lnTo>
                    <a:cubicBezTo>
                      <a:pt x="0" y="332"/>
                      <a:pt x="2" y="334"/>
                      <a:pt x="5" y="334"/>
                    </a:cubicBezTo>
                    <a:cubicBezTo>
                      <a:pt x="6" y="334"/>
                      <a:pt x="7" y="334"/>
                      <a:pt x="8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34"/>
              <p:cNvSpPr/>
              <p:nvPr/>
            </p:nvSpPr>
            <p:spPr>
              <a:xfrm>
                <a:off x="4798680" y="3788102"/>
                <a:ext cx="3600" cy="100502"/>
              </a:xfrm>
              <a:custGeom>
                <a:avLst/>
                <a:gdLst/>
                <a:ahLst/>
                <a:cxnLst/>
                <a:rect l="l" t="t" r="r" b="b"/>
                <a:pathLst>
                  <a:path w="12" h="335" extrusionOk="0">
                    <a:moveTo>
                      <a:pt x="8" y="334"/>
                    </a:moveTo>
                    <a:cubicBezTo>
                      <a:pt x="10" y="333"/>
                      <a:pt x="11" y="332"/>
                      <a:pt x="11" y="330"/>
                    </a:cubicBezTo>
                    <a:lnTo>
                      <a:pt x="12" y="6"/>
                    </a:lnTo>
                    <a:cubicBezTo>
                      <a:pt x="12" y="3"/>
                      <a:pt x="10" y="0"/>
                      <a:pt x="7" y="0"/>
                    </a:cubicBezTo>
                    <a:cubicBezTo>
                      <a:pt x="4" y="0"/>
                      <a:pt x="1" y="3"/>
                      <a:pt x="1" y="6"/>
                    </a:cubicBezTo>
                    <a:lnTo>
                      <a:pt x="0" y="330"/>
                    </a:lnTo>
                    <a:cubicBezTo>
                      <a:pt x="0" y="332"/>
                      <a:pt x="3" y="335"/>
                      <a:pt x="6" y="335"/>
                    </a:cubicBezTo>
                    <a:cubicBezTo>
                      <a:pt x="7" y="335"/>
                      <a:pt x="8" y="334"/>
                      <a:pt x="8" y="3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34"/>
              <p:cNvSpPr/>
              <p:nvPr/>
            </p:nvSpPr>
            <p:spPr>
              <a:xfrm>
                <a:off x="4812180" y="3788402"/>
                <a:ext cx="3600" cy="100202"/>
              </a:xfrm>
              <a:custGeom>
                <a:avLst/>
                <a:gdLst/>
                <a:ahLst/>
                <a:cxnLst/>
                <a:rect l="l" t="t" r="r" b="b"/>
                <a:pathLst>
                  <a:path w="12" h="334" extrusionOk="0">
                    <a:moveTo>
                      <a:pt x="8" y="333"/>
                    </a:moveTo>
                    <a:cubicBezTo>
                      <a:pt x="10" y="332"/>
                      <a:pt x="11" y="331"/>
                      <a:pt x="11" y="329"/>
                    </a:cubicBezTo>
                    <a:lnTo>
                      <a:pt x="12" y="5"/>
                    </a:lnTo>
                    <a:cubicBezTo>
                      <a:pt x="12" y="2"/>
                      <a:pt x="9" y="0"/>
                      <a:pt x="6" y="0"/>
                    </a:cubicBezTo>
                    <a:cubicBezTo>
                      <a:pt x="3" y="0"/>
                      <a:pt x="1" y="2"/>
                      <a:pt x="1" y="5"/>
                    </a:cubicBezTo>
                    <a:lnTo>
                      <a:pt x="0" y="329"/>
                    </a:lnTo>
                    <a:cubicBezTo>
                      <a:pt x="0" y="332"/>
                      <a:pt x="2" y="334"/>
                      <a:pt x="5" y="334"/>
                    </a:cubicBezTo>
                    <a:cubicBezTo>
                      <a:pt x="6" y="334"/>
                      <a:pt x="7" y="334"/>
                      <a:pt x="8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34"/>
              <p:cNvSpPr/>
              <p:nvPr/>
            </p:nvSpPr>
            <p:spPr>
              <a:xfrm>
                <a:off x="4906082" y="3783002"/>
                <a:ext cx="3600" cy="100202"/>
              </a:xfrm>
              <a:custGeom>
                <a:avLst/>
                <a:gdLst/>
                <a:ahLst/>
                <a:cxnLst/>
                <a:rect l="l" t="t" r="r" b="b"/>
                <a:pathLst>
                  <a:path w="12" h="334" extrusionOk="0">
                    <a:moveTo>
                      <a:pt x="8" y="333"/>
                    </a:moveTo>
                    <a:cubicBezTo>
                      <a:pt x="10" y="332"/>
                      <a:pt x="11" y="330"/>
                      <a:pt x="11" y="329"/>
                    </a:cubicBezTo>
                    <a:lnTo>
                      <a:pt x="12" y="5"/>
                    </a:lnTo>
                    <a:cubicBezTo>
                      <a:pt x="12" y="2"/>
                      <a:pt x="9" y="0"/>
                      <a:pt x="6" y="0"/>
                    </a:cubicBezTo>
                    <a:cubicBezTo>
                      <a:pt x="3" y="0"/>
                      <a:pt x="1" y="2"/>
                      <a:pt x="1" y="5"/>
                    </a:cubicBezTo>
                    <a:lnTo>
                      <a:pt x="0" y="329"/>
                    </a:lnTo>
                    <a:cubicBezTo>
                      <a:pt x="0" y="332"/>
                      <a:pt x="2" y="334"/>
                      <a:pt x="5" y="334"/>
                    </a:cubicBezTo>
                    <a:cubicBezTo>
                      <a:pt x="6" y="334"/>
                      <a:pt x="7" y="334"/>
                      <a:pt x="8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34"/>
              <p:cNvSpPr/>
              <p:nvPr/>
            </p:nvSpPr>
            <p:spPr>
              <a:xfrm>
                <a:off x="4892582" y="3786602"/>
                <a:ext cx="3600" cy="100202"/>
              </a:xfrm>
              <a:custGeom>
                <a:avLst/>
                <a:gdLst/>
                <a:ahLst/>
                <a:cxnLst/>
                <a:rect l="l" t="t" r="r" b="b"/>
                <a:pathLst>
                  <a:path w="12" h="334" extrusionOk="0">
                    <a:moveTo>
                      <a:pt x="8" y="333"/>
                    </a:moveTo>
                    <a:cubicBezTo>
                      <a:pt x="10" y="333"/>
                      <a:pt x="11" y="331"/>
                      <a:pt x="11" y="329"/>
                    </a:cubicBezTo>
                    <a:lnTo>
                      <a:pt x="12" y="5"/>
                    </a:lnTo>
                    <a:cubicBezTo>
                      <a:pt x="12" y="2"/>
                      <a:pt x="10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lnTo>
                      <a:pt x="0" y="329"/>
                    </a:lnTo>
                    <a:cubicBezTo>
                      <a:pt x="0" y="332"/>
                      <a:pt x="2" y="334"/>
                      <a:pt x="6" y="334"/>
                    </a:cubicBezTo>
                    <a:cubicBezTo>
                      <a:pt x="7" y="334"/>
                      <a:pt x="8" y="334"/>
                      <a:pt x="8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34"/>
              <p:cNvSpPr/>
              <p:nvPr/>
            </p:nvSpPr>
            <p:spPr>
              <a:xfrm>
                <a:off x="4879081" y="3788402"/>
                <a:ext cx="3600" cy="100502"/>
              </a:xfrm>
              <a:custGeom>
                <a:avLst/>
                <a:gdLst/>
                <a:ahLst/>
                <a:cxnLst/>
                <a:rect l="l" t="t" r="r" b="b"/>
                <a:pathLst>
                  <a:path w="12" h="335" extrusionOk="0">
                    <a:moveTo>
                      <a:pt x="8" y="334"/>
                    </a:moveTo>
                    <a:cubicBezTo>
                      <a:pt x="10" y="333"/>
                      <a:pt x="11" y="331"/>
                      <a:pt x="11" y="330"/>
                    </a:cubicBezTo>
                    <a:lnTo>
                      <a:pt x="12" y="6"/>
                    </a:lnTo>
                    <a:cubicBezTo>
                      <a:pt x="12" y="3"/>
                      <a:pt x="10" y="0"/>
                      <a:pt x="7" y="0"/>
                    </a:cubicBezTo>
                    <a:cubicBezTo>
                      <a:pt x="4" y="0"/>
                      <a:pt x="1" y="3"/>
                      <a:pt x="1" y="6"/>
                    </a:cubicBezTo>
                    <a:lnTo>
                      <a:pt x="0" y="330"/>
                    </a:lnTo>
                    <a:cubicBezTo>
                      <a:pt x="0" y="332"/>
                      <a:pt x="3" y="335"/>
                      <a:pt x="6" y="335"/>
                    </a:cubicBezTo>
                    <a:cubicBezTo>
                      <a:pt x="7" y="335"/>
                      <a:pt x="8" y="334"/>
                      <a:pt x="8" y="3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34"/>
              <p:cNvSpPr/>
              <p:nvPr/>
            </p:nvSpPr>
            <p:spPr>
              <a:xfrm>
                <a:off x="4838881" y="3788402"/>
                <a:ext cx="3600" cy="100202"/>
              </a:xfrm>
              <a:custGeom>
                <a:avLst/>
                <a:gdLst/>
                <a:ahLst/>
                <a:cxnLst/>
                <a:rect l="l" t="t" r="r" b="b"/>
                <a:pathLst>
                  <a:path w="12" h="334" extrusionOk="0">
                    <a:moveTo>
                      <a:pt x="8" y="333"/>
                    </a:moveTo>
                    <a:cubicBezTo>
                      <a:pt x="10" y="333"/>
                      <a:pt x="11" y="331"/>
                      <a:pt x="11" y="329"/>
                    </a:cubicBezTo>
                    <a:lnTo>
                      <a:pt x="12" y="5"/>
                    </a:lnTo>
                    <a:cubicBezTo>
                      <a:pt x="12" y="3"/>
                      <a:pt x="10" y="0"/>
                      <a:pt x="7" y="0"/>
                    </a:cubicBezTo>
                    <a:cubicBezTo>
                      <a:pt x="4" y="0"/>
                      <a:pt x="1" y="3"/>
                      <a:pt x="1" y="5"/>
                    </a:cubicBezTo>
                    <a:lnTo>
                      <a:pt x="0" y="329"/>
                    </a:lnTo>
                    <a:cubicBezTo>
                      <a:pt x="0" y="332"/>
                      <a:pt x="3" y="334"/>
                      <a:pt x="6" y="334"/>
                    </a:cubicBezTo>
                    <a:cubicBezTo>
                      <a:pt x="7" y="334"/>
                      <a:pt x="8" y="334"/>
                      <a:pt x="8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34"/>
              <p:cNvSpPr/>
              <p:nvPr/>
            </p:nvSpPr>
            <p:spPr>
              <a:xfrm>
                <a:off x="4865881" y="3788402"/>
                <a:ext cx="3600" cy="100202"/>
              </a:xfrm>
              <a:custGeom>
                <a:avLst/>
                <a:gdLst/>
                <a:ahLst/>
                <a:cxnLst/>
                <a:rect l="l" t="t" r="r" b="b"/>
                <a:pathLst>
                  <a:path w="12" h="334" extrusionOk="0">
                    <a:moveTo>
                      <a:pt x="8" y="334"/>
                    </a:moveTo>
                    <a:cubicBezTo>
                      <a:pt x="9" y="333"/>
                      <a:pt x="10" y="331"/>
                      <a:pt x="10" y="329"/>
                    </a:cubicBezTo>
                    <a:lnTo>
                      <a:pt x="12" y="6"/>
                    </a:ln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1" y="3"/>
                      <a:pt x="1" y="6"/>
                    </a:cubicBezTo>
                    <a:lnTo>
                      <a:pt x="0" y="329"/>
                    </a:lnTo>
                    <a:cubicBezTo>
                      <a:pt x="0" y="332"/>
                      <a:pt x="2" y="334"/>
                      <a:pt x="5" y="334"/>
                    </a:cubicBezTo>
                    <a:cubicBezTo>
                      <a:pt x="6" y="334"/>
                      <a:pt x="7" y="334"/>
                      <a:pt x="8" y="3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34"/>
              <p:cNvSpPr/>
              <p:nvPr/>
            </p:nvSpPr>
            <p:spPr>
              <a:xfrm>
                <a:off x="4852381" y="3788402"/>
                <a:ext cx="3600" cy="100202"/>
              </a:xfrm>
              <a:custGeom>
                <a:avLst/>
                <a:gdLst/>
                <a:ahLst/>
                <a:cxnLst/>
                <a:rect l="l" t="t" r="r" b="b"/>
                <a:pathLst>
                  <a:path w="12" h="334" extrusionOk="0">
                    <a:moveTo>
                      <a:pt x="8" y="334"/>
                    </a:moveTo>
                    <a:cubicBezTo>
                      <a:pt x="10" y="333"/>
                      <a:pt x="11" y="331"/>
                      <a:pt x="11" y="329"/>
                    </a:cubicBezTo>
                    <a:lnTo>
                      <a:pt x="12" y="5"/>
                    </a:lnTo>
                    <a:cubicBezTo>
                      <a:pt x="12" y="3"/>
                      <a:pt x="9" y="0"/>
                      <a:pt x="6" y="0"/>
                    </a:cubicBezTo>
                    <a:cubicBezTo>
                      <a:pt x="4" y="0"/>
                      <a:pt x="1" y="3"/>
                      <a:pt x="1" y="5"/>
                    </a:cubicBezTo>
                    <a:lnTo>
                      <a:pt x="0" y="329"/>
                    </a:lnTo>
                    <a:cubicBezTo>
                      <a:pt x="0" y="332"/>
                      <a:pt x="2" y="334"/>
                      <a:pt x="5" y="334"/>
                    </a:cubicBezTo>
                    <a:cubicBezTo>
                      <a:pt x="6" y="334"/>
                      <a:pt x="8" y="334"/>
                      <a:pt x="8" y="3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34"/>
              <p:cNvSpPr/>
              <p:nvPr/>
            </p:nvSpPr>
            <p:spPr>
              <a:xfrm>
                <a:off x="4754879" y="3841203"/>
                <a:ext cx="163803" cy="5280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76" extrusionOk="0">
                    <a:moveTo>
                      <a:pt x="0" y="114"/>
                    </a:moveTo>
                    <a:lnTo>
                      <a:pt x="0" y="161"/>
                    </a:lnTo>
                    <a:cubicBezTo>
                      <a:pt x="0" y="161"/>
                      <a:pt x="233" y="194"/>
                      <a:pt x="545" y="163"/>
                    </a:cubicBezTo>
                    <a:lnTo>
                      <a:pt x="546" y="0"/>
                    </a:lnTo>
                    <a:cubicBezTo>
                      <a:pt x="383" y="95"/>
                      <a:pt x="196" y="142"/>
                      <a:pt x="0" y="1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18350" rIns="90000" bIns="18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34"/>
              <p:cNvSpPr/>
              <p:nvPr/>
            </p:nvSpPr>
            <p:spPr>
              <a:xfrm>
                <a:off x="4755179" y="3774302"/>
                <a:ext cx="163803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" extrusionOk="0">
                    <a:moveTo>
                      <a:pt x="546" y="16"/>
                    </a:moveTo>
                    <a:cubicBezTo>
                      <a:pt x="545" y="24"/>
                      <a:pt x="423" y="31"/>
                      <a:pt x="273" y="30"/>
                    </a:cubicBezTo>
                    <a:cubicBezTo>
                      <a:pt x="122" y="30"/>
                      <a:pt x="0" y="22"/>
                      <a:pt x="0" y="14"/>
                    </a:cubicBezTo>
                    <a:cubicBezTo>
                      <a:pt x="0" y="6"/>
                      <a:pt x="122" y="-1"/>
                      <a:pt x="273" y="0"/>
                    </a:cubicBezTo>
                    <a:cubicBezTo>
                      <a:pt x="423" y="0"/>
                      <a:pt x="546" y="8"/>
                      <a:pt x="546" y="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34"/>
              <p:cNvSpPr/>
              <p:nvPr/>
            </p:nvSpPr>
            <p:spPr>
              <a:xfrm>
                <a:off x="4779479" y="3733801"/>
                <a:ext cx="115502" cy="4530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51" extrusionOk="0">
                    <a:moveTo>
                      <a:pt x="3" y="0"/>
                    </a:moveTo>
                    <a:lnTo>
                      <a:pt x="3" y="142"/>
                    </a:lnTo>
                    <a:cubicBezTo>
                      <a:pt x="1" y="142"/>
                      <a:pt x="0" y="143"/>
                      <a:pt x="0" y="143"/>
                    </a:cubicBezTo>
                    <a:cubicBezTo>
                      <a:pt x="0" y="147"/>
                      <a:pt x="86" y="151"/>
                      <a:pt x="192" y="151"/>
                    </a:cubicBezTo>
                    <a:cubicBezTo>
                      <a:pt x="298" y="152"/>
                      <a:pt x="384" y="149"/>
                      <a:pt x="384" y="144"/>
                    </a:cubicBezTo>
                    <a:lnTo>
                      <a:pt x="385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9350" rIns="90000" bIns="9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34"/>
              <p:cNvSpPr/>
              <p:nvPr/>
            </p:nvSpPr>
            <p:spPr>
              <a:xfrm>
                <a:off x="4565875" y="3654299"/>
                <a:ext cx="93002" cy="20370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79" extrusionOk="0">
                    <a:moveTo>
                      <a:pt x="131" y="0"/>
                    </a:moveTo>
                    <a:cubicBezTo>
                      <a:pt x="182" y="223"/>
                      <a:pt x="135" y="466"/>
                      <a:pt x="5" y="653"/>
                    </a:cubicBezTo>
                    <a:cubicBezTo>
                      <a:pt x="2" y="658"/>
                      <a:pt x="-2" y="663"/>
                      <a:pt x="0" y="669"/>
                    </a:cubicBezTo>
                    <a:cubicBezTo>
                      <a:pt x="2" y="671"/>
                      <a:pt x="4" y="672"/>
                      <a:pt x="6" y="673"/>
                    </a:cubicBezTo>
                    <a:cubicBezTo>
                      <a:pt x="23" y="683"/>
                      <a:pt x="46" y="680"/>
                      <a:pt x="63" y="670"/>
                    </a:cubicBezTo>
                    <a:cubicBezTo>
                      <a:pt x="80" y="660"/>
                      <a:pt x="93" y="645"/>
                      <a:pt x="105" y="629"/>
                    </a:cubicBezTo>
                    <a:cubicBezTo>
                      <a:pt x="230" y="471"/>
                      <a:pt x="302" y="274"/>
                      <a:pt x="310" y="74"/>
                    </a:cubicBez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34"/>
              <p:cNvSpPr/>
              <p:nvPr/>
            </p:nvSpPr>
            <p:spPr>
              <a:xfrm>
                <a:off x="4531374" y="3594898"/>
                <a:ext cx="56701" cy="6090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03" extrusionOk="0">
                    <a:moveTo>
                      <a:pt x="29" y="202"/>
                    </a:moveTo>
                    <a:lnTo>
                      <a:pt x="188" y="203"/>
                    </a:lnTo>
                    <a:lnTo>
                      <a:pt x="189" y="1"/>
                    </a:lnTo>
                    <a:lnTo>
                      <a:pt x="30" y="0"/>
                    </a:lnTo>
                    <a:cubicBezTo>
                      <a:pt x="14" y="0"/>
                      <a:pt x="1" y="13"/>
                      <a:pt x="1" y="29"/>
                    </a:cubicBezTo>
                    <a:lnTo>
                      <a:pt x="0" y="173"/>
                    </a:lnTo>
                    <a:cubicBezTo>
                      <a:pt x="0" y="189"/>
                      <a:pt x="13" y="202"/>
                      <a:pt x="29" y="20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28075" rIns="9000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34"/>
              <p:cNvSpPr/>
              <p:nvPr/>
            </p:nvSpPr>
            <p:spPr>
              <a:xfrm>
                <a:off x="4531374" y="3594898"/>
                <a:ext cx="56701" cy="60901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03" extrusionOk="0">
                    <a:moveTo>
                      <a:pt x="29" y="202"/>
                    </a:moveTo>
                    <a:lnTo>
                      <a:pt x="188" y="203"/>
                    </a:lnTo>
                    <a:lnTo>
                      <a:pt x="189" y="1"/>
                    </a:lnTo>
                    <a:lnTo>
                      <a:pt x="30" y="0"/>
                    </a:lnTo>
                    <a:cubicBezTo>
                      <a:pt x="14" y="0"/>
                      <a:pt x="1" y="13"/>
                      <a:pt x="1" y="29"/>
                    </a:cubicBezTo>
                    <a:lnTo>
                      <a:pt x="0" y="173"/>
                    </a:lnTo>
                    <a:cubicBezTo>
                      <a:pt x="0" y="189"/>
                      <a:pt x="13" y="202"/>
                      <a:pt x="29" y="20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28075" rIns="9000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34"/>
              <p:cNvSpPr/>
              <p:nvPr/>
            </p:nvSpPr>
            <p:spPr>
              <a:xfrm>
                <a:off x="4575475" y="3582598"/>
                <a:ext cx="407707" cy="17790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593" extrusionOk="0">
                    <a:moveTo>
                      <a:pt x="1255" y="298"/>
                    </a:moveTo>
                    <a:cubicBezTo>
                      <a:pt x="1135" y="133"/>
                      <a:pt x="955" y="3"/>
                      <a:pt x="955" y="3"/>
                    </a:cubicBezTo>
                    <a:lnTo>
                      <a:pt x="39" y="0"/>
                    </a:lnTo>
                    <a:cubicBezTo>
                      <a:pt x="18" y="0"/>
                      <a:pt x="0" y="18"/>
                      <a:pt x="0" y="39"/>
                    </a:cubicBezTo>
                    <a:lnTo>
                      <a:pt x="0" y="244"/>
                    </a:lnTo>
                    <a:cubicBezTo>
                      <a:pt x="0" y="262"/>
                      <a:pt x="12" y="277"/>
                      <a:pt x="28" y="282"/>
                    </a:cubicBezTo>
                    <a:cubicBezTo>
                      <a:pt x="44" y="286"/>
                      <a:pt x="59" y="290"/>
                      <a:pt x="73" y="295"/>
                    </a:cubicBezTo>
                    <a:cubicBezTo>
                      <a:pt x="397" y="391"/>
                      <a:pt x="573" y="590"/>
                      <a:pt x="573" y="590"/>
                    </a:cubicBezTo>
                    <a:lnTo>
                      <a:pt x="1356" y="593"/>
                    </a:lnTo>
                    <a:cubicBezTo>
                      <a:pt x="1370" y="495"/>
                      <a:pt x="1322" y="391"/>
                      <a:pt x="1255" y="2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34"/>
              <p:cNvSpPr/>
              <p:nvPr/>
            </p:nvSpPr>
            <p:spPr>
              <a:xfrm>
                <a:off x="4625276" y="3680400"/>
                <a:ext cx="357906" cy="80101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267" extrusionOk="0">
                    <a:moveTo>
                      <a:pt x="0" y="0"/>
                    </a:moveTo>
                    <a:cubicBezTo>
                      <a:pt x="264" y="103"/>
                      <a:pt x="407" y="264"/>
                      <a:pt x="407" y="264"/>
                    </a:cubicBezTo>
                    <a:lnTo>
                      <a:pt x="1190" y="267"/>
                    </a:lnTo>
                    <a:cubicBezTo>
                      <a:pt x="1202" y="181"/>
                      <a:pt x="1167" y="91"/>
                      <a:pt x="1113" y="7"/>
                    </a:cubicBezTo>
                    <a:cubicBezTo>
                      <a:pt x="747" y="60"/>
                      <a:pt x="367" y="3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34"/>
              <p:cNvSpPr/>
              <p:nvPr/>
            </p:nvSpPr>
            <p:spPr>
              <a:xfrm>
                <a:off x="4854781" y="3603298"/>
                <a:ext cx="95702" cy="12600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420" extrusionOk="0">
                    <a:moveTo>
                      <a:pt x="214" y="331"/>
                    </a:moveTo>
                    <a:cubicBezTo>
                      <a:pt x="233" y="368"/>
                      <a:pt x="255" y="411"/>
                      <a:pt x="296" y="419"/>
                    </a:cubicBezTo>
                    <a:cubicBezTo>
                      <a:pt x="301" y="420"/>
                      <a:pt x="306" y="420"/>
                      <a:pt x="310" y="418"/>
                    </a:cubicBezTo>
                    <a:cubicBezTo>
                      <a:pt x="321" y="412"/>
                      <a:pt x="320" y="396"/>
                      <a:pt x="317" y="384"/>
                    </a:cubicBezTo>
                    <a:cubicBezTo>
                      <a:pt x="284" y="270"/>
                      <a:pt x="218" y="165"/>
                      <a:pt x="130" y="84"/>
                    </a:cubicBezTo>
                    <a:cubicBezTo>
                      <a:pt x="115" y="70"/>
                      <a:pt x="22" y="-16"/>
                      <a:pt x="4" y="3"/>
                    </a:cubicBezTo>
                    <a:cubicBezTo>
                      <a:pt x="-23" y="31"/>
                      <a:pt x="76" y="117"/>
                      <a:pt x="91" y="136"/>
                    </a:cubicBezTo>
                    <a:cubicBezTo>
                      <a:pt x="138" y="196"/>
                      <a:pt x="180" y="262"/>
                      <a:pt x="214" y="3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34"/>
              <p:cNvSpPr/>
              <p:nvPr/>
            </p:nvSpPr>
            <p:spPr>
              <a:xfrm>
                <a:off x="4765679" y="3792902"/>
                <a:ext cx="106502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2" extrusionOk="0">
                    <a:moveTo>
                      <a:pt x="335" y="19"/>
                    </a:moveTo>
                    <a:cubicBezTo>
                      <a:pt x="343" y="19"/>
                      <a:pt x="354" y="21"/>
                      <a:pt x="354" y="29"/>
                    </a:cubicBezTo>
                    <a:cubicBezTo>
                      <a:pt x="355" y="33"/>
                      <a:pt x="353" y="36"/>
                      <a:pt x="350" y="39"/>
                    </a:cubicBezTo>
                    <a:cubicBezTo>
                      <a:pt x="332" y="60"/>
                      <a:pt x="302" y="66"/>
                      <a:pt x="274" y="69"/>
                    </a:cubicBezTo>
                    <a:cubicBezTo>
                      <a:pt x="209" y="75"/>
                      <a:pt x="143" y="72"/>
                      <a:pt x="79" y="58"/>
                    </a:cubicBezTo>
                    <a:cubicBezTo>
                      <a:pt x="59" y="54"/>
                      <a:pt x="15" y="47"/>
                      <a:pt x="3" y="28"/>
                    </a:cubicBezTo>
                    <a:cubicBezTo>
                      <a:pt x="-9" y="10"/>
                      <a:pt x="17" y="0"/>
                      <a:pt x="33" y="0"/>
                    </a:cubicBezTo>
                    <a:cubicBezTo>
                      <a:pt x="62" y="-1"/>
                      <a:pt x="96" y="10"/>
                      <a:pt x="125" y="14"/>
                    </a:cubicBezTo>
                    <a:cubicBezTo>
                      <a:pt x="158" y="18"/>
                      <a:pt x="191" y="20"/>
                      <a:pt x="223" y="21"/>
                    </a:cubicBezTo>
                    <a:cubicBezTo>
                      <a:pt x="261" y="23"/>
                      <a:pt x="298" y="22"/>
                      <a:pt x="335" y="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4" name="Google Shape;1794;p34"/>
            <p:cNvGrpSpPr/>
            <p:nvPr/>
          </p:nvGrpSpPr>
          <p:grpSpPr>
            <a:xfrm>
              <a:off x="7306040" y="3761161"/>
              <a:ext cx="792914" cy="364207"/>
              <a:chOff x="4086165" y="4280711"/>
              <a:chExt cx="792914" cy="364207"/>
            </a:xfrm>
          </p:grpSpPr>
          <p:sp>
            <p:nvSpPr>
              <p:cNvPr id="1795" name="Google Shape;1795;p34"/>
              <p:cNvSpPr/>
              <p:nvPr/>
            </p:nvSpPr>
            <p:spPr>
              <a:xfrm>
                <a:off x="4086165" y="4280711"/>
                <a:ext cx="792913" cy="364206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1214" extrusionOk="0">
                    <a:moveTo>
                      <a:pt x="788" y="597"/>
                    </a:moveTo>
                    <a:cubicBezTo>
                      <a:pt x="776" y="592"/>
                      <a:pt x="770" y="579"/>
                      <a:pt x="774" y="566"/>
                    </a:cubicBezTo>
                    <a:lnTo>
                      <a:pt x="867" y="230"/>
                    </a:lnTo>
                    <a:cubicBezTo>
                      <a:pt x="872" y="214"/>
                      <a:pt x="862" y="197"/>
                      <a:pt x="846" y="193"/>
                    </a:cubicBezTo>
                    <a:lnTo>
                      <a:pt x="845" y="193"/>
                    </a:lnTo>
                    <a:cubicBezTo>
                      <a:pt x="829" y="188"/>
                      <a:pt x="812" y="198"/>
                      <a:pt x="808" y="214"/>
                    </a:cubicBezTo>
                    <a:lnTo>
                      <a:pt x="712" y="559"/>
                    </a:lnTo>
                    <a:cubicBezTo>
                      <a:pt x="708" y="572"/>
                      <a:pt x="697" y="580"/>
                      <a:pt x="684" y="578"/>
                    </a:cubicBezTo>
                    <a:cubicBezTo>
                      <a:pt x="670" y="575"/>
                      <a:pt x="661" y="561"/>
                      <a:pt x="665" y="548"/>
                    </a:cubicBezTo>
                    <a:lnTo>
                      <a:pt x="762" y="201"/>
                    </a:lnTo>
                    <a:cubicBezTo>
                      <a:pt x="766" y="185"/>
                      <a:pt x="756" y="168"/>
                      <a:pt x="740" y="164"/>
                    </a:cubicBezTo>
                    <a:cubicBezTo>
                      <a:pt x="740" y="163"/>
                      <a:pt x="740" y="163"/>
                      <a:pt x="740" y="163"/>
                    </a:cubicBezTo>
                    <a:cubicBezTo>
                      <a:pt x="724" y="158"/>
                      <a:pt x="706" y="168"/>
                      <a:pt x="702" y="185"/>
                    </a:cubicBezTo>
                    <a:lnTo>
                      <a:pt x="606" y="530"/>
                    </a:lnTo>
                    <a:cubicBezTo>
                      <a:pt x="603" y="542"/>
                      <a:pt x="591" y="551"/>
                      <a:pt x="578" y="549"/>
                    </a:cubicBezTo>
                    <a:cubicBezTo>
                      <a:pt x="564" y="546"/>
                      <a:pt x="556" y="532"/>
                      <a:pt x="560" y="518"/>
                    </a:cubicBezTo>
                    <a:lnTo>
                      <a:pt x="656" y="170"/>
                    </a:lnTo>
                    <a:cubicBezTo>
                      <a:pt x="660" y="154"/>
                      <a:pt x="652" y="138"/>
                      <a:pt x="635" y="133"/>
                    </a:cubicBezTo>
                    <a:lnTo>
                      <a:pt x="635" y="133"/>
                    </a:lnTo>
                    <a:cubicBezTo>
                      <a:pt x="618" y="128"/>
                      <a:pt x="601" y="138"/>
                      <a:pt x="597" y="154"/>
                    </a:cubicBezTo>
                    <a:lnTo>
                      <a:pt x="503" y="491"/>
                    </a:lnTo>
                    <a:cubicBezTo>
                      <a:pt x="500" y="504"/>
                      <a:pt x="488" y="512"/>
                      <a:pt x="476" y="510"/>
                    </a:cubicBezTo>
                    <a:cubicBezTo>
                      <a:pt x="461" y="508"/>
                      <a:pt x="453" y="493"/>
                      <a:pt x="456" y="480"/>
                    </a:cubicBezTo>
                    <a:lnTo>
                      <a:pt x="551" y="139"/>
                    </a:lnTo>
                    <a:cubicBezTo>
                      <a:pt x="556" y="123"/>
                      <a:pt x="546" y="106"/>
                      <a:pt x="530" y="102"/>
                    </a:cubicBezTo>
                    <a:lnTo>
                      <a:pt x="530" y="102"/>
                    </a:lnTo>
                    <a:cubicBezTo>
                      <a:pt x="513" y="96"/>
                      <a:pt x="496" y="106"/>
                      <a:pt x="491" y="122"/>
                    </a:cubicBezTo>
                    <a:lnTo>
                      <a:pt x="397" y="462"/>
                    </a:lnTo>
                    <a:cubicBezTo>
                      <a:pt x="394" y="474"/>
                      <a:pt x="382" y="483"/>
                      <a:pt x="370" y="481"/>
                    </a:cubicBezTo>
                    <a:cubicBezTo>
                      <a:pt x="356" y="478"/>
                      <a:pt x="347" y="464"/>
                      <a:pt x="350" y="451"/>
                    </a:cubicBezTo>
                    <a:lnTo>
                      <a:pt x="446" y="107"/>
                    </a:lnTo>
                    <a:cubicBezTo>
                      <a:pt x="451" y="91"/>
                      <a:pt x="442" y="74"/>
                      <a:pt x="426" y="69"/>
                    </a:cubicBezTo>
                    <a:lnTo>
                      <a:pt x="425" y="69"/>
                    </a:lnTo>
                    <a:cubicBezTo>
                      <a:pt x="409" y="64"/>
                      <a:pt x="391" y="73"/>
                      <a:pt x="387" y="90"/>
                    </a:cubicBezTo>
                    <a:lnTo>
                      <a:pt x="297" y="415"/>
                    </a:lnTo>
                    <a:cubicBezTo>
                      <a:pt x="294" y="427"/>
                      <a:pt x="282" y="435"/>
                      <a:pt x="269" y="433"/>
                    </a:cubicBezTo>
                    <a:cubicBezTo>
                      <a:pt x="255" y="430"/>
                      <a:pt x="247" y="416"/>
                      <a:pt x="250" y="403"/>
                    </a:cubicBezTo>
                    <a:lnTo>
                      <a:pt x="342" y="73"/>
                    </a:lnTo>
                    <a:cubicBezTo>
                      <a:pt x="346" y="58"/>
                      <a:pt x="337" y="41"/>
                      <a:pt x="322" y="36"/>
                    </a:cubicBezTo>
                    <a:lnTo>
                      <a:pt x="321" y="36"/>
                    </a:lnTo>
                    <a:cubicBezTo>
                      <a:pt x="305" y="31"/>
                      <a:pt x="287" y="40"/>
                      <a:pt x="282" y="57"/>
                    </a:cubicBezTo>
                    <a:lnTo>
                      <a:pt x="193" y="376"/>
                    </a:lnTo>
                    <a:cubicBezTo>
                      <a:pt x="190" y="388"/>
                      <a:pt x="179" y="396"/>
                      <a:pt x="166" y="394"/>
                    </a:cubicBezTo>
                    <a:cubicBezTo>
                      <a:pt x="152" y="392"/>
                      <a:pt x="143" y="378"/>
                      <a:pt x="147" y="365"/>
                    </a:cubicBezTo>
                    <a:lnTo>
                      <a:pt x="235" y="46"/>
                    </a:lnTo>
                    <a:cubicBezTo>
                      <a:pt x="241" y="27"/>
                      <a:pt x="229" y="7"/>
                      <a:pt x="210" y="1"/>
                    </a:cubicBezTo>
                    <a:cubicBezTo>
                      <a:pt x="194" y="-3"/>
                      <a:pt x="177" y="3"/>
                      <a:pt x="169" y="17"/>
                    </a:cubicBezTo>
                    <a:cubicBezTo>
                      <a:pt x="164" y="24"/>
                      <a:pt x="159" y="31"/>
                      <a:pt x="158" y="34"/>
                    </a:cubicBezTo>
                    <a:cubicBezTo>
                      <a:pt x="-12" y="310"/>
                      <a:pt x="-56" y="500"/>
                      <a:pt x="80" y="638"/>
                    </a:cubicBezTo>
                    <a:cubicBezTo>
                      <a:pt x="265" y="826"/>
                      <a:pt x="717" y="910"/>
                      <a:pt x="1015" y="918"/>
                    </a:cubicBezTo>
                    <a:cubicBezTo>
                      <a:pt x="1134" y="923"/>
                      <a:pt x="1255" y="921"/>
                      <a:pt x="1370" y="949"/>
                    </a:cubicBezTo>
                    <a:cubicBezTo>
                      <a:pt x="1503" y="981"/>
                      <a:pt x="1623" y="1050"/>
                      <a:pt x="1750" y="1102"/>
                    </a:cubicBezTo>
                    <a:cubicBezTo>
                      <a:pt x="1965" y="1192"/>
                      <a:pt x="2531" y="1322"/>
                      <a:pt x="2630" y="1052"/>
                    </a:cubicBezTo>
                    <a:cubicBezTo>
                      <a:pt x="2661" y="969"/>
                      <a:pt x="2635" y="876"/>
                      <a:pt x="2569" y="816"/>
                    </a:cubicBezTo>
                    <a:cubicBezTo>
                      <a:pt x="2567" y="814"/>
                      <a:pt x="2564" y="812"/>
                      <a:pt x="2561" y="809"/>
                    </a:cubicBezTo>
                    <a:cubicBezTo>
                      <a:pt x="2457" y="718"/>
                      <a:pt x="2312" y="689"/>
                      <a:pt x="2179" y="727"/>
                    </a:cubicBezTo>
                    <a:cubicBezTo>
                      <a:pt x="2154" y="733"/>
                      <a:pt x="2129" y="740"/>
                      <a:pt x="2103" y="743"/>
                    </a:cubicBezTo>
                    <a:cubicBezTo>
                      <a:pt x="1937" y="759"/>
                      <a:pt x="1862" y="643"/>
                      <a:pt x="1704" y="679"/>
                    </a:cubicBezTo>
                    <a:cubicBezTo>
                      <a:pt x="1699" y="680"/>
                      <a:pt x="1693" y="681"/>
                      <a:pt x="1688" y="683"/>
                    </a:cubicBezTo>
                    <a:cubicBezTo>
                      <a:pt x="1605" y="708"/>
                      <a:pt x="1420" y="720"/>
                      <a:pt x="1394" y="619"/>
                    </a:cubicBezTo>
                    <a:cubicBezTo>
                      <a:pt x="1359" y="497"/>
                      <a:pt x="1437" y="382"/>
                      <a:pt x="1379" y="328"/>
                    </a:cubicBezTo>
                    <a:lnTo>
                      <a:pt x="1379" y="327"/>
                    </a:lnTo>
                    <a:cubicBezTo>
                      <a:pt x="1363" y="320"/>
                      <a:pt x="1345" y="328"/>
                      <a:pt x="1340" y="345"/>
                    </a:cubicBezTo>
                    <a:lnTo>
                      <a:pt x="1253" y="660"/>
                    </a:lnTo>
                    <a:cubicBezTo>
                      <a:pt x="1249" y="672"/>
                      <a:pt x="1238" y="680"/>
                      <a:pt x="1225" y="678"/>
                    </a:cubicBezTo>
                    <a:cubicBezTo>
                      <a:pt x="1211" y="676"/>
                      <a:pt x="1202" y="662"/>
                      <a:pt x="1207" y="648"/>
                    </a:cubicBezTo>
                    <a:lnTo>
                      <a:pt x="1293" y="335"/>
                    </a:lnTo>
                    <a:cubicBezTo>
                      <a:pt x="1298" y="318"/>
                      <a:pt x="1288" y="301"/>
                      <a:pt x="1270" y="297"/>
                    </a:cubicBezTo>
                    <a:lnTo>
                      <a:pt x="1270" y="297"/>
                    </a:lnTo>
                    <a:cubicBezTo>
                      <a:pt x="1254" y="294"/>
                      <a:pt x="1238" y="303"/>
                      <a:pt x="1234" y="319"/>
                    </a:cubicBezTo>
                    <a:lnTo>
                      <a:pt x="1142" y="649"/>
                    </a:lnTo>
                    <a:cubicBezTo>
                      <a:pt x="1139" y="661"/>
                      <a:pt x="1127" y="670"/>
                      <a:pt x="1115" y="668"/>
                    </a:cubicBezTo>
                    <a:cubicBezTo>
                      <a:pt x="1101" y="665"/>
                      <a:pt x="1092" y="651"/>
                      <a:pt x="1096" y="637"/>
                    </a:cubicBezTo>
                    <a:lnTo>
                      <a:pt x="1186" y="311"/>
                    </a:lnTo>
                    <a:cubicBezTo>
                      <a:pt x="1190" y="295"/>
                      <a:pt x="1181" y="277"/>
                      <a:pt x="1163" y="274"/>
                    </a:cubicBezTo>
                    <a:cubicBezTo>
                      <a:pt x="1163" y="273"/>
                      <a:pt x="1163" y="273"/>
                      <a:pt x="1163" y="273"/>
                    </a:cubicBezTo>
                    <a:cubicBezTo>
                      <a:pt x="1147" y="270"/>
                      <a:pt x="1131" y="279"/>
                      <a:pt x="1127" y="295"/>
                    </a:cubicBezTo>
                    <a:lnTo>
                      <a:pt x="1034" y="629"/>
                    </a:lnTo>
                    <a:cubicBezTo>
                      <a:pt x="1031" y="641"/>
                      <a:pt x="1019" y="649"/>
                      <a:pt x="1006" y="647"/>
                    </a:cubicBezTo>
                    <a:cubicBezTo>
                      <a:pt x="992" y="645"/>
                      <a:pt x="983" y="631"/>
                      <a:pt x="988" y="618"/>
                    </a:cubicBezTo>
                    <a:lnTo>
                      <a:pt x="1079" y="286"/>
                    </a:lnTo>
                    <a:cubicBezTo>
                      <a:pt x="1084" y="269"/>
                      <a:pt x="1074" y="252"/>
                      <a:pt x="1057" y="248"/>
                    </a:cubicBezTo>
                    <a:lnTo>
                      <a:pt x="1056" y="248"/>
                    </a:lnTo>
                    <a:cubicBezTo>
                      <a:pt x="1041" y="244"/>
                      <a:pt x="1025" y="253"/>
                      <a:pt x="1020" y="269"/>
                    </a:cubicBezTo>
                    <a:lnTo>
                      <a:pt x="926" y="609"/>
                    </a:lnTo>
                    <a:cubicBezTo>
                      <a:pt x="922" y="621"/>
                      <a:pt x="911" y="630"/>
                      <a:pt x="898" y="628"/>
                    </a:cubicBezTo>
                    <a:cubicBezTo>
                      <a:pt x="884" y="625"/>
                      <a:pt x="875" y="611"/>
                      <a:pt x="879" y="597"/>
                    </a:cubicBezTo>
                    <a:lnTo>
                      <a:pt x="973" y="259"/>
                    </a:lnTo>
                    <a:cubicBezTo>
                      <a:pt x="978" y="242"/>
                      <a:pt x="968" y="225"/>
                      <a:pt x="952" y="221"/>
                    </a:cubicBezTo>
                    <a:lnTo>
                      <a:pt x="950" y="221"/>
                    </a:lnTo>
                    <a:cubicBezTo>
                      <a:pt x="935" y="217"/>
                      <a:pt x="918" y="226"/>
                      <a:pt x="913" y="242"/>
                    </a:cubicBezTo>
                    <a:lnTo>
                      <a:pt x="820" y="581"/>
                    </a:lnTo>
                    <a:cubicBezTo>
                      <a:pt x="816" y="594"/>
                      <a:pt x="801" y="602"/>
                      <a:pt x="788" y="5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34"/>
              <p:cNvSpPr/>
              <p:nvPr/>
            </p:nvSpPr>
            <p:spPr>
              <a:xfrm>
                <a:off x="4263169" y="4520416"/>
                <a:ext cx="615910" cy="124502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415" extrusionOk="0">
                    <a:moveTo>
                      <a:pt x="1879" y="142"/>
                    </a:moveTo>
                    <a:cubicBezTo>
                      <a:pt x="1755" y="286"/>
                      <a:pt x="1547" y="353"/>
                      <a:pt x="1362" y="310"/>
                    </a:cubicBezTo>
                    <a:cubicBezTo>
                      <a:pt x="1243" y="282"/>
                      <a:pt x="1138" y="214"/>
                      <a:pt x="1028" y="161"/>
                    </a:cubicBezTo>
                    <a:cubicBezTo>
                      <a:pt x="807" y="54"/>
                      <a:pt x="555" y="10"/>
                      <a:pt x="310" y="33"/>
                    </a:cubicBezTo>
                    <a:cubicBezTo>
                      <a:pt x="215" y="42"/>
                      <a:pt x="122" y="61"/>
                      <a:pt x="27" y="65"/>
                    </a:cubicBezTo>
                    <a:cubicBezTo>
                      <a:pt x="18" y="66"/>
                      <a:pt x="9" y="66"/>
                      <a:pt x="0" y="66"/>
                    </a:cubicBezTo>
                    <a:cubicBezTo>
                      <a:pt x="148" y="99"/>
                      <a:pt x="300" y="115"/>
                      <a:pt x="425" y="119"/>
                    </a:cubicBezTo>
                    <a:cubicBezTo>
                      <a:pt x="544" y="124"/>
                      <a:pt x="665" y="122"/>
                      <a:pt x="780" y="150"/>
                    </a:cubicBezTo>
                    <a:cubicBezTo>
                      <a:pt x="913" y="182"/>
                      <a:pt x="1033" y="251"/>
                      <a:pt x="1160" y="303"/>
                    </a:cubicBezTo>
                    <a:cubicBezTo>
                      <a:pt x="1375" y="393"/>
                      <a:pt x="1941" y="523"/>
                      <a:pt x="2040" y="253"/>
                    </a:cubicBezTo>
                    <a:cubicBezTo>
                      <a:pt x="2071" y="170"/>
                      <a:pt x="2045" y="77"/>
                      <a:pt x="1979" y="17"/>
                    </a:cubicBezTo>
                    <a:cubicBezTo>
                      <a:pt x="1977" y="15"/>
                      <a:pt x="1974" y="13"/>
                      <a:pt x="1971" y="10"/>
                    </a:cubicBezTo>
                    <a:cubicBezTo>
                      <a:pt x="1967" y="7"/>
                      <a:pt x="1963" y="3"/>
                      <a:pt x="1960" y="0"/>
                    </a:cubicBezTo>
                    <a:cubicBezTo>
                      <a:pt x="1944" y="52"/>
                      <a:pt x="1915" y="100"/>
                      <a:pt x="1879" y="1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34"/>
              <p:cNvSpPr/>
              <p:nvPr/>
            </p:nvSpPr>
            <p:spPr>
              <a:xfrm>
                <a:off x="4593776" y="4500915"/>
                <a:ext cx="54601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78" extrusionOk="0">
                    <a:moveTo>
                      <a:pt x="128" y="71"/>
                    </a:moveTo>
                    <a:cubicBezTo>
                      <a:pt x="136" y="74"/>
                      <a:pt x="144" y="77"/>
                      <a:pt x="153" y="78"/>
                    </a:cubicBezTo>
                    <a:cubicBezTo>
                      <a:pt x="162" y="79"/>
                      <a:pt x="171" y="77"/>
                      <a:pt x="177" y="70"/>
                    </a:cubicBezTo>
                    <a:cubicBezTo>
                      <a:pt x="183" y="63"/>
                      <a:pt x="183" y="51"/>
                      <a:pt x="179" y="42"/>
                    </a:cubicBezTo>
                    <a:cubicBezTo>
                      <a:pt x="174" y="33"/>
                      <a:pt x="166" y="27"/>
                      <a:pt x="158" y="22"/>
                    </a:cubicBezTo>
                    <a:cubicBezTo>
                      <a:pt x="134" y="7"/>
                      <a:pt x="106" y="-1"/>
                      <a:pt x="78" y="0"/>
                    </a:cubicBezTo>
                    <a:cubicBezTo>
                      <a:pt x="60" y="0"/>
                      <a:pt x="10" y="5"/>
                      <a:pt x="1" y="23"/>
                    </a:cubicBezTo>
                    <a:cubicBezTo>
                      <a:pt x="-6" y="41"/>
                      <a:pt x="23" y="53"/>
                      <a:pt x="36" y="57"/>
                    </a:cubicBezTo>
                    <a:cubicBezTo>
                      <a:pt x="67" y="64"/>
                      <a:pt x="97" y="60"/>
                      <a:pt x="128" y="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34"/>
              <p:cNvSpPr/>
              <p:nvPr/>
            </p:nvSpPr>
            <p:spPr>
              <a:xfrm>
                <a:off x="4764779" y="4509316"/>
                <a:ext cx="54301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78" extrusionOk="0">
                    <a:moveTo>
                      <a:pt x="127" y="71"/>
                    </a:moveTo>
                    <a:cubicBezTo>
                      <a:pt x="135" y="74"/>
                      <a:pt x="144" y="77"/>
                      <a:pt x="152" y="78"/>
                    </a:cubicBezTo>
                    <a:cubicBezTo>
                      <a:pt x="161" y="79"/>
                      <a:pt x="171" y="77"/>
                      <a:pt x="176" y="70"/>
                    </a:cubicBezTo>
                    <a:cubicBezTo>
                      <a:pt x="183" y="62"/>
                      <a:pt x="183" y="51"/>
                      <a:pt x="178" y="42"/>
                    </a:cubicBezTo>
                    <a:cubicBezTo>
                      <a:pt x="174" y="34"/>
                      <a:pt x="165" y="27"/>
                      <a:pt x="157" y="22"/>
                    </a:cubicBezTo>
                    <a:cubicBezTo>
                      <a:pt x="134" y="6"/>
                      <a:pt x="105" y="-1"/>
                      <a:pt x="77" y="0"/>
                    </a:cubicBezTo>
                    <a:cubicBezTo>
                      <a:pt x="60" y="0"/>
                      <a:pt x="9" y="4"/>
                      <a:pt x="1" y="23"/>
                    </a:cubicBezTo>
                    <a:cubicBezTo>
                      <a:pt x="-7" y="41"/>
                      <a:pt x="23" y="53"/>
                      <a:pt x="36" y="56"/>
                    </a:cubicBezTo>
                    <a:cubicBezTo>
                      <a:pt x="66" y="64"/>
                      <a:pt x="97" y="60"/>
                      <a:pt x="127" y="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99" name="Google Shape;1799;p34"/>
          <p:cNvGrpSpPr/>
          <p:nvPr/>
        </p:nvGrpSpPr>
        <p:grpSpPr>
          <a:xfrm>
            <a:off x="1184032" y="4958675"/>
            <a:ext cx="197640" cy="173160"/>
            <a:chOff x="6962058" y="3650900"/>
            <a:chExt cx="197640" cy="173160"/>
          </a:xfrm>
        </p:grpSpPr>
        <p:sp>
          <p:nvSpPr>
            <p:cNvPr id="1800" name="Google Shape;1800;p34"/>
            <p:cNvSpPr/>
            <p:nvPr/>
          </p:nvSpPr>
          <p:spPr>
            <a:xfrm>
              <a:off x="6962058" y="3650900"/>
              <a:ext cx="197640" cy="173160"/>
            </a:xfrm>
            <a:custGeom>
              <a:avLst/>
              <a:gdLst/>
              <a:ahLst/>
              <a:cxnLst/>
              <a:rect l="l" t="t" r="r" b="b"/>
              <a:pathLst>
                <a:path w="549" h="481" extrusionOk="0">
                  <a:moveTo>
                    <a:pt x="496" y="251"/>
                  </a:moveTo>
                  <a:cubicBezTo>
                    <a:pt x="451" y="185"/>
                    <a:pt x="383" y="134"/>
                    <a:pt x="306" y="113"/>
                  </a:cubicBezTo>
                  <a:cubicBezTo>
                    <a:pt x="252" y="99"/>
                    <a:pt x="194" y="98"/>
                    <a:pt x="139" y="87"/>
                  </a:cubicBezTo>
                  <a:cubicBezTo>
                    <a:pt x="83" y="75"/>
                    <a:pt x="27" y="49"/>
                    <a:pt x="0" y="0"/>
                  </a:cubicBezTo>
                  <a:cubicBezTo>
                    <a:pt x="1" y="53"/>
                    <a:pt x="7" y="107"/>
                    <a:pt x="18" y="159"/>
                  </a:cubicBezTo>
                  <a:cubicBezTo>
                    <a:pt x="26" y="196"/>
                    <a:pt x="37" y="233"/>
                    <a:pt x="53" y="267"/>
                  </a:cubicBezTo>
                  <a:cubicBezTo>
                    <a:pt x="90" y="345"/>
                    <a:pt x="160" y="409"/>
                    <a:pt x="242" y="437"/>
                  </a:cubicBezTo>
                  <a:cubicBezTo>
                    <a:pt x="299" y="457"/>
                    <a:pt x="383" y="452"/>
                    <a:pt x="441" y="458"/>
                  </a:cubicBezTo>
                  <a:cubicBezTo>
                    <a:pt x="497" y="464"/>
                    <a:pt x="549" y="481"/>
                    <a:pt x="549" y="481"/>
                  </a:cubicBezTo>
                  <a:cubicBezTo>
                    <a:pt x="549" y="481"/>
                    <a:pt x="555" y="337"/>
                    <a:pt x="496" y="2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6971777" y="3675740"/>
              <a:ext cx="171360" cy="125280"/>
            </a:xfrm>
            <a:custGeom>
              <a:avLst/>
              <a:gdLst/>
              <a:ahLst/>
              <a:cxnLst/>
              <a:rect l="l" t="t" r="r" b="b"/>
              <a:pathLst>
                <a:path w="476" h="348" extrusionOk="0">
                  <a:moveTo>
                    <a:pt x="476" y="348"/>
                  </a:moveTo>
                  <a:cubicBezTo>
                    <a:pt x="454" y="304"/>
                    <a:pt x="423" y="262"/>
                    <a:pt x="386" y="227"/>
                  </a:cubicBezTo>
                  <a:cubicBezTo>
                    <a:pt x="369" y="208"/>
                    <a:pt x="349" y="192"/>
                    <a:pt x="328" y="177"/>
                  </a:cubicBezTo>
                  <a:cubicBezTo>
                    <a:pt x="308" y="162"/>
                    <a:pt x="286" y="148"/>
                    <a:pt x="263" y="136"/>
                  </a:cubicBezTo>
                  <a:cubicBezTo>
                    <a:pt x="218" y="111"/>
                    <a:pt x="170" y="96"/>
                    <a:pt x="125" y="76"/>
                  </a:cubicBezTo>
                  <a:cubicBezTo>
                    <a:pt x="80" y="57"/>
                    <a:pt x="37" y="35"/>
                    <a:pt x="0" y="0"/>
                  </a:cubicBezTo>
                  <a:cubicBezTo>
                    <a:pt x="26" y="45"/>
                    <a:pt x="69" y="76"/>
                    <a:pt x="114" y="100"/>
                  </a:cubicBezTo>
                  <a:cubicBezTo>
                    <a:pt x="158" y="125"/>
                    <a:pt x="205" y="143"/>
                    <a:pt x="247" y="166"/>
                  </a:cubicBezTo>
                  <a:cubicBezTo>
                    <a:pt x="269" y="177"/>
                    <a:pt x="290" y="190"/>
                    <a:pt x="310" y="203"/>
                  </a:cubicBezTo>
                  <a:cubicBezTo>
                    <a:pt x="330" y="216"/>
                    <a:pt x="349" y="231"/>
                    <a:pt x="369" y="246"/>
                  </a:cubicBezTo>
                  <a:cubicBezTo>
                    <a:pt x="407" y="277"/>
                    <a:pt x="442" y="311"/>
                    <a:pt x="476" y="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7050258" y="3723980"/>
              <a:ext cx="71640" cy="53280"/>
            </a:xfrm>
            <a:custGeom>
              <a:avLst/>
              <a:gdLst/>
              <a:ahLst/>
              <a:cxnLst/>
              <a:rect l="l" t="t" r="r" b="b"/>
              <a:pathLst>
                <a:path w="199" h="148" extrusionOk="0">
                  <a:moveTo>
                    <a:pt x="138" y="0"/>
                  </a:moveTo>
                  <a:cubicBezTo>
                    <a:pt x="147" y="21"/>
                    <a:pt x="155" y="42"/>
                    <a:pt x="162" y="63"/>
                  </a:cubicBezTo>
                  <a:cubicBezTo>
                    <a:pt x="165" y="73"/>
                    <a:pt x="168" y="84"/>
                    <a:pt x="170" y="95"/>
                  </a:cubicBezTo>
                  <a:cubicBezTo>
                    <a:pt x="173" y="105"/>
                    <a:pt x="175" y="116"/>
                    <a:pt x="176" y="127"/>
                  </a:cubicBezTo>
                  <a:lnTo>
                    <a:pt x="184" y="115"/>
                  </a:lnTo>
                  <a:cubicBezTo>
                    <a:pt x="155" y="122"/>
                    <a:pt x="124" y="127"/>
                    <a:pt x="94" y="128"/>
                  </a:cubicBezTo>
                  <a:cubicBezTo>
                    <a:pt x="63" y="130"/>
                    <a:pt x="32" y="127"/>
                    <a:pt x="0" y="123"/>
                  </a:cubicBezTo>
                  <a:cubicBezTo>
                    <a:pt x="29" y="138"/>
                    <a:pt x="61" y="145"/>
                    <a:pt x="93" y="147"/>
                  </a:cubicBezTo>
                  <a:cubicBezTo>
                    <a:pt x="126" y="149"/>
                    <a:pt x="159" y="145"/>
                    <a:pt x="190" y="136"/>
                  </a:cubicBezTo>
                  <a:lnTo>
                    <a:pt x="199" y="133"/>
                  </a:lnTo>
                  <a:lnTo>
                    <a:pt x="198" y="124"/>
                  </a:lnTo>
                  <a:cubicBezTo>
                    <a:pt x="196" y="112"/>
                    <a:pt x="193" y="100"/>
                    <a:pt x="189" y="90"/>
                  </a:cubicBezTo>
                  <a:cubicBezTo>
                    <a:pt x="186" y="78"/>
                    <a:pt x="181" y="68"/>
                    <a:pt x="176" y="57"/>
                  </a:cubicBezTo>
                  <a:cubicBezTo>
                    <a:pt x="166" y="36"/>
                    <a:pt x="154" y="17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7012098" y="3698060"/>
              <a:ext cx="57600" cy="42480"/>
            </a:xfrm>
            <a:custGeom>
              <a:avLst/>
              <a:gdLst/>
              <a:ahLst/>
              <a:cxnLst/>
              <a:rect l="l" t="t" r="r" b="b"/>
              <a:pathLst>
                <a:path w="160" h="118" extrusionOk="0">
                  <a:moveTo>
                    <a:pt x="89" y="0"/>
                  </a:moveTo>
                  <a:cubicBezTo>
                    <a:pt x="98" y="16"/>
                    <a:pt x="106" y="32"/>
                    <a:pt x="114" y="48"/>
                  </a:cubicBezTo>
                  <a:cubicBezTo>
                    <a:pt x="122" y="64"/>
                    <a:pt x="129" y="80"/>
                    <a:pt x="135" y="97"/>
                  </a:cubicBezTo>
                  <a:lnTo>
                    <a:pt x="143" y="82"/>
                  </a:lnTo>
                  <a:cubicBezTo>
                    <a:pt x="119" y="88"/>
                    <a:pt x="96" y="93"/>
                    <a:pt x="72" y="98"/>
                  </a:cubicBezTo>
                  <a:cubicBezTo>
                    <a:pt x="48" y="103"/>
                    <a:pt x="24" y="108"/>
                    <a:pt x="0" y="113"/>
                  </a:cubicBezTo>
                  <a:cubicBezTo>
                    <a:pt x="24" y="118"/>
                    <a:pt x="49" y="118"/>
                    <a:pt x="74" y="117"/>
                  </a:cubicBezTo>
                  <a:cubicBezTo>
                    <a:pt x="99" y="115"/>
                    <a:pt x="124" y="110"/>
                    <a:pt x="148" y="103"/>
                  </a:cubicBezTo>
                  <a:lnTo>
                    <a:pt x="160" y="100"/>
                  </a:lnTo>
                  <a:lnTo>
                    <a:pt x="156" y="88"/>
                  </a:lnTo>
                  <a:cubicBezTo>
                    <a:pt x="148" y="71"/>
                    <a:pt x="139" y="55"/>
                    <a:pt x="127" y="40"/>
                  </a:cubicBezTo>
                  <a:cubicBezTo>
                    <a:pt x="116" y="25"/>
                    <a:pt x="104" y="11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6993377" y="3691580"/>
              <a:ext cx="35280" cy="25920"/>
            </a:xfrm>
            <a:custGeom>
              <a:avLst/>
              <a:gdLst/>
              <a:ahLst/>
              <a:cxnLst/>
              <a:rect l="l" t="t" r="r" b="b"/>
              <a:pathLst>
                <a:path w="98" h="72" extrusionOk="0">
                  <a:moveTo>
                    <a:pt x="45" y="0"/>
                  </a:moveTo>
                  <a:cubicBezTo>
                    <a:pt x="50" y="10"/>
                    <a:pt x="55" y="20"/>
                    <a:pt x="60" y="29"/>
                  </a:cubicBezTo>
                  <a:cubicBezTo>
                    <a:pt x="64" y="39"/>
                    <a:pt x="68" y="48"/>
                    <a:pt x="72" y="57"/>
                  </a:cubicBezTo>
                  <a:lnTo>
                    <a:pt x="80" y="41"/>
                  </a:lnTo>
                  <a:cubicBezTo>
                    <a:pt x="66" y="44"/>
                    <a:pt x="53" y="49"/>
                    <a:pt x="40" y="53"/>
                  </a:cubicBezTo>
                  <a:cubicBezTo>
                    <a:pt x="27" y="57"/>
                    <a:pt x="15" y="61"/>
                    <a:pt x="0" y="60"/>
                  </a:cubicBezTo>
                  <a:cubicBezTo>
                    <a:pt x="5" y="66"/>
                    <a:pt x="13" y="69"/>
                    <a:pt x="20" y="70"/>
                  </a:cubicBezTo>
                  <a:cubicBezTo>
                    <a:pt x="28" y="72"/>
                    <a:pt x="36" y="73"/>
                    <a:pt x="43" y="72"/>
                  </a:cubicBezTo>
                  <a:cubicBezTo>
                    <a:pt x="57" y="70"/>
                    <a:pt x="71" y="67"/>
                    <a:pt x="85" y="63"/>
                  </a:cubicBezTo>
                  <a:lnTo>
                    <a:pt x="98" y="59"/>
                  </a:lnTo>
                  <a:lnTo>
                    <a:pt x="92" y="47"/>
                  </a:lnTo>
                  <a:cubicBezTo>
                    <a:pt x="87" y="37"/>
                    <a:pt x="81" y="28"/>
                    <a:pt x="73" y="20"/>
                  </a:cubicBezTo>
                  <a:cubicBezTo>
                    <a:pt x="65" y="12"/>
                    <a:pt x="56" y="5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5" name="Google Shape;1805;p34"/>
          <p:cNvGrpSpPr/>
          <p:nvPr/>
        </p:nvGrpSpPr>
        <p:grpSpPr>
          <a:xfrm>
            <a:off x="58648" y="3180705"/>
            <a:ext cx="156600" cy="221040"/>
            <a:chOff x="6223273" y="5387430"/>
            <a:chExt cx="156600" cy="221040"/>
          </a:xfrm>
        </p:grpSpPr>
        <p:sp>
          <p:nvSpPr>
            <p:cNvPr id="1806" name="Google Shape;1806;p34"/>
            <p:cNvSpPr/>
            <p:nvPr/>
          </p:nvSpPr>
          <p:spPr>
            <a:xfrm>
              <a:off x="6223273" y="5387430"/>
              <a:ext cx="156600" cy="221040"/>
            </a:xfrm>
            <a:custGeom>
              <a:avLst/>
              <a:gdLst/>
              <a:ahLst/>
              <a:cxnLst/>
              <a:rect l="l" t="t" r="r" b="b"/>
              <a:pathLst>
                <a:path w="435" h="614" extrusionOk="0">
                  <a:moveTo>
                    <a:pt x="204" y="535"/>
                  </a:moveTo>
                  <a:cubicBezTo>
                    <a:pt x="142" y="482"/>
                    <a:pt x="97" y="408"/>
                    <a:pt x="84" y="327"/>
                  </a:cubicBezTo>
                  <a:cubicBezTo>
                    <a:pt x="75" y="269"/>
                    <a:pt x="80" y="210"/>
                    <a:pt x="75" y="152"/>
                  </a:cubicBezTo>
                  <a:cubicBezTo>
                    <a:pt x="68" y="94"/>
                    <a:pt x="48" y="33"/>
                    <a:pt x="0" y="0"/>
                  </a:cubicBezTo>
                  <a:cubicBezTo>
                    <a:pt x="55" y="7"/>
                    <a:pt x="109" y="19"/>
                    <a:pt x="162" y="37"/>
                  </a:cubicBezTo>
                  <a:cubicBezTo>
                    <a:pt x="199" y="48"/>
                    <a:pt x="235" y="63"/>
                    <a:pt x="268" y="84"/>
                  </a:cubicBezTo>
                  <a:cubicBezTo>
                    <a:pt x="344" y="130"/>
                    <a:pt x="401" y="208"/>
                    <a:pt x="422" y="294"/>
                  </a:cubicBezTo>
                  <a:cubicBezTo>
                    <a:pt x="436" y="355"/>
                    <a:pt x="422" y="441"/>
                    <a:pt x="422" y="502"/>
                  </a:cubicBezTo>
                  <a:cubicBezTo>
                    <a:pt x="423" y="559"/>
                    <a:pt x="435" y="614"/>
                    <a:pt x="435" y="614"/>
                  </a:cubicBezTo>
                  <a:cubicBezTo>
                    <a:pt x="435" y="614"/>
                    <a:pt x="287" y="605"/>
                    <a:pt x="204" y="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6247752" y="5400390"/>
              <a:ext cx="110160" cy="188640"/>
            </a:xfrm>
            <a:custGeom>
              <a:avLst/>
              <a:gdLst/>
              <a:ahLst/>
              <a:cxnLst/>
              <a:rect l="l" t="t" r="r" b="b"/>
              <a:pathLst>
                <a:path w="306" h="524" extrusionOk="0">
                  <a:moveTo>
                    <a:pt x="306" y="524"/>
                  </a:moveTo>
                  <a:cubicBezTo>
                    <a:pt x="272" y="486"/>
                    <a:pt x="240" y="446"/>
                    <a:pt x="212" y="404"/>
                  </a:cubicBezTo>
                  <a:cubicBezTo>
                    <a:pt x="199" y="382"/>
                    <a:pt x="186" y="361"/>
                    <a:pt x="175" y="339"/>
                  </a:cubicBezTo>
                  <a:cubicBezTo>
                    <a:pt x="163" y="317"/>
                    <a:pt x="152" y="294"/>
                    <a:pt x="143" y="271"/>
                  </a:cubicBezTo>
                  <a:cubicBezTo>
                    <a:pt x="124" y="225"/>
                    <a:pt x="111" y="175"/>
                    <a:pt x="90" y="127"/>
                  </a:cubicBezTo>
                  <a:cubicBezTo>
                    <a:pt x="71" y="79"/>
                    <a:pt x="43" y="31"/>
                    <a:pt x="0" y="0"/>
                  </a:cubicBezTo>
                  <a:cubicBezTo>
                    <a:pt x="32" y="41"/>
                    <a:pt x="51" y="88"/>
                    <a:pt x="65" y="136"/>
                  </a:cubicBezTo>
                  <a:cubicBezTo>
                    <a:pt x="80" y="184"/>
                    <a:pt x="91" y="234"/>
                    <a:pt x="111" y="284"/>
                  </a:cubicBezTo>
                  <a:cubicBezTo>
                    <a:pt x="122" y="308"/>
                    <a:pt x="133" y="331"/>
                    <a:pt x="147" y="355"/>
                  </a:cubicBezTo>
                  <a:cubicBezTo>
                    <a:pt x="160" y="377"/>
                    <a:pt x="175" y="399"/>
                    <a:pt x="192" y="419"/>
                  </a:cubicBezTo>
                  <a:cubicBezTo>
                    <a:pt x="224" y="460"/>
                    <a:pt x="263" y="496"/>
                    <a:pt x="306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6283393" y="5490750"/>
              <a:ext cx="56160" cy="73440"/>
            </a:xfrm>
            <a:custGeom>
              <a:avLst/>
              <a:gdLst/>
              <a:ahLst/>
              <a:cxnLst/>
              <a:rect l="l" t="t" r="r" b="b"/>
              <a:pathLst>
                <a:path w="156" h="204" extrusionOk="0">
                  <a:moveTo>
                    <a:pt x="0" y="127"/>
                  </a:moveTo>
                  <a:cubicBezTo>
                    <a:pt x="16" y="145"/>
                    <a:pt x="35" y="160"/>
                    <a:pt x="55" y="173"/>
                  </a:cubicBezTo>
                  <a:cubicBezTo>
                    <a:pt x="65" y="179"/>
                    <a:pt x="76" y="184"/>
                    <a:pt x="87" y="189"/>
                  </a:cubicBezTo>
                  <a:cubicBezTo>
                    <a:pt x="98" y="194"/>
                    <a:pt x="109" y="198"/>
                    <a:pt x="120" y="201"/>
                  </a:cubicBezTo>
                  <a:lnTo>
                    <a:pt x="130" y="204"/>
                  </a:lnTo>
                  <a:lnTo>
                    <a:pt x="133" y="195"/>
                  </a:lnTo>
                  <a:cubicBezTo>
                    <a:pt x="147" y="164"/>
                    <a:pt x="154" y="131"/>
                    <a:pt x="156" y="97"/>
                  </a:cubicBezTo>
                  <a:cubicBezTo>
                    <a:pt x="157" y="64"/>
                    <a:pt x="153" y="30"/>
                    <a:pt x="141" y="0"/>
                  </a:cubicBezTo>
                  <a:cubicBezTo>
                    <a:pt x="142" y="32"/>
                    <a:pt x="141" y="64"/>
                    <a:pt x="137" y="96"/>
                  </a:cubicBezTo>
                  <a:cubicBezTo>
                    <a:pt x="132" y="127"/>
                    <a:pt x="124" y="157"/>
                    <a:pt x="113" y="187"/>
                  </a:cubicBezTo>
                  <a:lnTo>
                    <a:pt x="126" y="181"/>
                  </a:lnTo>
                  <a:cubicBezTo>
                    <a:pt x="116" y="178"/>
                    <a:pt x="105" y="175"/>
                    <a:pt x="94" y="171"/>
                  </a:cubicBezTo>
                  <a:cubicBezTo>
                    <a:pt x="83" y="167"/>
                    <a:pt x="73" y="163"/>
                    <a:pt x="62" y="159"/>
                  </a:cubicBezTo>
                  <a:cubicBezTo>
                    <a:pt x="41" y="150"/>
                    <a:pt x="21" y="139"/>
                    <a:pt x="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6262873" y="5448270"/>
              <a:ext cx="45360" cy="58320"/>
            </a:xfrm>
            <a:custGeom>
              <a:avLst/>
              <a:gdLst/>
              <a:ahLst/>
              <a:cxnLst/>
              <a:rect l="l" t="t" r="r" b="b"/>
              <a:pathLst>
                <a:path w="126" h="162" extrusionOk="0">
                  <a:moveTo>
                    <a:pt x="0" y="79"/>
                  </a:moveTo>
                  <a:cubicBezTo>
                    <a:pt x="10" y="95"/>
                    <a:pt x="23" y="110"/>
                    <a:pt x="37" y="123"/>
                  </a:cubicBezTo>
                  <a:cubicBezTo>
                    <a:pt x="51" y="135"/>
                    <a:pt x="67" y="147"/>
                    <a:pt x="84" y="156"/>
                  </a:cubicBezTo>
                  <a:lnTo>
                    <a:pt x="94" y="162"/>
                  </a:lnTo>
                  <a:lnTo>
                    <a:pt x="99" y="151"/>
                  </a:lnTo>
                  <a:cubicBezTo>
                    <a:pt x="109" y="127"/>
                    <a:pt x="116" y="102"/>
                    <a:pt x="121" y="77"/>
                  </a:cubicBezTo>
                  <a:cubicBezTo>
                    <a:pt x="126" y="51"/>
                    <a:pt x="128" y="26"/>
                    <a:pt x="126" y="0"/>
                  </a:cubicBezTo>
                  <a:cubicBezTo>
                    <a:pt x="117" y="24"/>
                    <a:pt x="110" y="48"/>
                    <a:pt x="103" y="72"/>
                  </a:cubicBezTo>
                  <a:cubicBezTo>
                    <a:pt x="95" y="96"/>
                    <a:pt x="87" y="119"/>
                    <a:pt x="79" y="143"/>
                  </a:cubicBezTo>
                  <a:lnTo>
                    <a:pt x="94" y="137"/>
                  </a:lnTo>
                  <a:cubicBezTo>
                    <a:pt x="78" y="129"/>
                    <a:pt x="62" y="120"/>
                    <a:pt x="46" y="110"/>
                  </a:cubicBezTo>
                  <a:cubicBezTo>
                    <a:pt x="31" y="100"/>
                    <a:pt x="16" y="90"/>
                    <a:pt x="0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6259993" y="5426310"/>
              <a:ext cx="27000" cy="36000"/>
            </a:xfrm>
            <a:custGeom>
              <a:avLst/>
              <a:gdLst/>
              <a:ahLst/>
              <a:cxnLst/>
              <a:rect l="l" t="t" r="r" b="b"/>
              <a:pathLst>
                <a:path w="75" h="100" extrusionOk="0">
                  <a:moveTo>
                    <a:pt x="0" y="40"/>
                  </a:moveTo>
                  <a:cubicBezTo>
                    <a:pt x="3" y="51"/>
                    <a:pt x="10" y="61"/>
                    <a:pt x="17" y="70"/>
                  </a:cubicBezTo>
                  <a:cubicBezTo>
                    <a:pt x="25" y="79"/>
                    <a:pt x="34" y="87"/>
                    <a:pt x="44" y="93"/>
                  </a:cubicBezTo>
                  <a:lnTo>
                    <a:pt x="54" y="100"/>
                  </a:lnTo>
                  <a:lnTo>
                    <a:pt x="60" y="88"/>
                  </a:lnTo>
                  <a:cubicBezTo>
                    <a:pt x="65" y="74"/>
                    <a:pt x="70" y="60"/>
                    <a:pt x="74" y="46"/>
                  </a:cubicBezTo>
                  <a:cubicBezTo>
                    <a:pt x="75" y="38"/>
                    <a:pt x="76" y="30"/>
                    <a:pt x="74" y="22"/>
                  </a:cubicBezTo>
                  <a:cubicBezTo>
                    <a:pt x="74" y="14"/>
                    <a:pt x="71" y="6"/>
                    <a:pt x="66" y="0"/>
                  </a:cubicBezTo>
                  <a:cubicBezTo>
                    <a:pt x="65" y="15"/>
                    <a:pt x="61" y="28"/>
                    <a:pt x="55" y="40"/>
                  </a:cubicBezTo>
                  <a:cubicBezTo>
                    <a:pt x="49" y="53"/>
                    <a:pt x="44" y="66"/>
                    <a:pt x="39" y="80"/>
                  </a:cubicBezTo>
                  <a:lnTo>
                    <a:pt x="55" y="74"/>
                  </a:lnTo>
                  <a:cubicBezTo>
                    <a:pt x="46" y="69"/>
                    <a:pt x="37" y="64"/>
                    <a:pt x="28" y="58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1" name="Google Shape;1811;p34"/>
          <p:cNvSpPr/>
          <p:nvPr/>
        </p:nvSpPr>
        <p:spPr>
          <a:xfrm>
            <a:off x="2965588" y="5022035"/>
            <a:ext cx="46440" cy="46440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10" y="29"/>
                </a:moveTo>
                <a:cubicBezTo>
                  <a:pt x="-9" y="59"/>
                  <a:pt x="-1" y="99"/>
                  <a:pt x="28" y="119"/>
                </a:cubicBezTo>
                <a:cubicBezTo>
                  <a:pt x="59" y="138"/>
                  <a:pt x="99" y="130"/>
                  <a:pt x="119" y="100"/>
                </a:cubicBezTo>
                <a:cubicBezTo>
                  <a:pt x="138" y="70"/>
                  <a:pt x="130" y="30"/>
                  <a:pt x="100" y="10"/>
                </a:cubicBezTo>
                <a:cubicBezTo>
                  <a:pt x="70" y="-9"/>
                  <a:pt x="30" y="-1"/>
                  <a:pt x="10" y="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1425" rIns="90000" bIns="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4"/>
          <p:cNvSpPr/>
          <p:nvPr/>
        </p:nvSpPr>
        <p:spPr>
          <a:xfrm>
            <a:off x="1228283" y="4357085"/>
            <a:ext cx="46800" cy="46800"/>
          </a:xfrm>
          <a:custGeom>
            <a:avLst/>
            <a:gdLst/>
            <a:ahLst/>
            <a:cxnLst/>
            <a:rect l="l" t="t" r="r" b="b"/>
            <a:pathLst>
              <a:path w="130" h="130" extrusionOk="0">
                <a:moveTo>
                  <a:pt x="11" y="29"/>
                </a:moveTo>
                <a:cubicBezTo>
                  <a:pt x="-9" y="59"/>
                  <a:pt x="0" y="99"/>
                  <a:pt x="30" y="119"/>
                </a:cubicBezTo>
                <a:cubicBezTo>
                  <a:pt x="59" y="139"/>
                  <a:pt x="100" y="131"/>
                  <a:pt x="119" y="101"/>
                </a:cubicBezTo>
                <a:cubicBezTo>
                  <a:pt x="139" y="71"/>
                  <a:pt x="131" y="31"/>
                  <a:pt x="101" y="11"/>
                </a:cubicBezTo>
                <a:cubicBezTo>
                  <a:pt x="71" y="-9"/>
                  <a:pt x="31" y="0"/>
                  <a:pt x="11" y="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1800" rIns="90000" bIns="18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34"/>
          <p:cNvSpPr/>
          <p:nvPr/>
        </p:nvSpPr>
        <p:spPr>
          <a:xfrm>
            <a:off x="5990352" y="4940310"/>
            <a:ext cx="18360" cy="18360"/>
          </a:xfrm>
          <a:custGeom>
            <a:avLst/>
            <a:gdLst/>
            <a:ahLst/>
            <a:cxnLst/>
            <a:rect l="l" t="t" r="r" b="b"/>
            <a:pathLst>
              <a:path w="51" h="51" extrusionOk="0">
                <a:moveTo>
                  <a:pt x="4" y="11"/>
                </a:moveTo>
                <a:cubicBezTo>
                  <a:pt x="-4" y="23"/>
                  <a:pt x="0" y="39"/>
                  <a:pt x="12" y="47"/>
                </a:cubicBezTo>
                <a:cubicBezTo>
                  <a:pt x="23" y="54"/>
                  <a:pt x="39" y="51"/>
                  <a:pt x="47" y="39"/>
                </a:cubicBezTo>
                <a:cubicBezTo>
                  <a:pt x="54" y="28"/>
                  <a:pt x="51" y="12"/>
                  <a:pt x="40" y="4"/>
                </a:cubicBezTo>
                <a:cubicBezTo>
                  <a:pt x="28" y="-3"/>
                  <a:pt x="12" y="0"/>
                  <a:pt x="4" y="1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34"/>
          <p:cNvSpPr/>
          <p:nvPr/>
        </p:nvSpPr>
        <p:spPr>
          <a:xfrm>
            <a:off x="6091513" y="5608110"/>
            <a:ext cx="18000" cy="18000"/>
          </a:xfrm>
          <a:custGeom>
            <a:avLst/>
            <a:gdLst/>
            <a:ahLst/>
            <a:cxnLst/>
            <a:rect l="l" t="t" r="r" b="b"/>
            <a:pathLst>
              <a:path w="50" h="50" extrusionOk="0">
                <a:moveTo>
                  <a:pt x="4" y="11"/>
                </a:moveTo>
                <a:cubicBezTo>
                  <a:pt x="-4" y="23"/>
                  <a:pt x="0" y="38"/>
                  <a:pt x="11" y="46"/>
                </a:cubicBezTo>
                <a:cubicBezTo>
                  <a:pt x="23" y="54"/>
                  <a:pt x="38" y="50"/>
                  <a:pt x="46" y="39"/>
                </a:cubicBezTo>
                <a:cubicBezTo>
                  <a:pt x="54" y="27"/>
                  <a:pt x="51" y="11"/>
                  <a:pt x="39" y="4"/>
                </a:cubicBezTo>
                <a:cubicBezTo>
                  <a:pt x="28" y="-4"/>
                  <a:pt x="12" y="-1"/>
                  <a:pt x="4" y="1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34"/>
          <p:cNvSpPr/>
          <p:nvPr/>
        </p:nvSpPr>
        <p:spPr>
          <a:xfrm>
            <a:off x="114438" y="3901755"/>
            <a:ext cx="45000" cy="45000"/>
          </a:xfrm>
          <a:custGeom>
            <a:avLst/>
            <a:gdLst/>
            <a:ahLst/>
            <a:cxnLst/>
            <a:rect l="l" t="t" r="r" b="b"/>
            <a:pathLst>
              <a:path w="125" h="125" extrusionOk="0">
                <a:moveTo>
                  <a:pt x="36" y="6"/>
                </a:moveTo>
                <a:cubicBezTo>
                  <a:pt x="67" y="-9"/>
                  <a:pt x="104" y="4"/>
                  <a:pt x="119" y="36"/>
                </a:cubicBezTo>
                <a:cubicBezTo>
                  <a:pt x="134" y="66"/>
                  <a:pt x="121" y="104"/>
                  <a:pt x="90" y="119"/>
                </a:cubicBezTo>
                <a:cubicBezTo>
                  <a:pt x="58" y="133"/>
                  <a:pt x="21" y="120"/>
                  <a:pt x="7" y="89"/>
                </a:cubicBezTo>
                <a:cubicBezTo>
                  <a:pt x="-8" y="58"/>
                  <a:pt x="5" y="21"/>
                  <a:pt x="36" y="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56"/>
          <p:cNvSpPr/>
          <p:nvPr/>
        </p:nvSpPr>
        <p:spPr>
          <a:xfrm>
            <a:off x="6722450" y="1795743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1" name="Google Shape;3401;p56"/>
          <p:cNvSpPr/>
          <p:nvPr/>
        </p:nvSpPr>
        <p:spPr>
          <a:xfrm>
            <a:off x="4100105" y="1795743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2" name="Google Shape;3402;p56"/>
          <p:cNvSpPr/>
          <p:nvPr/>
        </p:nvSpPr>
        <p:spPr>
          <a:xfrm>
            <a:off x="5778617" y="3054843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3" name="Google Shape;3403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sp>
        <p:nvSpPr>
          <p:cNvPr id="3404" name="Google Shape;3404;p56"/>
          <p:cNvSpPr/>
          <p:nvPr/>
        </p:nvSpPr>
        <p:spPr>
          <a:xfrm>
            <a:off x="1949655" y="2730700"/>
            <a:ext cx="1678500" cy="15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5" name="Google Shape;3405;p56"/>
          <p:cNvSpPr/>
          <p:nvPr/>
        </p:nvSpPr>
        <p:spPr>
          <a:xfrm>
            <a:off x="3628190" y="2730700"/>
            <a:ext cx="1678500" cy="1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6" name="Google Shape;3406;p56"/>
          <p:cNvSpPr/>
          <p:nvPr/>
        </p:nvSpPr>
        <p:spPr>
          <a:xfrm>
            <a:off x="5306724" y="2730700"/>
            <a:ext cx="1678500" cy="1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08" name="Google Shape;3408;p56"/>
          <p:cNvCxnSpPr>
            <a:stCxn id="3404" idx="0"/>
            <a:endCxn id="3409" idx="2"/>
          </p:cNvCxnSpPr>
          <p:nvPr/>
        </p:nvCxnSpPr>
        <p:spPr>
          <a:xfrm rot="10800000">
            <a:off x="2788905" y="2542600"/>
            <a:ext cx="0" cy="188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10" name="Google Shape;3410;p56"/>
          <p:cNvCxnSpPr>
            <a:stCxn id="3411" idx="0"/>
            <a:endCxn id="3405" idx="2"/>
          </p:cNvCxnSpPr>
          <p:nvPr/>
        </p:nvCxnSpPr>
        <p:spPr>
          <a:xfrm rot="10800000">
            <a:off x="4467428" y="2882900"/>
            <a:ext cx="0" cy="234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12" name="Google Shape;3412;p56"/>
          <p:cNvCxnSpPr>
            <a:stCxn id="3406" idx="0"/>
            <a:endCxn id="3413" idx="2"/>
          </p:cNvCxnSpPr>
          <p:nvPr/>
        </p:nvCxnSpPr>
        <p:spPr>
          <a:xfrm rot="10800000">
            <a:off x="6145974" y="2542600"/>
            <a:ext cx="0" cy="18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09" name="Google Shape;3409;p56"/>
          <p:cNvSpPr txBox="1"/>
          <p:nvPr/>
        </p:nvSpPr>
        <p:spPr>
          <a:xfrm>
            <a:off x="1799803" y="1875100"/>
            <a:ext cx="1978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Reusable Concept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13" name="Google Shape;3413;p56"/>
          <p:cNvSpPr txBox="1"/>
          <p:nvPr/>
        </p:nvSpPr>
        <p:spPr>
          <a:xfrm>
            <a:off x="5156882" y="1875100"/>
            <a:ext cx="1978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Collaboration with local eco-friendly brands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16" name="Google Shape;3416;p56"/>
          <p:cNvSpPr txBox="1"/>
          <p:nvPr/>
        </p:nvSpPr>
        <p:spPr>
          <a:xfrm>
            <a:off x="3451631" y="3500126"/>
            <a:ext cx="1978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Community Engagement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18" name="Google Shape;3418;p56"/>
          <p:cNvSpPr txBox="1"/>
          <p:nvPr/>
        </p:nvSpPr>
        <p:spPr>
          <a:xfrm>
            <a:off x="1799803" y="1463675"/>
            <a:ext cx="1978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BBQ Pit</a:t>
            </a:r>
            <a:endParaRPr sz="2400">
              <a:solidFill>
                <a:schemeClr val="accen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11" name="Google Shape;3411;p56"/>
          <p:cNvSpPr txBox="1"/>
          <p:nvPr/>
        </p:nvSpPr>
        <p:spPr>
          <a:xfrm>
            <a:off x="3478328" y="3116900"/>
            <a:ext cx="1978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Events</a:t>
            </a:r>
            <a:endParaRPr sz="2400">
              <a:solidFill>
                <a:schemeClr val="accen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19" name="Google Shape;3419;p56"/>
          <p:cNvSpPr txBox="1"/>
          <p:nvPr/>
        </p:nvSpPr>
        <p:spPr>
          <a:xfrm>
            <a:off x="4969821" y="1463675"/>
            <a:ext cx="2487329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Partner Discount</a:t>
            </a:r>
            <a:endParaRPr sz="2400">
              <a:solidFill>
                <a:schemeClr val="accen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20" name="Google Shape;3420;p56"/>
          <p:cNvSpPr/>
          <p:nvPr/>
        </p:nvSpPr>
        <p:spPr>
          <a:xfrm>
            <a:off x="2421542" y="3054843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21" name="Google Shape;3421;p56"/>
          <p:cNvCxnSpPr>
            <a:stCxn id="3404" idx="2"/>
            <a:endCxn id="3420" idx="0"/>
          </p:cNvCxnSpPr>
          <p:nvPr/>
        </p:nvCxnSpPr>
        <p:spPr>
          <a:xfrm>
            <a:off x="2788905" y="2882800"/>
            <a:ext cx="0" cy="171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2" name="Google Shape;3422;p56"/>
          <p:cNvCxnSpPr>
            <a:stCxn id="3401" idx="4"/>
            <a:endCxn id="3405" idx="0"/>
          </p:cNvCxnSpPr>
          <p:nvPr/>
        </p:nvCxnSpPr>
        <p:spPr>
          <a:xfrm>
            <a:off x="4467455" y="2530443"/>
            <a:ext cx="0" cy="200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3" name="Google Shape;3423;p56"/>
          <p:cNvCxnSpPr>
            <a:stCxn id="3406" idx="2"/>
            <a:endCxn id="3402" idx="0"/>
          </p:cNvCxnSpPr>
          <p:nvPr/>
        </p:nvCxnSpPr>
        <p:spPr>
          <a:xfrm>
            <a:off x="6145974" y="2882800"/>
            <a:ext cx="0" cy="171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25" name="Google Shape;3425;p56"/>
          <p:cNvGrpSpPr/>
          <p:nvPr/>
        </p:nvGrpSpPr>
        <p:grpSpPr>
          <a:xfrm>
            <a:off x="2584923" y="3261874"/>
            <a:ext cx="407917" cy="358749"/>
            <a:chOff x="4281120" y="2376000"/>
            <a:chExt cx="403200" cy="354600"/>
          </a:xfrm>
        </p:grpSpPr>
        <p:sp>
          <p:nvSpPr>
            <p:cNvPr id="3426" name="Google Shape;3426;p56"/>
            <p:cNvSpPr/>
            <p:nvPr/>
          </p:nvSpPr>
          <p:spPr>
            <a:xfrm>
              <a:off x="4318200" y="2376000"/>
              <a:ext cx="133920" cy="122400"/>
            </a:xfrm>
            <a:custGeom>
              <a:avLst/>
              <a:gdLst/>
              <a:ahLst/>
              <a:cxnLst/>
              <a:rect l="l" t="t" r="r" b="b"/>
              <a:pathLst>
                <a:path w="372" h="340" extrusionOk="0">
                  <a:moveTo>
                    <a:pt x="316" y="67"/>
                  </a:moveTo>
                  <a:cubicBezTo>
                    <a:pt x="260" y="9"/>
                    <a:pt x="165" y="-11"/>
                    <a:pt x="34" y="7"/>
                  </a:cubicBezTo>
                  <a:cubicBezTo>
                    <a:pt x="20" y="9"/>
                    <a:pt x="9" y="19"/>
                    <a:pt x="7" y="32"/>
                  </a:cubicBezTo>
                  <a:cubicBezTo>
                    <a:pt x="-13" y="151"/>
                    <a:pt x="9" y="238"/>
                    <a:pt x="73" y="289"/>
                  </a:cubicBezTo>
                  <a:cubicBezTo>
                    <a:pt x="122" y="330"/>
                    <a:pt x="188" y="340"/>
                    <a:pt x="242" y="340"/>
                  </a:cubicBezTo>
                  <a:cubicBezTo>
                    <a:pt x="293" y="340"/>
                    <a:pt x="333" y="330"/>
                    <a:pt x="337" y="330"/>
                  </a:cubicBezTo>
                  <a:cubicBezTo>
                    <a:pt x="349" y="326"/>
                    <a:pt x="357" y="318"/>
                    <a:pt x="361" y="308"/>
                  </a:cubicBezTo>
                  <a:cubicBezTo>
                    <a:pt x="363" y="302"/>
                    <a:pt x="405" y="157"/>
                    <a:pt x="316" y="67"/>
                  </a:cubicBezTo>
                  <a:close/>
                </a:path>
              </a:pathLst>
            </a:custGeom>
            <a:solidFill>
              <a:srgbClr val="A4B7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56"/>
            <p:cNvSpPr/>
            <p:nvPr/>
          </p:nvSpPr>
          <p:spPr>
            <a:xfrm>
              <a:off x="4525560" y="2376000"/>
              <a:ext cx="134640" cy="122400"/>
            </a:xfrm>
            <a:custGeom>
              <a:avLst/>
              <a:gdLst/>
              <a:ahLst/>
              <a:cxnLst/>
              <a:rect l="l" t="t" r="r" b="b"/>
              <a:pathLst>
                <a:path w="374" h="340" extrusionOk="0">
                  <a:moveTo>
                    <a:pt x="367" y="32"/>
                  </a:moveTo>
                  <a:cubicBezTo>
                    <a:pt x="365" y="19"/>
                    <a:pt x="353" y="9"/>
                    <a:pt x="338" y="7"/>
                  </a:cubicBezTo>
                  <a:cubicBezTo>
                    <a:pt x="208" y="-11"/>
                    <a:pt x="113" y="9"/>
                    <a:pt x="56" y="67"/>
                  </a:cubicBezTo>
                  <a:cubicBezTo>
                    <a:pt x="12" y="112"/>
                    <a:pt x="0" y="172"/>
                    <a:pt x="0" y="220"/>
                  </a:cubicBezTo>
                  <a:cubicBezTo>
                    <a:pt x="0" y="268"/>
                    <a:pt x="12" y="305"/>
                    <a:pt x="12" y="308"/>
                  </a:cubicBezTo>
                  <a:cubicBezTo>
                    <a:pt x="14" y="318"/>
                    <a:pt x="23" y="326"/>
                    <a:pt x="34" y="330"/>
                  </a:cubicBezTo>
                  <a:cubicBezTo>
                    <a:pt x="41" y="331"/>
                    <a:pt x="201" y="370"/>
                    <a:pt x="301" y="289"/>
                  </a:cubicBezTo>
                  <a:cubicBezTo>
                    <a:pt x="365" y="238"/>
                    <a:pt x="387" y="151"/>
                    <a:pt x="367" y="32"/>
                  </a:cubicBezTo>
                  <a:close/>
                </a:path>
              </a:pathLst>
            </a:custGeom>
            <a:solidFill>
              <a:srgbClr val="A4B7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56"/>
            <p:cNvSpPr/>
            <p:nvPr/>
          </p:nvSpPr>
          <p:spPr>
            <a:xfrm>
              <a:off x="4366800" y="2425320"/>
              <a:ext cx="122040" cy="158400"/>
            </a:xfrm>
            <a:custGeom>
              <a:avLst/>
              <a:gdLst/>
              <a:ahLst/>
              <a:cxnLst/>
              <a:rect l="l" t="t" r="r" b="b"/>
              <a:pathLst>
                <a:path w="339" h="440" extrusionOk="0">
                  <a:moveTo>
                    <a:pt x="325" y="50"/>
                  </a:moveTo>
                  <a:lnTo>
                    <a:pt x="339" y="267"/>
                  </a:lnTo>
                  <a:lnTo>
                    <a:pt x="325" y="440"/>
                  </a:lnTo>
                  <a:cubicBezTo>
                    <a:pt x="306" y="440"/>
                    <a:pt x="289" y="426"/>
                    <a:pt x="289" y="408"/>
                  </a:cubicBezTo>
                  <a:lnTo>
                    <a:pt x="289" y="322"/>
                  </a:lnTo>
                  <a:lnTo>
                    <a:pt x="11" y="55"/>
                  </a:lnTo>
                  <a:cubicBezTo>
                    <a:pt x="-3" y="42"/>
                    <a:pt x="-3" y="22"/>
                    <a:pt x="11" y="9"/>
                  </a:cubicBezTo>
                  <a:cubicBezTo>
                    <a:pt x="23" y="-4"/>
                    <a:pt x="46" y="-4"/>
                    <a:pt x="58" y="9"/>
                  </a:cubicBezTo>
                  <a:lnTo>
                    <a:pt x="289" y="229"/>
                  </a:lnTo>
                  <a:lnTo>
                    <a:pt x="289" y="83"/>
                  </a:lnTo>
                  <a:cubicBezTo>
                    <a:pt x="289" y="64"/>
                    <a:pt x="306" y="50"/>
                    <a:pt x="325" y="50"/>
                  </a:cubicBez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56"/>
            <p:cNvSpPr/>
            <p:nvPr/>
          </p:nvSpPr>
          <p:spPr>
            <a:xfrm>
              <a:off x="4488840" y="2425320"/>
              <a:ext cx="109800" cy="158400"/>
            </a:xfrm>
            <a:custGeom>
              <a:avLst/>
              <a:gdLst/>
              <a:ahLst/>
              <a:cxnLst/>
              <a:rect l="l" t="t" r="r" b="b"/>
              <a:pathLst>
                <a:path w="305" h="440" extrusionOk="0">
                  <a:moveTo>
                    <a:pt x="296" y="55"/>
                  </a:moveTo>
                  <a:lnTo>
                    <a:pt x="32" y="322"/>
                  </a:lnTo>
                  <a:lnTo>
                    <a:pt x="32" y="408"/>
                  </a:lnTo>
                  <a:cubicBezTo>
                    <a:pt x="32" y="426"/>
                    <a:pt x="18" y="440"/>
                    <a:pt x="0" y="440"/>
                  </a:cubicBezTo>
                  <a:lnTo>
                    <a:pt x="0" y="50"/>
                  </a:lnTo>
                  <a:cubicBezTo>
                    <a:pt x="18" y="50"/>
                    <a:pt x="32" y="64"/>
                    <a:pt x="32" y="83"/>
                  </a:cubicBezTo>
                  <a:lnTo>
                    <a:pt x="32" y="229"/>
                  </a:lnTo>
                  <a:lnTo>
                    <a:pt x="250" y="9"/>
                  </a:lnTo>
                  <a:cubicBezTo>
                    <a:pt x="262" y="-4"/>
                    <a:pt x="284" y="-4"/>
                    <a:pt x="296" y="9"/>
                  </a:cubicBezTo>
                  <a:cubicBezTo>
                    <a:pt x="308" y="22"/>
                    <a:pt x="308" y="42"/>
                    <a:pt x="296" y="55"/>
                  </a:cubicBez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56"/>
            <p:cNvSpPr/>
            <p:nvPr/>
          </p:nvSpPr>
          <p:spPr>
            <a:xfrm>
              <a:off x="4379040" y="2535120"/>
              <a:ext cx="134280" cy="195480"/>
            </a:xfrm>
            <a:custGeom>
              <a:avLst/>
              <a:gdLst/>
              <a:ahLst/>
              <a:cxnLst/>
              <a:rect l="l" t="t" r="r" b="b"/>
              <a:pathLst>
                <a:path w="373" h="543" extrusionOk="0">
                  <a:moveTo>
                    <a:pt x="299" y="0"/>
                  </a:moveTo>
                  <a:lnTo>
                    <a:pt x="373" y="283"/>
                  </a:lnTo>
                  <a:lnTo>
                    <a:pt x="299" y="543"/>
                  </a:lnTo>
                  <a:cubicBezTo>
                    <a:pt x="134" y="543"/>
                    <a:pt x="0" y="422"/>
                    <a:pt x="0" y="272"/>
                  </a:cubicBezTo>
                  <a:cubicBezTo>
                    <a:pt x="0" y="121"/>
                    <a:pt x="134" y="0"/>
                    <a:pt x="299" y="0"/>
                  </a:cubicBezTo>
                  <a:close/>
                </a:path>
              </a:pathLst>
            </a:custGeom>
            <a:solidFill>
              <a:srgbClr val="B54F0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56"/>
            <p:cNvSpPr/>
            <p:nvPr/>
          </p:nvSpPr>
          <p:spPr>
            <a:xfrm>
              <a:off x="4488840" y="2535120"/>
              <a:ext cx="97920" cy="195480"/>
            </a:xfrm>
            <a:custGeom>
              <a:avLst/>
              <a:gdLst/>
              <a:ahLst/>
              <a:cxnLst/>
              <a:rect l="l" t="t" r="r" b="b"/>
              <a:pathLst>
                <a:path w="272" h="543" extrusionOk="0">
                  <a:moveTo>
                    <a:pt x="272" y="272"/>
                  </a:moveTo>
                  <a:cubicBezTo>
                    <a:pt x="272" y="422"/>
                    <a:pt x="150" y="543"/>
                    <a:pt x="0" y="543"/>
                  </a:cubicBezTo>
                  <a:lnTo>
                    <a:pt x="0" y="0"/>
                  </a:lnTo>
                  <a:cubicBezTo>
                    <a:pt x="150" y="0"/>
                    <a:pt x="272" y="121"/>
                    <a:pt x="272" y="272"/>
                  </a:cubicBezTo>
                  <a:close/>
                </a:path>
              </a:pathLst>
            </a:custGeom>
            <a:solidFill>
              <a:srgbClr val="B54F0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56"/>
            <p:cNvSpPr/>
            <p:nvPr/>
          </p:nvSpPr>
          <p:spPr>
            <a:xfrm>
              <a:off x="4281120" y="2632680"/>
              <a:ext cx="219960" cy="97920"/>
            </a:xfrm>
            <a:custGeom>
              <a:avLst/>
              <a:gdLst/>
              <a:ahLst/>
              <a:cxnLst/>
              <a:rect l="l" t="t" r="r" b="b"/>
              <a:pathLst>
                <a:path w="611" h="272" extrusionOk="0">
                  <a:moveTo>
                    <a:pt x="570" y="119"/>
                  </a:moveTo>
                  <a:lnTo>
                    <a:pt x="611" y="195"/>
                  </a:lnTo>
                  <a:lnTo>
                    <a:pt x="570" y="270"/>
                  </a:lnTo>
                  <a:cubicBezTo>
                    <a:pt x="488" y="277"/>
                    <a:pt x="404" y="265"/>
                    <a:pt x="326" y="232"/>
                  </a:cubicBezTo>
                  <a:lnTo>
                    <a:pt x="251" y="196"/>
                  </a:lnTo>
                  <a:lnTo>
                    <a:pt x="30" y="196"/>
                  </a:lnTo>
                  <a:cubicBezTo>
                    <a:pt x="14" y="196"/>
                    <a:pt x="0" y="182"/>
                    <a:pt x="0" y="165"/>
                  </a:cubicBezTo>
                  <a:lnTo>
                    <a:pt x="0" y="70"/>
                  </a:lnTo>
                  <a:lnTo>
                    <a:pt x="255" y="0"/>
                  </a:lnTo>
                  <a:lnTo>
                    <a:pt x="471" y="70"/>
                  </a:lnTo>
                  <a:lnTo>
                    <a:pt x="570" y="119"/>
                  </a:lnTo>
                  <a:close/>
                </a:path>
              </a:pathLst>
            </a:custGeom>
            <a:solidFill>
              <a:srgbClr val="FFA68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56"/>
            <p:cNvSpPr/>
            <p:nvPr/>
          </p:nvSpPr>
          <p:spPr>
            <a:xfrm>
              <a:off x="4281120" y="2583720"/>
              <a:ext cx="219960" cy="97920"/>
            </a:xfrm>
            <a:custGeom>
              <a:avLst/>
              <a:gdLst/>
              <a:ahLst/>
              <a:cxnLst/>
              <a:rect l="l" t="t" r="r" b="b"/>
              <a:pathLst>
                <a:path w="611" h="272" extrusionOk="0">
                  <a:moveTo>
                    <a:pt x="562" y="106"/>
                  </a:moveTo>
                  <a:lnTo>
                    <a:pt x="611" y="196"/>
                  </a:lnTo>
                  <a:lnTo>
                    <a:pt x="562" y="272"/>
                  </a:lnTo>
                  <a:lnTo>
                    <a:pt x="464" y="218"/>
                  </a:lnTo>
                  <a:lnTo>
                    <a:pt x="0" y="218"/>
                  </a:lnTo>
                  <a:lnTo>
                    <a:pt x="0" y="49"/>
                  </a:lnTo>
                  <a:cubicBezTo>
                    <a:pt x="0" y="31"/>
                    <a:pt x="13" y="17"/>
                    <a:pt x="30" y="17"/>
                  </a:cubicBezTo>
                  <a:lnTo>
                    <a:pt x="210" y="17"/>
                  </a:lnTo>
                  <a:cubicBezTo>
                    <a:pt x="281" y="-10"/>
                    <a:pt x="361" y="-4"/>
                    <a:pt x="429" y="33"/>
                  </a:cubicBezTo>
                  <a:cubicBezTo>
                    <a:pt x="452" y="47"/>
                    <a:pt x="432" y="35"/>
                    <a:pt x="562" y="106"/>
                  </a:cubicBezTo>
                  <a:close/>
                </a:path>
              </a:pathLst>
            </a:custGeom>
            <a:solidFill>
              <a:srgbClr val="FFBDA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56"/>
            <p:cNvSpPr/>
            <p:nvPr/>
          </p:nvSpPr>
          <p:spPr>
            <a:xfrm>
              <a:off x="4488840" y="2620800"/>
              <a:ext cx="195480" cy="109800"/>
            </a:xfrm>
            <a:custGeom>
              <a:avLst/>
              <a:gdLst/>
              <a:ahLst/>
              <a:cxnLst/>
              <a:rect l="l" t="t" r="r" b="b"/>
              <a:pathLst>
                <a:path w="543" h="305" extrusionOk="0">
                  <a:moveTo>
                    <a:pt x="543" y="77"/>
                  </a:moveTo>
                  <a:cubicBezTo>
                    <a:pt x="543" y="110"/>
                    <a:pt x="522" y="139"/>
                    <a:pt x="490" y="150"/>
                  </a:cubicBezTo>
                  <a:lnTo>
                    <a:pt x="112" y="282"/>
                  </a:lnTo>
                  <a:cubicBezTo>
                    <a:pt x="76" y="294"/>
                    <a:pt x="38" y="301"/>
                    <a:pt x="0" y="305"/>
                  </a:cubicBezTo>
                  <a:lnTo>
                    <a:pt x="0" y="158"/>
                  </a:lnTo>
                  <a:lnTo>
                    <a:pt x="8" y="161"/>
                  </a:lnTo>
                  <a:cubicBezTo>
                    <a:pt x="24" y="170"/>
                    <a:pt x="43" y="170"/>
                    <a:pt x="60" y="165"/>
                  </a:cubicBezTo>
                  <a:cubicBezTo>
                    <a:pt x="118" y="147"/>
                    <a:pt x="124" y="71"/>
                    <a:pt x="71" y="46"/>
                  </a:cubicBezTo>
                  <a:lnTo>
                    <a:pt x="95" y="58"/>
                  </a:lnTo>
                  <a:cubicBezTo>
                    <a:pt x="475" y="-4"/>
                    <a:pt x="451" y="0"/>
                    <a:pt x="462" y="0"/>
                  </a:cubicBezTo>
                  <a:cubicBezTo>
                    <a:pt x="507" y="0"/>
                    <a:pt x="543" y="33"/>
                    <a:pt x="543" y="77"/>
                  </a:cubicBezTo>
                  <a:close/>
                </a:path>
              </a:pathLst>
            </a:custGeom>
            <a:solidFill>
              <a:srgbClr val="F592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56"/>
            <p:cNvSpPr/>
            <p:nvPr/>
          </p:nvSpPr>
          <p:spPr>
            <a:xfrm>
              <a:off x="4488840" y="2620800"/>
              <a:ext cx="36720" cy="60480"/>
            </a:xfrm>
            <a:custGeom>
              <a:avLst/>
              <a:gdLst/>
              <a:ahLst/>
              <a:cxnLst/>
              <a:rect l="l" t="t" r="r" b="b"/>
              <a:pathLst>
                <a:path w="102" h="168" extrusionOk="0">
                  <a:moveTo>
                    <a:pt x="57" y="165"/>
                  </a:moveTo>
                  <a:cubicBezTo>
                    <a:pt x="41" y="170"/>
                    <a:pt x="23" y="170"/>
                    <a:pt x="8" y="161"/>
                  </a:cubicBezTo>
                  <a:lnTo>
                    <a:pt x="0" y="158"/>
                  </a:lnTo>
                  <a:lnTo>
                    <a:pt x="0" y="0"/>
                  </a:lnTo>
                  <a:cubicBezTo>
                    <a:pt x="18" y="10"/>
                    <a:pt x="40" y="22"/>
                    <a:pt x="66" y="35"/>
                  </a:cubicBezTo>
                  <a:lnTo>
                    <a:pt x="67" y="35"/>
                  </a:lnTo>
                  <a:cubicBezTo>
                    <a:pt x="118" y="63"/>
                    <a:pt x="112" y="146"/>
                    <a:pt x="57" y="165"/>
                  </a:cubicBezTo>
                  <a:close/>
                </a:path>
              </a:pathLst>
            </a:custGeom>
            <a:solidFill>
              <a:srgbClr val="FFA68C"/>
            </a:solidFill>
            <a:ln>
              <a:noFill/>
            </a:ln>
          </p:spPr>
          <p:txBody>
            <a:bodyPr spcFirstLastPara="1" wrap="square" lIns="90000" tIns="15475" rIns="90000" bIns="15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6" name="Google Shape;3436;p56"/>
          <p:cNvGrpSpPr/>
          <p:nvPr/>
        </p:nvGrpSpPr>
        <p:grpSpPr>
          <a:xfrm>
            <a:off x="4263484" y="1965159"/>
            <a:ext cx="407917" cy="395898"/>
            <a:chOff x="4464720" y="3390120"/>
            <a:chExt cx="403200" cy="391320"/>
          </a:xfrm>
        </p:grpSpPr>
        <p:sp>
          <p:nvSpPr>
            <p:cNvPr id="3437" name="Google Shape;3437;p56"/>
            <p:cNvSpPr/>
            <p:nvPr/>
          </p:nvSpPr>
          <p:spPr>
            <a:xfrm>
              <a:off x="4464720" y="3390480"/>
              <a:ext cx="231840" cy="390960"/>
            </a:xfrm>
            <a:custGeom>
              <a:avLst/>
              <a:gdLst/>
              <a:ahLst/>
              <a:cxnLst/>
              <a:rect l="l" t="t" r="r" b="b"/>
              <a:pathLst>
                <a:path w="644" h="1086" extrusionOk="0">
                  <a:moveTo>
                    <a:pt x="561" y="43"/>
                  </a:moveTo>
                  <a:lnTo>
                    <a:pt x="644" y="544"/>
                  </a:lnTo>
                  <a:lnTo>
                    <a:pt x="561" y="1043"/>
                  </a:lnTo>
                  <a:cubicBezTo>
                    <a:pt x="517" y="1043"/>
                    <a:pt x="475" y="1056"/>
                    <a:pt x="438" y="1080"/>
                  </a:cubicBezTo>
                  <a:cubicBezTo>
                    <a:pt x="422" y="1092"/>
                    <a:pt x="399" y="1085"/>
                    <a:pt x="390" y="1067"/>
                  </a:cubicBezTo>
                  <a:cubicBezTo>
                    <a:pt x="353" y="988"/>
                    <a:pt x="267" y="941"/>
                    <a:pt x="177" y="948"/>
                  </a:cubicBezTo>
                  <a:cubicBezTo>
                    <a:pt x="157" y="950"/>
                    <a:pt x="140" y="935"/>
                    <a:pt x="142" y="914"/>
                  </a:cubicBezTo>
                  <a:cubicBezTo>
                    <a:pt x="150" y="827"/>
                    <a:pt x="100" y="746"/>
                    <a:pt x="19" y="709"/>
                  </a:cubicBezTo>
                  <a:cubicBezTo>
                    <a:pt x="0" y="700"/>
                    <a:pt x="-6" y="678"/>
                    <a:pt x="6" y="662"/>
                  </a:cubicBezTo>
                  <a:cubicBezTo>
                    <a:pt x="56" y="592"/>
                    <a:pt x="58" y="496"/>
                    <a:pt x="6" y="424"/>
                  </a:cubicBezTo>
                  <a:cubicBezTo>
                    <a:pt x="-6" y="408"/>
                    <a:pt x="0" y="385"/>
                    <a:pt x="19" y="378"/>
                  </a:cubicBezTo>
                  <a:cubicBezTo>
                    <a:pt x="100" y="341"/>
                    <a:pt x="150" y="258"/>
                    <a:pt x="142" y="172"/>
                  </a:cubicBezTo>
                  <a:cubicBezTo>
                    <a:pt x="140" y="153"/>
                    <a:pt x="157" y="135"/>
                    <a:pt x="177" y="137"/>
                  </a:cubicBezTo>
                  <a:cubicBezTo>
                    <a:pt x="267" y="145"/>
                    <a:pt x="353" y="97"/>
                    <a:pt x="390" y="18"/>
                  </a:cubicBezTo>
                  <a:cubicBezTo>
                    <a:pt x="399" y="1"/>
                    <a:pt x="422" y="-6"/>
                    <a:pt x="438" y="6"/>
                  </a:cubicBezTo>
                  <a:cubicBezTo>
                    <a:pt x="475" y="30"/>
                    <a:pt x="517" y="43"/>
                    <a:pt x="561" y="43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56"/>
            <p:cNvSpPr/>
            <p:nvPr/>
          </p:nvSpPr>
          <p:spPr>
            <a:xfrm>
              <a:off x="4672080" y="3390120"/>
              <a:ext cx="195840" cy="391320"/>
            </a:xfrm>
            <a:custGeom>
              <a:avLst/>
              <a:gdLst/>
              <a:ahLst/>
              <a:cxnLst/>
              <a:rect l="l" t="t" r="r" b="b"/>
              <a:pathLst>
                <a:path w="544" h="1087" extrusionOk="0">
                  <a:moveTo>
                    <a:pt x="538" y="663"/>
                  </a:moveTo>
                  <a:cubicBezTo>
                    <a:pt x="549" y="679"/>
                    <a:pt x="543" y="701"/>
                    <a:pt x="526" y="710"/>
                  </a:cubicBezTo>
                  <a:cubicBezTo>
                    <a:pt x="446" y="747"/>
                    <a:pt x="399" y="828"/>
                    <a:pt x="407" y="915"/>
                  </a:cubicBezTo>
                  <a:cubicBezTo>
                    <a:pt x="408" y="936"/>
                    <a:pt x="391" y="951"/>
                    <a:pt x="372" y="949"/>
                  </a:cubicBezTo>
                  <a:cubicBezTo>
                    <a:pt x="284" y="942"/>
                    <a:pt x="204" y="989"/>
                    <a:pt x="166" y="1068"/>
                  </a:cubicBezTo>
                  <a:cubicBezTo>
                    <a:pt x="158" y="1086"/>
                    <a:pt x="135" y="1093"/>
                    <a:pt x="120" y="1081"/>
                  </a:cubicBezTo>
                  <a:cubicBezTo>
                    <a:pt x="84" y="1057"/>
                    <a:pt x="43" y="1044"/>
                    <a:pt x="0" y="1044"/>
                  </a:cubicBezTo>
                  <a:lnTo>
                    <a:pt x="0" y="43"/>
                  </a:lnTo>
                  <a:cubicBezTo>
                    <a:pt x="43" y="43"/>
                    <a:pt x="84" y="30"/>
                    <a:pt x="120" y="7"/>
                  </a:cubicBezTo>
                  <a:cubicBezTo>
                    <a:pt x="135" y="-5"/>
                    <a:pt x="158" y="1"/>
                    <a:pt x="166" y="18"/>
                  </a:cubicBezTo>
                  <a:cubicBezTo>
                    <a:pt x="204" y="97"/>
                    <a:pt x="284" y="145"/>
                    <a:pt x="372" y="138"/>
                  </a:cubicBezTo>
                  <a:cubicBezTo>
                    <a:pt x="391" y="136"/>
                    <a:pt x="408" y="153"/>
                    <a:pt x="407" y="172"/>
                  </a:cubicBezTo>
                  <a:cubicBezTo>
                    <a:pt x="399" y="258"/>
                    <a:pt x="446" y="342"/>
                    <a:pt x="526" y="378"/>
                  </a:cubicBezTo>
                  <a:cubicBezTo>
                    <a:pt x="533" y="382"/>
                    <a:pt x="540" y="390"/>
                    <a:pt x="543" y="398"/>
                  </a:cubicBezTo>
                  <a:cubicBezTo>
                    <a:pt x="543" y="401"/>
                    <a:pt x="543" y="404"/>
                    <a:pt x="543" y="407"/>
                  </a:cubicBezTo>
                  <a:cubicBezTo>
                    <a:pt x="543" y="413"/>
                    <a:pt x="541" y="420"/>
                    <a:pt x="538" y="425"/>
                  </a:cubicBezTo>
                  <a:cubicBezTo>
                    <a:pt x="488" y="495"/>
                    <a:pt x="488" y="590"/>
                    <a:pt x="538" y="663"/>
                  </a:cubicBezTo>
                  <a:close/>
                </a:path>
              </a:pathLst>
            </a:custGeom>
            <a:solidFill>
              <a:srgbClr val="FFA9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56"/>
            <p:cNvSpPr/>
            <p:nvPr/>
          </p:nvSpPr>
          <p:spPr>
            <a:xfrm>
              <a:off x="4550040" y="3463920"/>
              <a:ext cx="134280" cy="231840"/>
            </a:xfrm>
            <a:custGeom>
              <a:avLst/>
              <a:gdLst/>
              <a:ahLst/>
              <a:cxnLst/>
              <a:rect l="l" t="t" r="r" b="b"/>
              <a:pathLst>
                <a:path w="373" h="644" extrusionOk="0">
                  <a:moveTo>
                    <a:pt x="325" y="0"/>
                  </a:moveTo>
                  <a:lnTo>
                    <a:pt x="373" y="322"/>
                  </a:lnTo>
                  <a:lnTo>
                    <a:pt x="325" y="644"/>
                  </a:lnTo>
                  <a:cubicBezTo>
                    <a:pt x="146" y="644"/>
                    <a:pt x="0" y="500"/>
                    <a:pt x="0" y="322"/>
                  </a:cubicBezTo>
                  <a:cubicBezTo>
                    <a:pt x="0" y="144"/>
                    <a:pt x="146" y="0"/>
                    <a:pt x="325" y="0"/>
                  </a:cubicBezTo>
                  <a:close/>
                </a:path>
              </a:pathLst>
            </a:custGeom>
            <a:solidFill>
              <a:srgbClr val="FFA9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56"/>
            <p:cNvSpPr/>
            <p:nvPr/>
          </p:nvSpPr>
          <p:spPr>
            <a:xfrm>
              <a:off x="4672080" y="3463920"/>
              <a:ext cx="122400" cy="231840"/>
            </a:xfrm>
            <a:custGeom>
              <a:avLst/>
              <a:gdLst/>
              <a:ahLst/>
              <a:cxnLst/>
              <a:rect l="l" t="t" r="r" b="b"/>
              <a:pathLst>
                <a:path w="340" h="644" extrusionOk="0">
                  <a:moveTo>
                    <a:pt x="340" y="322"/>
                  </a:moveTo>
                  <a:cubicBezTo>
                    <a:pt x="340" y="500"/>
                    <a:pt x="188" y="644"/>
                    <a:pt x="0" y="644"/>
                  </a:cubicBezTo>
                  <a:lnTo>
                    <a:pt x="0" y="0"/>
                  </a:lnTo>
                  <a:cubicBezTo>
                    <a:pt x="188" y="0"/>
                    <a:pt x="340" y="144"/>
                    <a:pt x="340" y="322"/>
                  </a:cubicBezTo>
                  <a:close/>
                </a:path>
              </a:pathLst>
            </a:custGeom>
            <a:solidFill>
              <a:srgbClr val="FB78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1" name="Google Shape;3451;p56"/>
          <p:cNvGrpSpPr/>
          <p:nvPr/>
        </p:nvGrpSpPr>
        <p:grpSpPr>
          <a:xfrm>
            <a:off x="5942007" y="3206809"/>
            <a:ext cx="407917" cy="395534"/>
            <a:chOff x="5405400" y="4404600"/>
            <a:chExt cx="403200" cy="390960"/>
          </a:xfrm>
        </p:grpSpPr>
        <p:sp>
          <p:nvSpPr>
            <p:cNvPr id="3452" name="Google Shape;3452;p56"/>
            <p:cNvSpPr/>
            <p:nvPr/>
          </p:nvSpPr>
          <p:spPr>
            <a:xfrm>
              <a:off x="5491080" y="4404600"/>
              <a:ext cx="134280" cy="293400"/>
            </a:xfrm>
            <a:custGeom>
              <a:avLst/>
              <a:gdLst/>
              <a:ahLst/>
              <a:cxnLst/>
              <a:rect l="l" t="t" r="r" b="b"/>
              <a:pathLst>
                <a:path w="373" h="815" extrusionOk="0">
                  <a:moveTo>
                    <a:pt x="327" y="0"/>
                  </a:moveTo>
                  <a:lnTo>
                    <a:pt x="373" y="400"/>
                  </a:lnTo>
                  <a:lnTo>
                    <a:pt x="327" y="779"/>
                  </a:lnTo>
                  <a:cubicBezTo>
                    <a:pt x="293" y="801"/>
                    <a:pt x="250" y="815"/>
                    <a:pt x="208" y="815"/>
                  </a:cubicBezTo>
                  <a:cubicBezTo>
                    <a:pt x="93" y="815"/>
                    <a:pt x="0" y="726"/>
                    <a:pt x="0" y="617"/>
                  </a:cubicBezTo>
                  <a:cubicBezTo>
                    <a:pt x="0" y="573"/>
                    <a:pt x="15" y="532"/>
                    <a:pt x="43" y="497"/>
                  </a:cubicBezTo>
                  <a:cubicBezTo>
                    <a:pt x="15" y="463"/>
                    <a:pt x="0" y="422"/>
                    <a:pt x="0" y="377"/>
                  </a:cubicBezTo>
                  <a:cubicBezTo>
                    <a:pt x="0" y="300"/>
                    <a:pt x="46" y="231"/>
                    <a:pt x="119" y="199"/>
                  </a:cubicBezTo>
                  <a:lnTo>
                    <a:pt x="119" y="197"/>
                  </a:lnTo>
                  <a:cubicBezTo>
                    <a:pt x="119" y="89"/>
                    <a:pt x="213" y="0"/>
                    <a:pt x="327" y="0"/>
                  </a:cubicBezTo>
                  <a:close/>
                </a:path>
              </a:pathLst>
            </a:custGeom>
            <a:solidFill>
              <a:srgbClr val="A4B7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56"/>
            <p:cNvSpPr/>
            <p:nvPr/>
          </p:nvSpPr>
          <p:spPr>
            <a:xfrm>
              <a:off x="5600880" y="4404600"/>
              <a:ext cx="122040" cy="293400"/>
            </a:xfrm>
            <a:custGeom>
              <a:avLst/>
              <a:gdLst/>
              <a:ahLst/>
              <a:cxnLst/>
              <a:rect l="l" t="t" r="r" b="b"/>
              <a:pathLst>
                <a:path w="339" h="815" extrusionOk="0">
                  <a:moveTo>
                    <a:pt x="339" y="377"/>
                  </a:moveTo>
                  <a:cubicBezTo>
                    <a:pt x="339" y="300"/>
                    <a:pt x="290" y="231"/>
                    <a:pt x="216" y="199"/>
                  </a:cubicBezTo>
                  <a:lnTo>
                    <a:pt x="216" y="197"/>
                  </a:lnTo>
                  <a:cubicBezTo>
                    <a:pt x="216" y="89"/>
                    <a:pt x="119" y="0"/>
                    <a:pt x="0" y="0"/>
                  </a:cubicBezTo>
                  <a:lnTo>
                    <a:pt x="0" y="779"/>
                  </a:lnTo>
                  <a:cubicBezTo>
                    <a:pt x="36" y="801"/>
                    <a:pt x="79" y="815"/>
                    <a:pt x="124" y="815"/>
                  </a:cubicBezTo>
                  <a:cubicBezTo>
                    <a:pt x="242" y="815"/>
                    <a:pt x="339" y="726"/>
                    <a:pt x="339" y="617"/>
                  </a:cubicBezTo>
                  <a:cubicBezTo>
                    <a:pt x="339" y="573"/>
                    <a:pt x="323" y="532"/>
                    <a:pt x="295" y="497"/>
                  </a:cubicBezTo>
                  <a:cubicBezTo>
                    <a:pt x="323" y="463"/>
                    <a:pt x="339" y="422"/>
                    <a:pt x="339" y="377"/>
                  </a:cubicBezTo>
                  <a:close/>
                </a:path>
              </a:pathLst>
            </a:custGeom>
            <a:solidFill>
              <a:srgbClr val="A4B7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56"/>
            <p:cNvSpPr/>
            <p:nvPr/>
          </p:nvSpPr>
          <p:spPr>
            <a:xfrm>
              <a:off x="5405400" y="4490280"/>
              <a:ext cx="207720" cy="305280"/>
            </a:xfrm>
            <a:custGeom>
              <a:avLst/>
              <a:gdLst/>
              <a:ahLst/>
              <a:cxnLst/>
              <a:rect l="l" t="t" r="r" b="b"/>
              <a:pathLst>
                <a:path w="577" h="848" extrusionOk="0">
                  <a:moveTo>
                    <a:pt x="560" y="0"/>
                  </a:moveTo>
                  <a:lnTo>
                    <a:pt x="577" y="409"/>
                  </a:lnTo>
                  <a:lnTo>
                    <a:pt x="560" y="848"/>
                  </a:lnTo>
                  <a:lnTo>
                    <a:pt x="32" y="848"/>
                  </a:lnTo>
                  <a:cubicBezTo>
                    <a:pt x="14" y="848"/>
                    <a:pt x="0" y="834"/>
                    <a:pt x="0" y="816"/>
                  </a:cubicBezTo>
                  <a:cubicBezTo>
                    <a:pt x="0" y="798"/>
                    <a:pt x="14" y="783"/>
                    <a:pt x="32" y="783"/>
                  </a:cubicBezTo>
                  <a:lnTo>
                    <a:pt x="157" y="783"/>
                  </a:lnTo>
                  <a:cubicBezTo>
                    <a:pt x="156" y="777"/>
                    <a:pt x="153" y="771"/>
                    <a:pt x="149" y="763"/>
                  </a:cubicBezTo>
                  <a:cubicBezTo>
                    <a:pt x="135" y="737"/>
                    <a:pt x="108" y="719"/>
                    <a:pt x="71" y="709"/>
                  </a:cubicBezTo>
                  <a:cubicBezTo>
                    <a:pt x="54" y="704"/>
                    <a:pt x="44" y="686"/>
                    <a:pt x="50" y="669"/>
                  </a:cubicBezTo>
                  <a:cubicBezTo>
                    <a:pt x="55" y="652"/>
                    <a:pt x="73" y="642"/>
                    <a:pt x="90" y="648"/>
                  </a:cubicBezTo>
                  <a:cubicBezTo>
                    <a:pt x="119" y="655"/>
                    <a:pt x="142" y="667"/>
                    <a:pt x="159" y="680"/>
                  </a:cubicBezTo>
                  <a:lnTo>
                    <a:pt x="159" y="591"/>
                  </a:lnTo>
                  <a:cubicBezTo>
                    <a:pt x="159" y="574"/>
                    <a:pt x="175" y="560"/>
                    <a:pt x="192" y="560"/>
                  </a:cubicBezTo>
                  <a:cubicBezTo>
                    <a:pt x="210" y="560"/>
                    <a:pt x="226" y="574"/>
                    <a:pt x="226" y="591"/>
                  </a:cubicBezTo>
                  <a:lnTo>
                    <a:pt x="226" y="680"/>
                  </a:lnTo>
                  <a:cubicBezTo>
                    <a:pt x="243" y="667"/>
                    <a:pt x="265" y="655"/>
                    <a:pt x="294" y="648"/>
                  </a:cubicBezTo>
                  <a:cubicBezTo>
                    <a:pt x="311" y="642"/>
                    <a:pt x="330" y="652"/>
                    <a:pt x="335" y="669"/>
                  </a:cubicBezTo>
                  <a:cubicBezTo>
                    <a:pt x="340" y="686"/>
                    <a:pt x="330" y="704"/>
                    <a:pt x="313" y="709"/>
                  </a:cubicBezTo>
                  <a:cubicBezTo>
                    <a:pt x="251" y="727"/>
                    <a:pt x="234" y="764"/>
                    <a:pt x="228" y="783"/>
                  </a:cubicBezTo>
                  <a:lnTo>
                    <a:pt x="528" y="783"/>
                  </a:lnTo>
                  <a:lnTo>
                    <a:pt x="528" y="378"/>
                  </a:lnTo>
                  <a:lnTo>
                    <a:pt x="446" y="299"/>
                  </a:lnTo>
                  <a:cubicBezTo>
                    <a:pt x="433" y="287"/>
                    <a:pt x="433" y="266"/>
                    <a:pt x="446" y="254"/>
                  </a:cubicBezTo>
                  <a:cubicBezTo>
                    <a:pt x="459" y="241"/>
                    <a:pt x="479" y="241"/>
                    <a:pt x="492" y="254"/>
                  </a:cubicBezTo>
                  <a:lnTo>
                    <a:pt x="528" y="289"/>
                  </a:lnTo>
                  <a:lnTo>
                    <a:pt x="528" y="32"/>
                  </a:lnTo>
                  <a:cubicBezTo>
                    <a:pt x="528" y="14"/>
                    <a:pt x="542" y="0"/>
                    <a:pt x="560" y="0"/>
                  </a:cubicBezTo>
                  <a:close/>
                </a:path>
              </a:pathLst>
            </a:custGeom>
            <a:solidFill>
              <a:srgbClr val="A4B7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56"/>
            <p:cNvSpPr/>
            <p:nvPr/>
          </p:nvSpPr>
          <p:spPr>
            <a:xfrm>
              <a:off x="5600880" y="4490280"/>
              <a:ext cx="207720" cy="305280"/>
            </a:xfrm>
            <a:custGeom>
              <a:avLst/>
              <a:gdLst/>
              <a:ahLst/>
              <a:cxnLst/>
              <a:rect l="l" t="t" r="r" b="b"/>
              <a:pathLst>
                <a:path w="577" h="848" extrusionOk="0">
                  <a:moveTo>
                    <a:pt x="543" y="783"/>
                  </a:moveTo>
                  <a:lnTo>
                    <a:pt x="415" y="783"/>
                  </a:lnTo>
                  <a:cubicBezTo>
                    <a:pt x="419" y="764"/>
                    <a:pt x="438" y="727"/>
                    <a:pt x="502" y="709"/>
                  </a:cubicBezTo>
                  <a:cubicBezTo>
                    <a:pt x="520" y="704"/>
                    <a:pt x="531" y="686"/>
                    <a:pt x="526" y="669"/>
                  </a:cubicBezTo>
                  <a:cubicBezTo>
                    <a:pt x="520" y="652"/>
                    <a:pt x="502" y="642"/>
                    <a:pt x="484" y="648"/>
                  </a:cubicBezTo>
                  <a:cubicBezTo>
                    <a:pt x="454" y="655"/>
                    <a:pt x="430" y="667"/>
                    <a:pt x="413" y="680"/>
                  </a:cubicBezTo>
                  <a:lnTo>
                    <a:pt x="413" y="593"/>
                  </a:lnTo>
                  <a:cubicBezTo>
                    <a:pt x="413" y="576"/>
                    <a:pt x="399" y="560"/>
                    <a:pt x="380" y="560"/>
                  </a:cubicBezTo>
                  <a:cubicBezTo>
                    <a:pt x="360" y="559"/>
                    <a:pt x="345" y="574"/>
                    <a:pt x="345" y="591"/>
                  </a:cubicBezTo>
                  <a:lnTo>
                    <a:pt x="345" y="680"/>
                  </a:lnTo>
                  <a:cubicBezTo>
                    <a:pt x="326" y="667"/>
                    <a:pt x="304" y="655"/>
                    <a:pt x="274" y="648"/>
                  </a:cubicBezTo>
                  <a:cubicBezTo>
                    <a:pt x="256" y="642"/>
                    <a:pt x="238" y="652"/>
                    <a:pt x="232" y="669"/>
                  </a:cubicBezTo>
                  <a:cubicBezTo>
                    <a:pt x="226" y="686"/>
                    <a:pt x="236" y="704"/>
                    <a:pt x="254" y="709"/>
                  </a:cubicBezTo>
                  <a:cubicBezTo>
                    <a:pt x="293" y="719"/>
                    <a:pt x="319" y="737"/>
                    <a:pt x="333" y="763"/>
                  </a:cubicBezTo>
                  <a:cubicBezTo>
                    <a:pt x="338" y="771"/>
                    <a:pt x="340" y="777"/>
                    <a:pt x="342" y="783"/>
                  </a:cubicBezTo>
                  <a:lnTo>
                    <a:pt x="34" y="783"/>
                  </a:lnTo>
                  <a:lnTo>
                    <a:pt x="34" y="365"/>
                  </a:lnTo>
                  <a:lnTo>
                    <a:pt x="34" y="210"/>
                  </a:lnTo>
                  <a:lnTo>
                    <a:pt x="119" y="130"/>
                  </a:lnTo>
                  <a:cubicBezTo>
                    <a:pt x="131" y="117"/>
                    <a:pt x="131" y="97"/>
                    <a:pt x="119" y="84"/>
                  </a:cubicBezTo>
                  <a:cubicBezTo>
                    <a:pt x="105" y="72"/>
                    <a:pt x="83" y="72"/>
                    <a:pt x="70" y="84"/>
                  </a:cubicBezTo>
                  <a:lnTo>
                    <a:pt x="34" y="119"/>
                  </a:lnTo>
                  <a:lnTo>
                    <a:pt x="34" y="32"/>
                  </a:lnTo>
                  <a:cubicBezTo>
                    <a:pt x="34" y="14"/>
                    <a:pt x="18" y="0"/>
                    <a:pt x="0" y="0"/>
                  </a:cubicBezTo>
                  <a:lnTo>
                    <a:pt x="0" y="848"/>
                  </a:lnTo>
                  <a:lnTo>
                    <a:pt x="543" y="848"/>
                  </a:lnTo>
                  <a:cubicBezTo>
                    <a:pt x="562" y="848"/>
                    <a:pt x="577" y="834"/>
                    <a:pt x="577" y="816"/>
                  </a:cubicBezTo>
                  <a:cubicBezTo>
                    <a:pt x="577" y="798"/>
                    <a:pt x="562" y="783"/>
                    <a:pt x="543" y="783"/>
                  </a:cubicBez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68"/>
          <p:cNvSpPr txBox="1">
            <a:spLocks noGrp="1"/>
          </p:cNvSpPr>
          <p:nvPr>
            <p:ph type="title"/>
          </p:nvPr>
        </p:nvSpPr>
        <p:spPr>
          <a:xfrm>
            <a:off x="2347950" y="1708650"/>
            <a:ext cx="4448100" cy="8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3916" name="Google Shape;3916;p68"/>
          <p:cNvGrpSpPr/>
          <p:nvPr/>
        </p:nvGrpSpPr>
        <p:grpSpPr>
          <a:xfrm>
            <a:off x="4349361" y="3087099"/>
            <a:ext cx="445277" cy="437056"/>
            <a:chOff x="3763184" y="3817357"/>
            <a:chExt cx="363314" cy="356576"/>
          </a:xfrm>
        </p:grpSpPr>
        <p:sp>
          <p:nvSpPr>
            <p:cNvPr id="3917" name="Google Shape;3917;p68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8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8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8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8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2" name="Google Shape;3922;p68"/>
          <p:cNvGrpSpPr/>
          <p:nvPr/>
        </p:nvGrpSpPr>
        <p:grpSpPr>
          <a:xfrm>
            <a:off x="5128012" y="3087099"/>
            <a:ext cx="444827" cy="437056"/>
            <a:chOff x="4211985" y="3817357"/>
            <a:chExt cx="362947" cy="356576"/>
          </a:xfrm>
        </p:grpSpPr>
        <p:sp>
          <p:nvSpPr>
            <p:cNvPr id="3923" name="Google Shape;3923;p68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8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8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6" name="Google Shape;3926;p68"/>
          <p:cNvGrpSpPr/>
          <p:nvPr/>
        </p:nvGrpSpPr>
        <p:grpSpPr>
          <a:xfrm>
            <a:off x="3571161" y="3087099"/>
            <a:ext cx="444795" cy="437409"/>
            <a:chOff x="3314750" y="3817357"/>
            <a:chExt cx="362920" cy="356865"/>
          </a:xfrm>
        </p:grpSpPr>
        <p:grpSp>
          <p:nvGrpSpPr>
            <p:cNvPr id="3927" name="Google Shape;3927;p68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928" name="Google Shape;3928;p68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68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0" name="Google Shape;3930;p68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931" name="Google Shape;3931;p68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68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33" name="Google Shape;3933;p68"/>
          <p:cNvGrpSpPr/>
          <p:nvPr/>
        </p:nvGrpSpPr>
        <p:grpSpPr>
          <a:xfrm rot="1580374" flipH="1">
            <a:off x="7732021" y="3303291"/>
            <a:ext cx="1018822" cy="1290988"/>
            <a:chOff x="5997080" y="172838"/>
            <a:chExt cx="1018800" cy="1290960"/>
          </a:xfrm>
        </p:grpSpPr>
        <p:grpSp>
          <p:nvGrpSpPr>
            <p:cNvPr id="3934" name="Google Shape;3934;p68"/>
            <p:cNvGrpSpPr/>
            <p:nvPr/>
          </p:nvGrpSpPr>
          <p:grpSpPr>
            <a:xfrm>
              <a:off x="6211280" y="172838"/>
              <a:ext cx="465480" cy="1261800"/>
              <a:chOff x="6211280" y="172838"/>
              <a:chExt cx="465480" cy="1261800"/>
            </a:xfrm>
          </p:grpSpPr>
          <p:sp>
            <p:nvSpPr>
              <p:cNvPr id="3935" name="Google Shape;3935;p68"/>
              <p:cNvSpPr/>
              <p:nvPr/>
            </p:nvSpPr>
            <p:spPr>
              <a:xfrm>
                <a:off x="6354560" y="432397"/>
                <a:ext cx="106560" cy="100224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84" extrusionOk="0">
                    <a:moveTo>
                      <a:pt x="214" y="2784"/>
                    </a:moveTo>
                    <a:cubicBezTo>
                      <a:pt x="25" y="2282"/>
                      <a:pt x="-39" y="1817"/>
                      <a:pt x="22" y="1402"/>
                    </a:cubicBezTo>
                    <a:cubicBezTo>
                      <a:pt x="45" y="1243"/>
                      <a:pt x="89" y="1086"/>
                      <a:pt x="130" y="933"/>
                    </a:cubicBezTo>
                    <a:cubicBezTo>
                      <a:pt x="153" y="850"/>
                      <a:pt x="176" y="764"/>
                      <a:pt x="196" y="679"/>
                    </a:cubicBezTo>
                    <a:cubicBezTo>
                      <a:pt x="254" y="432"/>
                      <a:pt x="290" y="239"/>
                      <a:pt x="230" y="9"/>
                    </a:cubicBezTo>
                    <a:lnTo>
                      <a:pt x="264" y="0"/>
                    </a:lnTo>
                    <a:cubicBezTo>
                      <a:pt x="327" y="238"/>
                      <a:pt x="290" y="435"/>
                      <a:pt x="230" y="687"/>
                    </a:cubicBezTo>
                    <a:cubicBezTo>
                      <a:pt x="210" y="773"/>
                      <a:pt x="187" y="859"/>
                      <a:pt x="164" y="942"/>
                    </a:cubicBezTo>
                    <a:cubicBezTo>
                      <a:pt x="123" y="1094"/>
                      <a:pt x="80" y="1250"/>
                      <a:pt x="57" y="1408"/>
                    </a:cubicBezTo>
                    <a:cubicBezTo>
                      <a:pt x="-3" y="1817"/>
                      <a:pt x="61" y="2275"/>
                      <a:pt x="247" y="2771"/>
                    </a:cubicBezTo>
                    <a:lnTo>
                      <a:pt x="214" y="27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6" name="Google Shape;3936;p68"/>
              <p:cNvSpPr/>
              <p:nvPr/>
            </p:nvSpPr>
            <p:spPr>
              <a:xfrm>
                <a:off x="6455000" y="231157"/>
                <a:ext cx="172440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50" extrusionOk="0">
                    <a:moveTo>
                      <a:pt x="264" y="360"/>
                    </a:moveTo>
                    <a:cubicBezTo>
                      <a:pt x="348" y="288"/>
                      <a:pt x="425" y="200"/>
                      <a:pt x="465" y="103"/>
                    </a:cubicBezTo>
                    <a:cubicBezTo>
                      <a:pt x="475" y="79"/>
                      <a:pt x="483" y="52"/>
                      <a:pt x="477" y="31"/>
                    </a:cubicBezTo>
                    <a:cubicBezTo>
                      <a:pt x="469" y="6"/>
                      <a:pt x="440" y="-4"/>
                      <a:pt x="411" y="1"/>
                    </a:cubicBezTo>
                    <a:cubicBezTo>
                      <a:pt x="381" y="6"/>
                      <a:pt x="350" y="24"/>
                      <a:pt x="323" y="46"/>
                    </a:cubicBezTo>
                    <a:cubicBezTo>
                      <a:pt x="239" y="110"/>
                      <a:pt x="183" y="204"/>
                      <a:pt x="130" y="292"/>
                    </a:cubicBezTo>
                    <a:cubicBezTo>
                      <a:pt x="106" y="333"/>
                      <a:pt x="0" y="550"/>
                      <a:pt x="0" y="550"/>
                    </a:cubicBezTo>
                    <a:cubicBezTo>
                      <a:pt x="0" y="550"/>
                      <a:pt x="216" y="400"/>
                      <a:pt x="264" y="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7" name="Google Shape;3937;p68"/>
              <p:cNvSpPr/>
              <p:nvPr/>
            </p:nvSpPr>
            <p:spPr>
              <a:xfrm>
                <a:off x="6250880" y="241238"/>
                <a:ext cx="186480" cy="19512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42" extrusionOk="0">
                    <a:moveTo>
                      <a:pt x="385" y="241"/>
                    </a:moveTo>
                    <a:cubicBezTo>
                      <a:pt x="329" y="145"/>
                      <a:pt x="249" y="59"/>
                      <a:pt x="147" y="14"/>
                    </a:cubicBezTo>
                    <a:cubicBezTo>
                      <a:pt x="104" y="-4"/>
                      <a:pt x="52" y="-15"/>
                      <a:pt x="15" y="41"/>
                    </a:cubicBezTo>
                    <a:cubicBezTo>
                      <a:pt x="-11" y="87"/>
                      <a:pt x="1" y="138"/>
                      <a:pt x="23" y="181"/>
                    </a:cubicBezTo>
                    <a:cubicBezTo>
                      <a:pt x="71" y="276"/>
                      <a:pt x="164" y="339"/>
                      <a:pt x="253" y="397"/>
                    </a:cubicBezTo>
                    <a:cubicBezTo>
                      <a:pt x="293" y="424"/>
                      <a:pt x="518" y="542"/>
                      <a:pt x="518" y="542"/>
                    </a:cubicBezTo>
                    <a:cubicBezTo>
                      <a:pt x="518" y="542"/>
                      <a:pt x="416" y="295"/>
                      <a:pt x="385" y="2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8" name="Google Shape;3938;p68"/>
              <p:cNvSpPr/>
              <p:nvPr/>
            </p:nvSpPr>
            <p:spPr>
              <a:xfrm>
                <a:off x="6409640" y="172838"/>
                <a:ext cx="90720" cy="2563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712" extrusionOk="0">
                    <a:moveTo>
                      <a:pt x="225" y="408"/>
                    </a:moveTo>
                    <a:cubicBezTo>
                      <a:pt x="256" y="301"/>
                      <a:pt x="264" y="184"/>
                      <a:pt x="226" y="80"/>
                    </a:cubicBezTo>
                    <a:cubicBezTo>
                      <a:pt x="216" y="53"/>
                      <a:pt x="202" y="25"/>
                      <a:pt x="177" y="10"/>
                    </a:cubicBezTo>
                    <a:cubicBezTo>
                      <a:pt x="147" y="-7"/>
                      <a:pt x="107" y="-1"/>
                      <a:pt x="78" y="20"/>
                    </a:cubicBezTo>
                    <a:cubicBezTo>
                      <a:pt x="50" y="40"/>
                      <a:pt x="32" y="72"/>
                      <a:pt x="20" y="104"/>
                    </a:cubicBezTo>
                    <a:cubicBezTo>
                      <a:pt x="-16" y="204"/>
                      <a:pt x="3" y="315"/>
                      <a:pt x="21" y="419"/>
                    </a:cubicBezTo>
                    <a:cubicBezTo>
                      <a:pt x="30" y="467"/>
                      <a:pt x="99" y="712"/>
                      <a:pt x="99" y="712"/>
                    </a:cubicBezTo>
                    <a:cubicBezTo>
                      <a:pt x="99" y="712"/>
                      <a:pt x="208" y="468"/>
                      <a:pt x="225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9" name="Google Shape;3939;p68"/>
              <p:cNvSpPr/>
              <p:nvPr/>
            </p:nvSpPr>
            <p:spPr>
              <a:xfrm>
                <a:off x="6440600" y="182918"/>
                <a:ext cx="123480" cy="25416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06" extrusionOk="0">
                    <a:moveTo>
                      <a:pt x="342" y="129"/>
                    </a:moveTo>
                    <a:cubicBezTo>
                      <a:pt x="345" y="84"/>
                      <a:pt x="340" y="31"/>
                      <a:pt x="301" y="8"/>
                    </a:cubicBezTo>
                    <a:cubicBezTo>
                      <a:pt x="271" y="-9"/>
                      <a:pt x="231" y="1"/>
                      <a:pt x="204" y="23"/>
                    </a:cubicBezTo>
                    <a:cubicBezTo>
                      <a:pt x="177" y="45"/>
                      <a:pt x="161" y="77"/>
                      <a:pt x="146" y="109"/>
                    </a:cubicBezTo>
                    <a:cubicBezTo>
                      <a:pt x="72" y="260"/>
                      <a:pt x="0" y="706"/>
                      <a:pt x="0" y="706"/>
                    </a:cubicBezTo>
                    <a:cubicBezTo>
                      <a:pt x="0" y="706"/>
                      <a:pt x="107" y="616"/>
                      <a:pt x="141" y="580"/>
                    </a:cubicBezTo>
                    <a:cubicBezTo>
                      <a:pt x="195" y="523"/>
                      <a:pt x="240" y="456"/>
                      <a:pt x="274" y="385"/>
                    </a:cubicBezTo>
                    <a:cubicBezTo>
                      <a:pt x="312" y="304"/>
                      <a:pt x="335" y="217"/>
                      <a:pt x="342" y="1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0" name="Google Shape;3940;p68"/>
              <p:cNvSpPr/>
              <p:nvPr/>
            </p:nvSpPr>
            <p:spPr>
              <a:xfrm>
                <a:off x="6326840" y="195878"/>
                <a:ext cx="11448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74" extrusionOk="0">
                    <a:moveTo>
                      <a:pt x="311" y="345"/>
                    </a:moveTo>
                    <a:cubicBezTo>
                      <a:pt x="297" y="234"/>
                      <a:pt x="256" y="124"/>
                      <a:pt x="179" y="44"/>
                    </a:cubicBezTo>
                    <a:cubicBezTo>
                      <a:pt x="159" y="23"/>
                      <a:pt x="135" y="3"/>
                      <a:pt x="106" y="0"/>
                    </a:cubicBezTo>
                    <a:cubicBezTo>
                      <a:pt x="72" y="-4"/>
                      <a:pt x="38" y="18"/>
                      <a:pt x="20" y="48"/>
                    </a:cubicBezTo>
                    <a:cubicBezTo>
                      <a:pt x="2" y="78"/>
                      <a:pt x="-2" y="114"/>
                      <a:pt x="1" y="149"/>
                    </a:cubicBezTo>
                    <a:cubicBezTo>
                      <a:pt x="8" y="255"/>
                      <a:pt x="69" y="349"/>
                      <a:pt x="129" y="437"/>
                    </a:cubicBezTo>
                    <a:cubicBezTo>
                      <a:pt x="156" y="478"/>
                      <a:pt x="317" y="674"/>
                      <a:pt x="317" y="674"/>
                    </a:cubicBezTo>
                    <a:cubicBezTo>
                      <a:pt x="317" y="674"/>
                      <a:pt x="319" y="407"/>
                      <a:pt x="311" y="3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1" name="Google Shape;3941;p68"/>
              <p:cNvSpPr/>
              <p:nvPr/>
            </p:nvSpPr>
            <p:spPr>
              <a:xfrm>
                <a:off x="6440600" y="287318"/>
                <a:ext cx="216720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16" extrusionOk="0">
                    <a:moveTo>
                      <a:pt x="307" y="306"/>
                    </a:moveTo>
                    <a:cubicBezTo>
                      <a:pt x="408" y="260"/>
                      <a:pt x="505" y="195"/>
                      <a:pt x="570" y="114"/>
                    </a:cubicBezTo>
                    <a:cubicBezTo>
                      <a:pt x="587" y="93"/>
                      <a:pt x="603" y="70"/>
                      <a:pt x="602" y="48"/>
                    </a:cubicBezTo>
                    <a:cubicBezTo>
                      <a:pt x="601" y="22"/>
                      <a:pt x="576" y="4"/>
                      <a:pt x="546" y="1"/>
                    </a:cubicBezTo>
                    <a:cubicBezTo>
                      <a:pt x="516" y="-3"/>
                      <a:pt x="482" y="7"/>
                      <a:pt x="450" y="20"/>
                    </a:cubicBezTo>
                    <a:cubicBezTo>
                      <a:pt x="352" y="59"/>
                      <a:pt x="272" y="133"/>
                      <a:pt x="197" y="204"/>
                    </a:cubicBezTo>
                    <a:cubicBezTo>
                      <a:pt x="163" y="236"/>
                      <a:pt x="0" y="416"/>
                      <a:pt x="0" y="416"/>
                    </a:cubicBezTo>
                    <a:cubicBezTo>
                      <a:pt x="0" y="416"/>
                      <a:pt x="250" y="331"/>
                      <a:pt x="307" y="3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2" name="Google Shape;3942;p68"/>
              <p:cNvSpPr/>
              <p:nvPr/>
            </p:nvSpPr>
            <p:spPr>
              <a:xfrm>
                <a:off x="6211280" y="310718"/>
                <a:ext cx="229680" cy="1278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55" extrusionOk="0">
                    <a:moveTo>
                      <a:pt x="322" y="279"/>
                    </a:moveTo>
                    <a:cubicBezTo>
                      <a:pt x="216" y="245"/>
                      <a:pt x="112" y="191"/>
                      <a:pt x="39" y="118"/>
                    </a:cubicBezTo>
                    <a:cubicBezTo>
                      <a:pt x="20" y="99"/>
                      <a:pt x="2" y="77"/>
                      <a:pt x="0" y="55"/>
                    </a:cubicBezTo>
                    <a:cubicBezTo>
                      <a:pt x="-2" y="29"/>
                      <a:pt x="20" y="9"/>
                      <a:pt x="50" y="3"/>
                    </a:cubicBezTo>
                    <a:cubicBezTo>
                      <a:pt x="80" y="-4"/>
                      <a:pt x="115" y="1"/>
                      <a:pt x="148" y="10"/>
                    </a:cubicBezTo>
                    <a:cubicBezTo>
                      <a:pt x="250" y="39"/>
                      <a:pt x="337" y="104"/>
                      <a:pt x="420" y="166"/>
                    </a:cubicBezTo>
                    <a:cubicBezTo>
                      <a:pt x="457" y="194"/>
                      <a:pt x="638" y="355"/>
                      <a:pt x="638" y="355"/>
                    </a:cubicBezTo>
                    <a:cubicBezTo>
                      <a:pt x="638" y="355"/>
                      <a:pt x="382" y="298"/>
                      <a:pt x="322" y="2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3" name="Google Shape;3943;p68"/>
              <p:cNvSpPr/>
              <p:nvPr/>
            </p:nvSpPr>
            <p:spPr>
              <a:xfrm>
                <a:off x="6272840" y="352838"/>
                <a:ext cx="171720" cy="9108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253" extrusionOk="0">
                    <a:moveTo>
                      <a:pt x="477" y="253"/>
                    </a:moveTo>
                    <a:cubicBezTo>
                      <a:pt x="436" y="233"/>
                      <a:pt x="397" y="210"/>
                      <a:pt x="358" y="187"/>
                    </a:cubicBezTo>
                    <a:cubicBezTo>
                      <a:pt x="338" y="176"/>
                      <a:pt x="319" y="164"/>
                      <a:pt x="300" y="152"/>
                    </a:cubicBezTo>
                    <a:cubicBezTo>
                      <a:pt x="290" y="146"/>
                      <a:pt x="281" y="141"/>
                      <a:pt x="271" y="134"/>
                    </a:cubicBezTo>
                    <a:lnTo>
                      <a:pt x="242" y="118"/>
                    </a:lnTo>
                    <a:cubicBezTo>
                      <a:pt x="203" y="95"/>
                      <a:pt x="165" y="73"/>
                      <a:pt x="124" y="54"/>
                    </a:cubicBezTo>
                    <a:cubicBezTo>
                      <a:pt x="84" y="34"/>
                      <a:pt x="43" y="16"/>
                      <a:pt x="0" y="0"/>
                    </a:cubicBezTo>
                    <a:cubicBezTo>
                      <a:pt x="46" y="2"/>
                      <a:pt x="91" y="13"/>
                      <a:pt x="135" y="28"/>
                    </a:cubicBezTo>
                    <a:cubicBezTo>
                      <a:pt x="178" y="44"/>
                      <a:pt x="220" y="64"/>
                      <a:pt x="260" y="87"/>
                    </a:cubicBezTo>
                    <a:cubicBezTo>
                      <a:pt x="279" y="99"/>
                      <a:pt x="299" y="111"/>
                      <a:pt x="318" y="124"/>
                    </a:cubicBezTo>
                    <a:cubicBezTo>
                      <a:pt x="336" y="137"/>
                      <a:pt x="356" y="150"/>
                      <a:pt x="373" y="164"/>
                    </a:cubicBezTo>
                    <a:cubicBezTo>
                      <a:pt x="410" y="192"/>
                      <a:pt x="444" y="221"/>
                      <a:pt x="477" y="2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4" name="Google Shape;3944;p68"/>
              <p:cNvSpPr/>
              <p:nvPr/>
            </p:nvSpPr>
            <p:spPr>
              <a:xfrm>
                <a:off x="6440960" y="248797"/>
                <a:ext cx="8568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527" extrusionOk="0">
                    <a:moveTo>
                      <a:pt x="238" y="0"/>
                    </a:moveTo>
                    <a:cubicBezTo>
                      <a:pt x="222" y="46"/>
                      <a:pt x="205" y="91"/>
                      <a:pt x="188" y="136"/>
                    </a:cubicBezTo>
                    <a:cubicBezTo>
                      <a:pt x="180" y="158"/>
                      <a:pt x="171" y="181"/>
                      <a:pt x="162" y="203"/>
                    </a:cubicBezTo>
                    <a:lnTo>
                      <a:pt x="134" y="269"/>
                    </a:lnTo>
                    <a:cubicBezTo>
                      <a:pt x="115" y="314"/>
                      <a:pt x="95" y="358"/>
                      <a:pt x="74" y="401"/>
                    </a:cubicBezTo>
                    <a:cubicBezTo>
                      <a:pt x="52" y="444"/>
                      <a:pt x="28" y="487"/>
                      <a:pt x="0" y="527"/>
                    </a:cubicBezTo>
                    <a:cubicBezTo>
                      <a:pt x="15" y="480"/>
                      <a:pt x="31" y="435"/>
                      <a:pt x="48" y="390"/>
                    </a:cubicBezTo>
                    <a:cubicBezTo>
                      <a:pt x="65" y="345"/>
                      <a:pt x="83" y="300"/>
                      <a:pt x="101" y="256"/>
                    </a:cubicBezTo>
                    <a:cubicBezTo>
                      <a:pt x="111" y="234"/>
                      <a:pt x="121" y="212"/>
                      <a:pt x="131" y="190"/>
                    </a:cubicBezTo>
                    <a:cubicBezTo>
                      <a:pt x="141" y="168"/>
                      <a:pt x="151" y="146"/>
                      <a:pt x="163" y="124"/>
                    </a:cubicBezTo>
                    <a:cubicBezTo>
                      <a:pt x="185" y="81"/>
                      <a:pt x="209" y="39"/>
                      <a:pt x="2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5" name="Google Shape;3945;p68"/>
              <p:cNvSpPr/>
              <p:nvPr/>
            </p:nvSpPr>
            <p:spPr>
              <a:xfrm>
                <a:off x="6371120" y="258518"/>
                <a:ext cx="71280" cy="18612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17" extrusionOk="0">
                    <a:moveTo>
                      <a:pt x="198" y="517"/>
                    </a:moveTo>
                    <a:cubicBezTo>
                      <a:pt x="180" y="473"/>
                      <a:pt x="165" y="430"/>
                      <a:pt x="150" y="386"/>
                    </a:cubicBezTo>
                    <a:lnTo>
                      <a:pt x="127" y="321"/>
                    </a:lnTo>
                    <a:cubicBezTo>
                      <a:pt x="119" y="299"/>
                      <a:pt x="112" y="278"/>
                      <a:pt x="104" y="256"/>
                    </a:cubicBezTo>
                    <a:cubicBezTo>
                      <a:pt x="88" y="213"/>
                      <a:pt x="72" y="170"/>
                      <a:pt x="54" y="128"/>
                    </a:cubicBezTo>
                    <a:cubicBezTo>
                      <a:pt x="37" y="85"/>
                      <a:pt x="19" y="43"/>
                      <a:pt x="0" y="0"/>
                    </a:cubicBezTo>
                    <a:cubicBezTo>
                      <a:pt x="32" y="35"/>
                      <a:pt x="57" y="74"/>
                      <a:pt x="80" y="116"/>
                    </a:cubicBezTo>
                    <a:cubicBezTo>
                      <a:pt x="102" y="157"/>
                      <a:pt x="121" y="200"/>
                      <a:pt x="137" y="244"/>
                    </a:cubicBezTo>
                    <a:cubicBezTo>
                      <a:pt x="144" y="266"/>
                      <a:pt x="152" y="288"/>
                      <a:pt x="159" y="311"/>
                    </a:cubicBezTo>
                    <a:cubicBezTo>
                      <a:pt x="165" y="333"/>
                      <a:pt x="171" y="356"/>
                      <a:pt x="176" y="378"/>
                    </a:cubicBezTo>
                    <a:cubicBezTo>
                      <a:pt x="187" y="424"/>
                      <a:pt x="194" y="470"/>
                      <a:pt x="198" y="5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6" name="Google Shape;3946;p68"/>
              <p:cNvSpPr/>
              <p:nvPr/>
            </p:nvSpPr>
            <p:spPr>
              <a:xfrm>
                <a:off x="6446720" y="324038"/>
                <a:ext cx="163440" cy="11304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14" extrusionOk="0">
                    <a:moveTo>
                      <a:pt x="454" y="0"/>
                    </a:moveTo>
                    <a:cubicBezTo>
                      <a:pt x="416" y="26"/>
                      <a:pt x="380" y="55"/>
                      <a:pt x="344" y="82"/>
                    </a:cubicBezTo>
                    <a:lnTo>
                      <a:pt x="289" y="124"/>
                    </a:lnTo>
                    <a:lnTo>
                      <a:pt x="233" y="165"/>
                    </a:lnTo>
                    <a:cubicBezTo>
                      <a:pt x="196" y="192"/>
                      <a:pt x="159" y="218"/>
                      <a:pt x="120" y="244"/>
                    </a:cubicBezTo>
                    <a:cubicBezTo>
                      <a:pt x="82" y="269"/>
                      <a:pt x="42" y="294"/>
                      <a:pt x="0" y="314"/>
                    </a:cubicBezTo>
                    <a:cubicBezTo>
                      <a:pt x="34" y="282"/>
                      <a:pt x="68" y="251"/>
                      <a:pt x="104" y="222"/>
                    </a:cubicBezTo>
                    <a:cubicBezTo>
                      <a:pt x="139" y="192"/>
                      <a:pt x="175" y="164"/>
                      <a:pt x="213" y="136"/>
                    </a:cubicBezTo>
                    <a:cubicBezTo>
                      <a:pt x="250" y="110"/>
                      <a:pt x="288" y="83"/>
                      <a:pt x="328" y="60"/>
                    </a:cubicBezTo>
                    <a:cubicBezTo>
                      <a:pt x="368" y="36"/>
                      <a:pt x="409" y="13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7" name="Google Shape;3947;p68"/>
              <p:cNvSpPr/>
              <p:nvPr/>
            </p:nvSpPr>
            <p:spPr>
              <a:xfrm>
                <a:off x="6422240" y="419438"/>
                <a:ext cx="4896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82" extrusionOk="0">
                    <a:moveTo>
                      <a:pt x="113" y="148"/>
                    </a:moveTo>
                    <a:cubicBezTo>
                      <a:pt x="105" y="164"/>
                      <a:pt x="93" y="180"/>
                      <a:pt x="75" y="182"/>
                    </a:cubicBezTo>
                    <a:cubicBezTo>
                      <a:pt x="55" y="184"/>
                      <a:pt x="39" y="165"/>
                      <a:pt x="29" y="147"/>
                    </a:cubicBezTo>
                    <a:cubicBezTo>
                      <a:pt x="12" y="114"/>
                      <a:pt x="2" y="78"/>
                      <a:pt x="0" y="41"/>
                    </a:cubicBezTo>
                    <a:cubicBezTo>
                      <a:pt x="0" y="38"/>
                      <a:pt x="0" y="35"/>
                      <a:pt x="1" y="32"/>
                    </a:cubicBezTo>
                    <a:cubicBezTo>
                      <a:pt x="2" y="30"/>
                      <a:pt x="5" y="27"/>
                      <a:pt x="8" y="26"/>
                    </a:cubicBezTo>
                    <a:cubicBezTo>
                      <a:pt x="33" y="7"/>
                      <a:pt x="108" y="-18"/>
                      <a:pt x="130" y="18"/>
                    </a:cubicBezTo>
                    <a:cubicBezTo>
                      <a:pt x="139" y="33"/>
                      <a:pt x="135" y="59"/>
                      <a:pt x="133" y="76"/>
                    </a:cubicBezTo>
                    <a:cubicBezTo>
                      <a:pt x="130" y="101"/>
                      <a:pt x="123" y="125"/>
                      <a:pt x="113" y="1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0500" rIns="90000" bIns="20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8" name="Google Shape;3948;p68"/>
              <p:cNvSpPr/>
              <p:nvPr/>
            </p:nvSpPr>
            <p:spPr>
              <a:xfrm>
                <a:off x="6268520" y="440677"/>
                <a:ext cx="151560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614" extrusionOk="0">
                    <a:moveTo>
                      <a:pt x="0" y="0"/>
                    </a:moveTo>
                    <a:cubicBezTo>
                      <a:pt x="44" y="87"/>
                      <a:pt x="130" y="144"/>
                      <a:pt x="201" y="212"/>
                    </a:cubicBezTo>
                    <a:cubicBezTo>
                      <a:pt x="312" y="319"/>
                      <a:pt x="390" y="460"/>
                      <a:pt x="421" y="611"/>
                    </a:cubicBezTo>
                    <a:cubicBezTo>
                      <a:pt x="374" y="621"/>
                      <a:pt x="328" y="599"/>
                      <a:pt x="287" y="574"/>
                    </a:cubicBezTo>
                    <a:cubicBezTo>
                      <a:pt x="173" y="504"/>
                      <a:pt x="88" y="390"/>
                      <a:pt x="49" y="262"/>
                    </a:cubicBezTo>
                    <a:cubicBezTo>
                      <a:pt x="22" y="177"/>
                      <a:pt x="7" y="8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9" name="Google Shape;3949;p68"/>
              <p:cNvSpPr/>
              <p:nvPr/>
            </p:nvSpPr>
            <p:spPr>
              <a:xfrm>
                <a:off x="6294440" y="489278"/>
                <a:ext cx="126720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5" extrusionOk="0">
                    <a:moveTo>
                      <a:pt x="0" y="0"/>
                    </a:moveTo>
                    <a:cubicBezTo>
                      <a:pt x="34" y="36"/>
                      <a:pt x="68" y="72"/>
                      <a:pt x="101" y="108"/>
                    </a:cubicBezTo>
                    <a:cubicBezTo>
                      <a:pt x="118" y="126"/>
                      <a:pt x="134" y="145"/>
                      <a:pt x="151" y="163"/>
                    </a:cubicBezTo>
                    <a:cubicBezTo>
                      <a:pt x="167" y="182"/>
                      <a:pt x="183" y="201"/>
                      <a:pt x="199" y="219"/>
                    </a:cubicBezTo>
                    <a:cubicBezTo>
                      <a:pt x="231" y="258"/>
                      <a:pt x="260" y="298"/>
                      <a:pt x="287" y="340"/>
                    </a:cubicBezTo>
                    <a:cubicBezTo>
                      <a:pt x="313" y="383"/>
                      <a:pt x="337" y="428"/>
                      <a:pt x="352" y="475"/>
                    </a:cubicBezTo>
                    <a:cubicBezTo>
                      <a:pt x="323" y="434"/>
                      <a:pt x="295" y="395"/>
                      <a:pt x="264" y="356"/>
                    </a:cubicBezTo>
                    <a:cubicBezTo>
                      <a:pt x="234" y="318"/>
                      <a:pt x="203" y="280"/>
                      <a:pt x="172" y="242"/>
                    </a:cubicBezTo>
                    <a:lnTo>
                      <a:pt x="125" y="185"/>
                    </a:lnTo>
                    <a:cubicBezTo>
                      <a:pt x="110" y="165"/>
                      <a:pt x="94" y="146"/>
                      <a:pt x="80" y="126"/>
                    </a:cubicBezTo>
                    <a:cubicBezTo>
                      <a:pt x="50" y="86"/>
                      <a:pt x="22" y="4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0" name="Google Shape;3950;p68"/>
              <p:cNvSpPr/>
              <p:nvPr/>
            </p:nvSpPr>
            <p:spPr>
              <a:xfrm>
                <a:off x="6463280" y="407198"/>
                <a:ext cx="213480" cy="16704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64" extrusionOk="0">
                    <a:moveTo>
                      <a:pt x="593" y="0"/>
                    </a:moveTo>
                    <a:cubicBezTo>
                      <a:pt x="523" y="70"/>
                      <a:pt x="424" y="97"/>
                      <a:pt x="335" y="138"/>
                    </a:cubicBezTo>
                    <a:cubicBezTo>
                      <a:pt x="196" y="205"/>
                      <a:pt x="77" y="314"/>
                      <a:pt x="0" y="448"/>
                    </a:cubicBezTo>
                    <a:cubicBezTo>
                      <a:pt x="42" y="472"/>
                      <a:pt x="92" y="466"/>
                      <a:pt x="139" y="455"/>
                    </a:cubicBezTo>
                    <a:cubicBezTo>
                      <a:pt x="269" y="425"/>
                      <a:pt x="386" y="343"/>
                      <a:pt x="464" y="234"/>
                    </a:cubicBezTo>
                    <a:cubicBezTo>
                      <a:pt x="516" y="162"/>
                      <a:pt x="558" y="82"/>
                      <a:pt x="5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1" name="Google Shape;3951;p68"/>
              <p:cNvSpPr/>
              <p:nvPr/>
            </p:nvSpPr>
            <p:spPr>
              <a:xfrm>
                <a:off x="6462560" y="445358"/>
                <a:ext cx="174240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340" extrusionOk="0">
                    <a:moveTo>
                      <a:pt x="484" y="0"/>
                    </a:moveTo>
                    <a:cubicBezTo>
                      <a:pt x="448" y="35"/>
                      <a:pt x="409" y="66"/>
                      <a:pt x="368" y="95"/>
                    </a:cubicBezTo>
                    <a:cubicBezTo>
                      <a:pt x="348" y="109"/>
                      <a:pt x="327" y="123"/>
                      <a:pt x="307" y="136"/>
                    </a:cubicBezTo>
                    <a:lnTo>
                      <a:pt x="244" y="176"/>
                    </a:lnTo>
                    <a:cubicBezTo>
                      <a:pt x="202" y="202"/>
                      <a:pt x="161" y="227"/>
                      <a:pt x="120" y="255"/>
                    </a:cubicBezTo>
                    <a:cubicBezTo>
                      <a:pt x="79" y="282"/>
                      <a:pt x="39" y="310"/>
                      <a:pt x="0" y="340"/>
                    </a:cubicBezTo>
                    <a:cubicBezTo>
                      <a:pt x="29" y="300"/>
                      <a:pt x="65" y="264"/>
                      <a:pt x="104" y="233"/>
                    </a:cubicBezTo>
                    <a:cubicBezTo>
                      <a:pt x="142" y="200"/>
                      <a:pt x="183" y="172"/>
                      <a:pt x="225" y="146"/>
                    </a:cubicBezTo>
                    <a:cubicBezTo>
                      <a:pt x="246" y="133"/>
                      <a:pt x="268" y="120"/>
                      <a:pt x="289" y="108"/>
                    </a:cubicBezTo>
                    <a:cubicBezTo>
                      <a:pt x="310" y="96"/>
                      <a:pt x="332" y="83"/>
                      <a:pt x="354" y="71"/>
                    </a:cubicBezTo>
                    <a:cubicBezTo>
                      <a:pt x="397" y="47"/>
                      <a:pt x="440" y="24"/>
                      <a:pt x="4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2" name="Google Shape;3952;p68"/>
            <p:cNvGrpSpPr/>
            <p:nvPr/>
          </p:nvGrpSpPr>
          <p:grpSpPr>
            <a:xfrm>
              <a:off x="5997080" y="679718"/>
              <a:ext cx="434160" cy="784080"/>
              <a:chOff x="5997080" y="679718"/>
              <a:chExt cx="434160" cy="784080"/>
            </a:xfrm>
          </p:grpSpPr>
          <p:sp>
            <p:nvSpPr>
              <p:cNvPr id="3953" name="Google Shape;3953;p68"/>
              <p:cNvSpPr/>
              <p:nvPr/>
            </p:nvSpPr>
            <p:spPr>
              <a:xfrm>
                <a:off x="6182480" y="875198"/>
                <a:ext cx="248760" cy="5886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635" extrusionOk="0">
                    <a:moveTo>
                      <a:pt x="658" y="1635"/>
                    </a:moveTo>
                    <a:cubicBezTo>
                      <a:pt x="601" y="1495"/>
                      <a:pt x="561" y="1346"/>
                      <a:pt x="523" y="1203"/>
                    </a:cubicBezTo>
                    <a:cubicBezTo>
                      <a:pt x="504" y="1132"/>
                      <a:pt x="484" y="1059"/>
                      <a:pt x="463" y="989"/>
                    </a:cubicBezTo>
                    <a:cubicBezTo>
                      <a:pt x="346" y="599"/>
                      <a:pt x="212" y="319"/>
                      <a:pt x="0" y="21"/>
                    </a:cubicBezTo>
                    <a:lnTo>
                      <a:pt x="29" y="0"/>
                    </a:lnTo>
                    <a:cubicBezTo>
                      <a:pt x="240" y="298"/>
                      <a:pt x="380" y="591"/>
                      <a:pt x="497" y="978"/>
                    </a:cubicBezTo>
                    <a:cubicBezTo>
                      <a:pt x="518" y="1050"/>
                      <a:pt x="538" y="1123"/>
                      <a:pt x="557" y="1193"/>
                    </a:cubicBezTo>
                    <a:cubicBezTo>
                      <a:pt x="595" y="1336"/>
                      <a:pt x="634" y="1483"/>
                      <a:pt x="691" y="1622"/>
                    </a:cubicBezTo>
                    <a:lnTo>
                      <a:pt x="658" y="16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4" name="Google Shape;3954;p68"/>
              <p:cNvSpPr/>
              <p:nvPr/>
            </p:nvSpPr>
            <p:spPr>
              <a:xfrm>
                <a:off x="6002120" y="988238"/>
                <a:ext cx="26640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" extrusionOk="0">
                    <a:moveTo>
                      <a:pt x="0" y="35"/>
                    </a:moveTo>
                    <a:cubicBezTo>
                      <a:pt x="96" y="55"/>
                      <a:pt x="194" y="22"/>
                      <a:pt x="291" y="8"/>
                    </a:cubicBezTo>
                    <a:cubicBezTo>
                      <a:pt x="443" y="-14"/>
                      <a:pt x="603" y="12"/>
                      <a:pt x="740" y="81"/>
                    </a:cubicBezTo>
                    <a:cubicBezTo>
                      <a:pt x="719" y="124"/>
                      <a:pt x="674" y="147"/>
                      <a:pt x="628" y="164"/>
                    </a:cubicBezTo>
                    <a:cubicBezTo>
                      <a:pt x="503" y="210"/>
                      <a:pt x="361" y="206"/>
                      <a:pt x="236" y="159"/>
                    </a:cubicBezTo>
                    <a:cubicBezTo>
                      <a:pt x="153" y="127"/>
                      <a:pt x="74" y="84"/>
                      <a:pt x="0" y="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5" name="Google Shape;3955;p68"/>
              <p:cNvSpPr/>
              <p:nvPr/>
            </p:nvSpPr>
            <p:spPr>
              <a:xfrm>
                <a:off x="6056120" y="1002638"/>
                <a:ext cx="21312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9" extrusionOk="0">
                    <a:moveTo>
                      <a:pt x="0" y="22"/>
                    </a:moveTo>
                    <a:cubicBezTo>
                      <a:pt x="50" y="17"/>
                      <a:pt x="99" y="13"/>
                      <a:pt x="148" y="9"/>
                    </a:cubicBezTo>
                    <a:cubicBezTo>
                      <a:pt x="172" y="7"/>
                      <a:pt x="197" y="6"/>
                      <a:pt x="222" y="4"/>
                    </a:cubicBezTo>
                    <a:cubicBezTo>
                      <a:pt x="246" y="2"/>
                      <a:pt x="271" y="2"/>
                      <a:pt x="296" y="1"/>
                    </a:cubicBezTo>
                    <a:cubicBezTo>
                      <a:pt x="346" y="-1"/>
                      <a:pt x="396" y="1"/>
                      <a:pt x="446" y="6"/>
                    </a:cubicBezTo>
                    <a:cubicBezTo>
                      <a:pt x="495" y="11"/>
                      <a:pt x="545" y="21"/>
                      <a:pt x="592" y="39"/>
                    </a:cubicBezTo>
                    <a:cubicBezTo>
                      <a:pt x="542" y="35"/>
                      <a:pt x="493" y="34"/>
                      <a:pt x="444" y="33"/>
                    </a:cubicBezTo>
                    <a:cubicBezTo>
                      <a:pt x="395" y="33"/>
                      <a:pt x="346" y="35"/>
                      <a:pt x="297" y="36"/>
                    </a:cubicBezTo>
                    <a:lnTo>
                      <a:pt x="223" y="37"/>
                    </a:lnTo>
                    <a:cubicBezTo>
                      <a:pt x="198" y="37"/>
                      <a:pt x="174" y="38"/>
                      <a:pt x="148" y="36"/>
                    </a:cubicBezTo>
                    <a:cubicBezTo>
                      <a:pt x="99" y="35"/>
                      <a:pt x="49" y="32"/>
                      <a:pt x="0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6" name="Google Shape;3956;p68"/>
              <p:cNvSpPr/>
              <p:nvPr/>
            </p:nvSpPr>
            <p:spPr>
              <a:xfrm>
                <a:off x="6185000" y="683318"/>
                <a:ext cx="5184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16" extrusionOk="0">
                    <a:moveTo>
                      <a:pt x="110" y="296"/>
                    </a:moveTo>
                    <a:cubicBezTo>
                      <a:pt x="136" y="219"/>
                      <a:pt x="151" y="134"/>
                      <a:pt x="140" y="58"/>
                    </a:cubicBezTo>
                    <a:cubicBezTo>
                      <a:pt x="137" y="39"/>
                      <a:pt x="132" y="19"/>
                      <a:pt x="120" y="8"/>
                    </a:cubicBezTo>
                    <a:cubicBezTo>
                      <a:pt x="106" y="-5"/>
                      <a:pt x="84" y="-1"/>
                      <a:pt x="67" y="14"/>
                    </a:cubicBezTo>
                    <a:cubicBezTo>
                      <a:pt x="50" y="29"/>
                      <a:pt x="37" y="52"/>
                      <a:pt x="28" y="75"/>
                    </a:cubicBezTo>
                    <a:cubicBezTo>
                      <a:pt x="0" y="148"/>
                      <a:pt x="-1" y="228"/>
                      <a:pt x="0" y="304"/>
                    </a:cubicBezTo>
                    <a:cubicBezTo>
                      <a:pt x="0" y="338"/>
                      <a:pt x="15" y="516"/>
                      <a:pt x="15" y="516"/>
                    </a:cubicBezTo>
                    <a:cubicBezTo>
                      <a:pt x="15" y="516"/>
                      <a:pt x="95" y="340"/>
                      <a:pt x="110" y="2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7" name="Google Shape;3957;p68"/>
              <p:cNvSpPr/>
              <p:nvPr/>
            </p:nvSpPr>
            <p:spPr>
              <a:xfrm>
                <a:off x="5999240" y="810038"/>
                <a:ext cx="18288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204" extrusionOk="0">
                    <a:moveTo>
                      <a:pt x="310" y="55"/>
                    </a:moveTo>
                    <a:cubicBezTo>
                      <a:pt x="238" y="16"/>
                      <a:pt x="155" y="-9"/>
                      <a:pt x="73" y="2"/>
                    </a:cubicBezTo>
                    <a:cubicBezTo>
                      <a:pt x="39" y="6"/>
                      <a:pt x="3" y="19"/>
                      <a:pt x="0" y="68"/>
                    </a:cubicBezTo>
                    <a:cubicBezTo>
                      <a:pt x="1" y="107"/>
                      <a:pt x="28" y="135"/>
                      <a:pt x="58" y="154"/>
                    </a:cubicBezTo>
                    <a:cubicBezTo>
                      <a:pt x="125" y="196"/>
                      <a:pt x="207" y="200"/>
                      <a:pt x="285" y="204"/>
                    </a:cubicBezTo>
                    <a:cubicBezTo>
                      <a:pt x="320" y="205"/>
                      <a:pt x="508" y="195"/>
                      <a:pt x="508" y="195"/>
                    </a:cubicBezTo>
                    <a:cubicBezTo>
                      <a:pt x="508" y="195"/>
                      <a:pt x="350" y="77"/>
                      <a:pt x="310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8" name="Google Shape;3958;p68"/>
              <p:cNvSpPr/>
              <p:nvPr/>
            </p:nvSpPr>
            <p:spPr>
              <a:xfrm>
                <a:off x="6082400" y="702398"/>
                <a:ext cx="10188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73" extrusionOk="0">
                    <a:moveTo>
                      <a:pt x="248" y="233"/>
                    </a:moveTo>
                    <a:cubicBezTo>
                      <a:pt x="227" y="154"/>
                      <a:pt x="188" y="77"/>
                      <a:pt x="124" y="26"/>
                    </a:cubicBezTo>
                    <a:cubicBezTo>
                      <a:pt x="108" y="12"/>
                      <a:pt x="88" y="0"/>
                      <a:pt x="67" y="0"/>
                    </a:cubicBezTo>
                    <a:cubicBezTo>
                      <a:pt x="41" y="1"/>
                      <a:pt x="18" y="20"/>
                      <a:pt x="8" y="43"/>
                    </a:cubicBezTo>
                    <a:cubicBezTo>
                      <a:pt x="-2" y="67"/>
                      <a:pt x="-2" y="94"/>
                      <a:pt x="3" y="119"/>
                    </a:cubicBezTo>
                    <a:cubicBezTo>
                      <a:pt x="18" y="196"/>
                      <a:pt x="72" y="259"/>
                      <a:pt x="123" y="318"/>
                    </a:cubicBezTo>
                    <a:cubicBezTo>
                      <a:pt x="146" y="345"/>
                      <a:pt x="283" y="473"/>
                      <a:pt x="283" y="473"/>
                    </a:cubicBezTo>
                    <a:cubicBezTo>
                      <a:pt x="283" y="473"/>
                      <a:pt x="259" y="278"/>
                      <a:pt x="248" y="2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9" name="Google Shape;3959;p68"/>
              <p:cNvSpPr/>
              <p:nvPr/>
            </p:nvSpPr>
            <p:spPr>
              <a:xfrm>
                <a:off x="6135320" y="679718"/>
                <a:ext cx="6876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555" extrusionOk="0">
                    <a:moveTo>
                      <a:pt x="134" y="61"/>
                    </a:moveTo>
                    <a:cubicBezTo>
                      <a:pt x="119" y="32"/>
                      <a:pt x="96" y="0"/>
                      <a:pt x="63" y="0"/>
                    </a:cubicBezTo>
                    <a:cubicBezTo>
                      <a:pt x="37" y="1"/>
                      <a:pt x="16" y="22"/>
                      <a:pt x="7" y="46"/>
                    </a:cubicBezTo>
                    <a:cubicBezTo>
                      <a:pt x="-1" y="70"/>
                      <a:pt x="0" y="97"/>
                      <a:pt x="2" y="122"/>
                    </a:cubicBezTo>
                    <a:cubicBezTo>
                      <a:pt x="13" y="246"/>
                      <a:pt x="136" y="555"/>
                      <a:pt x="136" y="555"/>
                    </a:cubicBezTo>
                    <a:cubicBezTo>
                      <a:pt x="136" y="555"/>
                      <a:pt x="170" y="458"/>
                      <a:pt x="177" y="422"/>
                    </a:cubicBezTo>
                    <a:cubicBezTo>
                      <a:pt x="190" y="365"/>
                      <a:pt x="194" y="307"/>
                      <a:pt x="188" y="249"/>
                    </a:cubicBezTo>
                    <a:cubicBezTo>
                      <a:pt x="181" y="184"/>
                      <a:pt x="164" y="120"/>
                      <a:pt x="134" y="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0" name="Google Shape;3960;p68"/>
              <p:cNvSpPr/>
              <p:nvPr/>
            </p:nvSpPr>
            <p:spPr>
              <a:xfrm>
                <a:off x="6032360" y="753518"/>
                <a:ext cx="15264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2" extrusionOk="0">
                    <a:moveTo>
                      <a:pt x="296" y="146"/>
                    </a:moveTo>
                    <a:cubicBezTo>
                      <a:pt x="245" y="82"/>
                      <a:pt x="178" y="28"/>
                      <a:pt x="99" y="6"/>
                    </a:cubicBezTo>
                    <a:cubicBezTo>
                      <a:pt x="78" y="0"/>
                      <a:pt x="56" y="-3"/>
                      <a:pt x="36" y="6"/>
                    </a:cubicBezTo>
                    <a:cubicBezTo>
                      <a:pt x="13" y="16"/>
                      <a:pt x="0" y="43"/>
                      <a:pt x="0" y="69"/>
                    </a:cubicBezTo>
                    <a:cubicBezTo>
                      <a:pt x="0" y="94"/>
                      <a:pt x="11" y="119"/>
                      <a:pt x="26" y="140"/>
                    </a:cubicBezTo>
                    <a:cubicBezTo>
                      <a:pt x="71" y="204"/>
                      <a:pt x="145" y="240"/>
                      <a:pt x="215" y="274"/>
                    </a:cubicBezTo>
                    <a:cubicBezTo>
                      <a:pt x="248" y="289"/>
                      <a:pt x="424" y="352"/>
                      <a:pt x="424" y="352"/>
                    </a:cubicBezTo>
                    <a:cubicBezTo>
                      <a:pt x="424" y="352"/>
                      <a:pt x="324" y="183"/>
                      <a:pt x="296" y="1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1" name="Google Shape;3961;p68"/>
              <p:cNvSpPr/>
              <p:nvPr/>
            </p:nvSpPr>
            <p:spPr>
              <a:xfrm>
                <a:off x="6184280" y="708878"/>
                <a:ext cx="89280" cy="17064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474" extrusionOk="0">
                    <a:moveTo>
                      <a:pt x="152" y="289"/>
                    </a:moveTo>
                    <a:cubicBezTo>
                      <a:pt x="199" y="221"/>
                      <a:pt x="236" y="144"/>
                      <a:pt x="246" y="68"/>
                    </a:cubicBezTo>
                    <a:cubicBezTo>
                      <a:pt x="249" y="48"/>
                      <a:pt x="250" y="28"/>
                      <a:pt x="241" y="14"/>
                    </a:cubicBezTo>
                    <a:cubicBezTo>
                      <a:pt x="231" y="-2"/>
                      <a:pt x="209" y="-4"/>
                      <a:pt x="189" y="5"/>
                    </a:cubicBezTo>
                    <a:cubicBezTo>
                      <a:pt x="168" y="15"/>
                      <a:pt x="150" y="33"/>
                      <a:pt x="134" y="54"/>
                    </a:cubicBezTo>
                    <a:cubicBezTo>
                      <a:pt x="87" y="116"/>
                      <a:pt x="65" y="192"/>
                      <a:pt x="44" y="266"/>
                    </a:cubicBezTo>
                    <a:cubicBezTo>
                      <a:pt x="35" y="299"/>
                      <a:pt x="0" y="474"/>
                      <a:pt x="0" y="474"/>
                    </a:cubicBezTo>
                    <a:cubicBezTo>
                      <a:pt x="0" y="474"/>
                      <a:pt x="125" y="326"/>
                      <a:pt x="152" y="2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2" name="Google Shape;3962;p68"/>
              <p:cNvSpPr/>
              <p:nvPr/>
            </p:nvSpPr>
            <p:spPr>
              <a:xfrm>
                <a:off x="5997080" y="863678"/>
                <a:ext cx="187920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4" extrusionOk="0">
                    <a:moveTo>
                      <a:pt x="293" y="118"/>
                    </a:moveTo>
                    <a:cubicBezTo>
                      <a:pt x="214" y="136"/>
                      <a:pt x="128" y="141"/>
                      <a:pt x="54" y="123"/>
                    </a:cubicBezTo>
                    <a:cubicBezTo>
                      <a:pt x="34" y="118"/>
                      <a:pt x="15" y="111"/>
                      <a:pt x="5" y="98"/>
                    </a:cubicBezTo>
                    <a:cubicBezTo>
                      <a:pt x="-6" y="82"/>
                      <a:pt x="1" y="61"/>
                      <a:pt x="17" y="46"/>
                    </a:cubicBezTo>
                    <a:cubicBezTo>
                      <a:pt x="34" y="30"/>
                      <a:pt x="57" y="20"/>
                      <a:pt x="82" y="13"/>
                    </a:cubicBezTo>
                    <a:cubicBezTo>
                      <a:pt x="157" y="-7"/>
                      <a:pt x="237" y="1"/>
                      <a:pt x="312" y="9"/>
                    </a:cubicBezTo>
                    <a:cubicBezTo>
                      <a:pt x="347" y="13"/>
                      <a:pt x="522" y="46"/>
                      <a:pt x="522" y="46"/>
                    </a:cubicBezTo>
                    <a:cubicBezTo>
                      <a:pt x="522" y="46"/>
                      <a:pt x="338" y="107"/>
                      <a:pt x="293" y="1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3" name="Google Shape;3963;p68"/>
              <p:cNvSpPr/>
              <p:nvPr/>
            </p:nvSpPr>
            <p:spPr>
              <a:xfrm>
                <a:off x="6046400" y="872317"/>
                <a:ext cx="142920" cy="172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8" extrusionOk="0">
                    <a:moveTo>
                      <a:pt x="397" y="28"/>
                    </a:moveTo>
                    <a:cubicBezTo>
                      <a:pt x="364" y="33"/>
                      <a:pt x="330" y="34"/>
                      <a:pt x="296" y="35"/>
                    </a:cubicBezTo>
                    <a:cubicBezTo>
                      <a:pt x="263" y="35"/>
                      <a:pt x="230" y="35"/>
                      <a:pt x="197" y="36"/>
                    </a:cubicBezTo>
                    <a:cubicBezTo>
                      <a:pt x="165" y="36"/>
                      <a:pt x="132" y="37"/>
                      <a:pt x="99" y="39"/>
                    </a:cubicBezTo>
                    <a:cubicBezTo>
                      <a:pt x="66" y="41"/>
                      <a:pt x="34" y="44"/>
                      <a:pt x="0" y="48"/>
                    </a:cubicBezTo>
                    <a:cubicBezTo>
                      <a:pt x="29" y="30"/>
                      <a:pt x="62" y="18"/>
                      <a:pt x="95" y="11"/>
                    </a:cubicBezTo>
                    <a:cubicBezTo>
                      <a:pt x="129" y="4"/>
                      <a:pt x="163" y="1"/>
                      <a:pt x="197" y="0"/>
                    </a:cubicBezTo>
                    <a:cubicBezTo>
                      <a:pt x="231" y="0"/>
                      <a:pt x="265" y="3"/>
                      <a:pt x="298" y="7"/>
                    </a:cubicBezTo>
                    <a:cubicBezTo>
                      <a:pt x="331" y="12"/>
                      <a:pt x="364" y="18"/>
                      <a:pt x="397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4" name="Google Shape;3964;p68"/>
              <p:cNvSpPr/>
              <p:nvPr/>
            </p:nvSpPr>
            <p:spPr>
              <a:xfrm>
                <a:off x="6165560" y="727957"/>
                <a:ext cx="20880" cy="1522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423" extrusionOk="0">
                    <a:moveTo>
                      <a:pt x="5" y="0"/>
                    </a:moveTo>
                    <a:cubicBezTo>
                      <a:pt x="15" y="35"/>
                      <a:pt x="22" y="70"/>
                      <a:pt x="29" y="104"/>
                    </a:cubicBezTo>
                    <a:cubicBezTo>
                      <a:pt x="36" y="139"/>
                      <a:pt x="41" y="174"/>
                      <a:pt x="46" y="209"/>
                    </a:cubicBezTo>
                    <a:cubicBezTo>
                      <a:pt x="51" y="245"/>
                      <a:pt x="55" y="280"/>
                      <a:pt x="56" y="315"/>
                    </a:cubicBezTo>
                    <a:cubicBezTo>
                      <a:pt x="58" y="351"/>
                      <a:pt x="59" y="387"/>
                      <a:pt x="54" y="423"/>
                    </a:cubicBezTo>
                    <a:cubicBezTo>
                      <a:pt x="44" y="388"/>
                      <a:pt x="36" y="354"/>
                      <a:pt x="29" y="319"/>
                    </a:cubicBezTo>
                    <a:cubicBezTo>
                      <a:pt x="22" y="284"/>
                      <a:pt x="16" y="249"/>
                      <a:pt x="11" y="214"/>
                    </a:cubicBezTo>
                    <a:cubicBezTo>
                      <a:pt x="6" y="179"/>
                      <a:pt x="2" y="144"/>
                      <a:pt x="1" y="108"/>
                    </a:cubicBezTo>
                    <a:cubicBezTo>
                      <a:pt x="0" y="72"/>
                      <a:pt x="0" y="36"/>
                      <a:pt x="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5" name="Google Shape;3965;p68"/>
              <p:cNvSpPr/>
              <p:nvPr/>
            </p:nvSpPr>
            <p:spPr>
              <a:xfrm>
                <a:off x="6073040" y="792757"/>
                <a:ext cx="115200" cy="9072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52" extrusionOk="0">
                    <a:moveTo>
                      <a:pt x="320" y="252"/>
                    </a:moveTo>
                    <a:cubicBezTo>
                      <a:pt x="291" y="233"/>
                      <a:pt x="264" y="212"/>
                      <a:pt x="237" y="191"/>
                    </a:cubicBezTo>
                    <a:lnTo>
                      <a:pt x="159" y="127"/>
                    </a:lnTo>
                    <a:cubicBezTo>
                      <a:pt x="132" y="105"/>
                      <a:pt x="106" y="85"/>
                      <a:pt x="80" y="64"/>
                    </a:cubicBezTo>
                    <a:lnTo>
                      <a:pt x="0" y="0"/>
                    </a:lnTo>
                    <a:cubicBezTo>
                      <a:pt x="34" y="9"/>
                      <a:pt x="65" y="24"/>
                      <a:pt x="95" y="41"/>
                    </a:cubicBezTo>
                    <a:cubicBezTo>
                      <a:pt x="126" y="58"/>
                      <a:pt x="154" y="78"/>
                      <a:pt x="181" y="99"/>
                    </a:cubicBezTo>
                    <a:cubicBezTo>
                      <a:pt x="208" y="121"/>
                      <a:pt x="233" y="145"/>
                      <a:pt x="256" y="170"/>
                    </a:cubicBezTo>
                    <a:cubicBezTo>
                      <a:pt x="280" y="196"/>
                      <a:pt x="301" y="222"/>
                      <a:pt x="320" y="2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6" name="Google Shape;3966;p68"/>
              <p:cNvSpPr/>
              <p:nvPr/>
            </p:nvSpPr>
            <p:spPr>
              <a:xfrm>
                <a:off x="6188240" y="743798"/>
                <a:ext cx="60480" cy="13356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71" extrusionOk="0">
                    <a:moveTo>
                      <a:pt x="168" y="0"/>
                    </a:moveTo>
                    <a:lnTo>
                      <a:pt x="133" y="96"/>
                    </a:lnTo>
                    <a:cubicBezTo>
                      <a:pt x="121" y="127"/>
                      <a:pt x="108" y="159"/>
                      <a:pt x="95" y="190"/>
                    </a:cubicBezTo>
                    <a:cubicBezTo>
                      <a:pt x="82" y="221"/>
                      <a:pt x="68" y="252"/>
                      <a:pt x="53" y="282"/>
                    </a:cubicBezTo>
                    <a:cubicBezTo>
                      <a:pt x="37" y="313"/>
                      <a:pt x="20" y="343"/>
                      <a:pt x="0" y="371"/>
                    </a:cubicBezTo>
                    <a:cubicBezTo>
                      <a:pt x="7" y="337"/>
                      <a:pt x="17" y="304"/>
                      <a:pt x="27" y="272"/>
                    </a:cubicBezTo>
                    <a:cubicBezTo>
                      <a:pt x="37" y="240"/>
                      <a:pt x="49" y="207"/>
                      <a:pt x="63" y="176"/>
                    </a:cubicBezTo>
                    <a:cubicBezTo>
                      <a:pt x="76" y="145"/>
                      <a:pt x="91" y="114"/>
                      <a:pt x="107" y="84"/>
                    </a:cubicBezTo>
                    <a:cubicBezTo>
                      <a:pt x="124" y="55"/>
                      <a:pt x="143" y="25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7" name="Google Shape;3967;p68"/>
              <p:cNvSpPr/>
              <p:nvPr/>
            </p:nvSpPr>
            <p:spPr>
              <a:xfrm>
                <a:off x="6170600" y="860798"/>
                <a:ext cx="41040" cy="4752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2" extrusionOk="0">
                    <a:moveTo>
                      <a:pt x="114" y="91"/>
                    </a:moveTo>
                    <a:cubicBezTo>
                      <a:pt x="115" y="104"/>
                      <a:pt x="114" y="119"/>
                      <a:pt x="103" y="127"/>
                    </a:cubicBezTo>
                    <a:cubicBezTo>
                      <a:pt x="91" y="136"/>
                      <a:pt x="74" y="130"/>
                      <a:pt x="61" y="122"/>
                    </a:cubicBezTo>
                    <a:cubicBezTo>
                      <a:pt x="38" y="108"/>
                      <a:pt x="18" y="89"/>
                      <a:pt x="2" y="67"/>
                    </a:cubicBezTo>
                    <a:cubicBezTo>
                      <a:pt x="2" y="65"/>
                      <a:pt x="0" y="63"/>
                      <a:pt x="0" y="60"/>
                    </a:cubicBezTo>
                    <a:cubicBezTo>
                      <a:pt x="0" y="58"/>
                      <a:pt x="1" y="56"/>
                      <a:pt x="2" y="54"/>
                    </a:cubicBezTo>
                    <a:cubicBezTo>
                      <a:pt x="11" y="32"/>
                      <a:pt x="49" y="-11"/>
                      <a:pt x="76" y="3"/>
                    </a:cubicBezTo>
                    <a:cubicBezTo>
                      <a:pt x="88" y="9"/>
                      <a:pt x="95" y="27"/>
                      <a:pt x="100" y="38"/>
                    </a:cubicBezTo>
                    <a:cubicBezTo>
                      <a:pt x="108" y="55"/>
                      <a:pt x="113" y="73"/>
                      <a:pt x="114" y="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00" rIns="90000" bIns="2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8" name="Google Shape;3968;p68"/>
            <p:cNvGrpSpPr/>
            <p:nvPr/>
          </p:nvGrpSpPr>
          <p:grpSpPr>
            <a:xfrm>
              <a:off x="6470120" y="465517"/>
              <a:ext cx="545760" cy="682920"/>
              <a:chOff x="6470120" y="465518"/>
              <a:chExt cx="545760" cy="682920"/>
            </a:xfrm>
          </p:grpSpPr>
          <p:sp>
            <p:nvSpPr>
              <p:cNvPr id="3969" name="Google Shape;3969;p68"/>
              <p:cNvSpPr/>
              <p:nvPr/>
            </p:nvSpPr>
            <p:spPr>
              <a:xfrm>
                <a:off x="6470120" y="634358"/>
                <a:ext cx="381600" cy="51408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428" extrusionOk="0">
                    <a:moveTo>
                      <a:pt x="28" y="1428"/>
                    </a:moveTo>
                    <a:lnTo>
                      <a:pt x="0" y="1408"/>
                    </a:lnTo>
                    <a:cubicBezTo>
                      <a:pt x="89" y="1285"/>
                      <a:pt x="194" y="1173"/>
                      <a:pt x="296" y="1065"/>
                    </a:cubicBezTo>
                    <a:cubicBezTo>
                      <a:pt x="346" y="1012"/>
                      <a:pt x="398" y="957"/>
                      <a:pt x="447" y="902"/>
                    </a:cubicBezTo>
                    <a:cubicBezTo>
                      <a:pt x="716" y="598"/>
                      <a:pt x="885" y="336"/>
                      <a:pt x="1028" y="0"/>
                    </a:cubicBezTo>
                    <a:lnTo>
                      <a:pt x="1060" y="14"/>
                    </a:lnTo>
                    <a:cubicBezTo>
                      <a:pt x="917" y="349"/>
                      <a:pt x="742" y="622"/>
                      <a:pt x="474" y="925"/>
                    </a:cubicBezTo>
                    <a:cubicBezTo>
                      <a:pt x="424" y="981"/>
                      <a:pt x="372" y="1036"/>
                      <a:pt x="322" y="1089"/>
                    </a:cubicBezTo>
                    <a:cubicBezTo>
                      <a:pt x="221" y="1197"/>
                      <a:pt x="116" y="1307"/>
                      <a:pt x="28" y="14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0" name="Google Shape;3970;p68"/>
              <p:cNvSpPr/>
              <p:nvPr/>
            </p:nvSpPr>
            <p:spPr>
              <a:xfrm>
                <a:off x="6853880" y="569918"/>
                <a:ext cx="162000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80" extrusionOk="0">
                    <a:moveTo>
                      <a:pt x="215" y="162"/>
                    </a:moveTo>
                    <a:cubicBezTo>
                      <a:pt x="288" y="149"/>
                      <a:pt x="362" y="125"/>
                      <a:pt x="418" y="83"/>
                    </a:cubicBezTo>
                    <a:cubicBezTo>
                      <a:pt x="432" y="73"/>
                      <a:pt x="446" y="60"/>
                      <a:pt x="450" y="46"/>
                    </a:cubicBezTo>
                    <a:cubicBezTo>
                      <a:pt x="453" y="29"/>
                      <a:pt x="440" y="14"/>
                      <a:pt x="422" y="6"/>
                    </a:cubicBezTo>
                    <a:cubicBezTo>
                      <a:pt x="403" y="-1"/>
                      <a:pt x="379" y="-1"/>
                      <a:pt x="356" y="2"/>
                    </a:cubicBezTo>
                    <a:cubicBezTo>
                      <a:pt x="287" y="11"/>
                      <a:pt x="223" y="45"/>
                      <a:pt x="162" y="77"/>
                    </a:cubicBezTo>
                    <a:cubicBezTo>
                      <a:pt x="135" y="92"/>
                      <a:pt x="0" y="180"/>
                      <a:pt x="0" y="180"/>
                    </a:cubicBezTo>
                    <a:cubicBezTo>
                      <a:pt x="0" y="180"/>
                      <a:pt x="174" y="168"/>
                      <a:pt x="215" y="1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1" name="Google Shape;3971;p68"/>
              <p:cNvSpPr/>
              <p:nvPr/>
            </p:nvSpPr>
            <p:spPr>
              <a:xfrm>
                <a:off x="6783680" y="465518"/>
                <a:ext cx="6732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65" extrusionOk="0">
                    <a:moveTo>
                      <a:pt x="187" y="248"/>
                    </a:moveTo>
                    <a:cubicBezTo>
                      <a:pt x="188" y="174"/>
                      <a:pt x="171" y="97"/>
                      <a:pt x="128" y="37"/>
                    </a:cubicBezTo>
                    <a:cubicBezTo>
                      <a:pt x="110" y="12"/>
                      <a:pt x="84" y="-12"/>
                      <a:pt x="44" y="7"/>
                    </a:cubicBezTo>
                    <a:cubicBezTo>
                      <a:pt x="13" y="25"/>
                      <a:pt x="3" y="58"/>
                      <a:pt x="1" y="90"/>
                    </a:cubicBezTo>
                    <a:cubicBezTo>
                      <a:pt x="-4" y="161"/>
                      <a:pt x="27" y="228"/>
                      <a:pt x="58" y="292"/>
                    </a:cubicBezTo>
                    <a:cubicBezTo>
                      <a:pt x="72" y="321"/>
                      <a:pt x="161" y="465"/>
                      <a:pt x="161" y="465"/>
                    </a:cubicBezTo>
                    <a:cubicBezTo>
                      <a:pt x="161" y="465"/>
                      <a:pt x="186" y="289"/>
                      <a:pt x="187" y="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2" name="Google Shape;3972;p68"/>
              <p:cNvSpPr/>
              <p:nvPr/>
            </p:nvSpPr>
            <p:spPr>
              <a:xfrm>
                <a:off x="6848480" y="486398"/>
                <a:ext cx="104400" cy="145080"/>
              </a:xfrm>
              <a:custGeom>
                <a:avLst/>
                <a:gdLst/>
                <a:ahLst/>
                <a:cxnLst/>
                <a:rect l="l" t="t" r="r" b="b"/>
                <a:pathLst>
                  <a:path w="290" h="403" extrusionOk="0">
                    <a:moveTo>
                      <a:pt x="176" y="273"/>
                    </a:moveTo>
                    <a:cubicBezTo>
                      <a:pt x="229" y="222"/>
                      <a:pt x="274" y="158"/>
                      <a:pt x="288" y="85"/>
                    </a:cubicBezTo>
                    <a:cubicBezTo>
                      <a:pt x="291" y="66"/>
                      <a:pt x="293" y="45"/>
                      <a:pt x="283" y="29"/>
                    </a:cubicBezTo>
                    <a:cubicBezTo>
                      <a:pt x="272" y="9"/>
                      <a:pt x="247" y="-2"/>
                      <a:pt x="224" y="1"/>
                    </a:cubicBezTo>
                    <a:cubicBezTo>
                      <a:pt x="201" y="2"/>
                      <a:pt x="179" y="14"/>
                      <a:pt x="162" y="29"/>
                    </a:cubicBezTo>
                    <a:cubicBezTo>
                      <a:pt x="107" y="74"/>
                      <a:pt x="80" y="143"/>
                      <a:pt x="55" y="210"/>
                    </a:cubicBezTo>
                    <a:cubicBezTo>
                      <a:pt x="43" y="240"/>
                      <a:pt x="0" y="403"/>
                      <a:pt x="0" y="403"/>
                    </a:cubicBezTo>
                    <a:cubicBezTo>
                      <a:pt x="0" y="403"/>
                      <a:pt x="145" y="301"/>
                      <a:pt x="176" y="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3" name="Google Shape;3973;p68"/>
              <p:cNvSpPr/>
              <p:nvPr/>
            </p:nvSpPr>
            <p:spPr>
              <a:xfrm>
                <a:off x="6843080" y="518798"/>
                <a:ext cx="149400" cy="11556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21" extrusionOk="0">
                    <a:moveTo>
                      <a:pt x="392" y="108"/>
                    </a:moveTo>
                    <a:cubicBezTo>
                      <a:pt x="409" y="83"/>
                      <a:pt x="424" y="51"/>
                      <a:pt x="409" y="25"/>
                    </a:cubicBezTo>
                    <a:cubicBezTo>
                      <a:pt x="398" y="5"/>
                      <a:pt x="372" y="-3"/>
                      <a:pt x="349" y="1"/>
                    </a:cubicBezTo>
                    <a:cubicBezTo>
                      <a:pt x="326" y="4"/>
                      <a:pt x="306" y="17"/>
                      <a:pt x="287" y="29"/>
                    </a:cubicBezTo>
                    <a:cubicBezTo>
                      <a:pt x="193" y="91"/>
                      <a:pt x="0" y="321"/>
                      <a:pt x="0" y="321"/>
                    </a:cubicBezTo>
                    <a:cubicBezTo>
                      <a:pt x="0" y="321"/>
                      <a:pt x="92" y="306"/>
                      <a:pt x="123" y="297"/>
                    </a:cubicBezTo>
                    <a:cubicBezTo>
                      <a:pt x="174" y="283"/>
                      <a:pt x="222" y="261"/>
                      <a:pt x="266" y="231"/>
                    </a:cubicBezTo>
                    <a:cubicBezTo>
                      <a:pt x="315" y="198"/>
                      <a:pt x="358" y="156"/>
                      <a:pt x="392" y="1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4" name="Google Shape;3974;p68"/>
              <p:cNvSpPr/>
              <p:nvPr/>
            </p:nvSpPr>
            <p:spPr>
              <a:xfrm>
                <a:off x="6832280" y="467318"/>
                <a:ext cx="61920" cy="16812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467" extrusionOk="0">
                    <a:moveTo>
                      <a:pt x="138" y="277"/>
                    </a:moveTo>
                    <a:cubicBezTo>
                      <a:pt x="167" y="209"/>
                      <a:pt x="182" y="132"/>
                      <a:pt x="165" y="60"/>
                    </a:cubicBezTo>
                    <a:cubicBezTo>
                      <a:pt x="161" y="41"/>
                      <a:pt x="153" y="22"/>
                      <a:pt x="138" y="10"/>
                    </a:cubicBezTo>
                    <a:cubicBezTo>
                      <a:pt x="120" y="-4"/>
                      <a:pt x="93" y="-3"/>
                      <a:pt x="73" y="8"/>
                    </a:cubicBezTo>
                    <a:cubicBezTo>
                      <a:pt x="52" y="19"/>
                      <a:pt x="38" y="38"/>
                      <a:pt x="27" y="59"/>
                    </a:cubicBezTo>
                    <a:cubicBezTo>
                      <a:pt x="-5" y="122"/>
                      <a:pt x="-2" y="197"/>
                      <a:pt x="2" y="267"/>
                    </a:cubicBezTo>
                    <a:cubicBezTo>
                      <a:pt x="4" y="300"/>
                      <a:pt x="29" y="467"/>
                      <a:pt x="29" y="467"/>
                    </a:cubicBezTo>
                    <a:cubicBezTo>
                      <a:pt x="29" y="467"/>
                      <a:pt x="121" y="315"/>
                      <a:pt x="138" y="2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5" name="Google Shape;3975;p68"/>
              <p:cNvSpPr/>
              <p:nvPr/>
            </p:nvSpPr>
            <p:spPr>
              <a:xfrm>
                <a:off x="6843080" y="606638"/>
                <a:ext cx="17028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22" extrusionOk="0">
                    <a:moveTo>
                      <a:pt x="212" y="118"/>
                    </a:moveTo>
                    <a:cubicBezTo>
                      <a:pt x="286" y="127"/>
                      <a:pt x="363" y="123"/>
                      <a:pt x="429" y="99"/>
                    </a:cubicBezTo>
                    <a:cubicBezTo>
                      <a:pt x="445" y="93"/>
                      <a:pt x="462" y="84"/>
                      <a:pt x="469" y="72"/>
                    </a:cubicBezTo>
                    <a:cubicBezTo>
                      <a:pt x="478" y="57"/>
                      <a:pt x="469" y="38"/>
                      <a:pt x="453" y="26"/>
                    </a:cubicBezTo>
                    <a:cubicBezTo>
                      <a:pt x="437" y="14"/>
                      <a:pt x="414" y="7"/>
                      <a:pt x="392" y="4"/>
                    </a:cubicBezTo>
                    <a:cubicBezTo>
                      <a:pt x="322" y="-7"/>
                      <a:pt x="251" y="8"/>
                      <a:pt x="184" y="23"/>
                    </a:cubicBezTo>
                    <a:cubicBezTo>
                      <a:pt x="154" y="30"/>
                      <a:pt x="0" y="77"/>
                      <a:pt x="0" y="77"/>
                    </a:cubicBezTo>
                    <a:cubicBezTo>
                      <a:pt x="0" y="77"/>
                      <a:pt x="171" y="114"/>
                      <a:pt x="212" y="1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6" name="Google Shape;3976;p68"/>
              <p:cNvSpPr/>
              <p:nvPr/>
            </p:nvSpPr>
            <p:spPr>
              <a:xfrm>
                <a:off x="6746960" y="489638"/>
                <a:ext cx="95760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05" extrusionOk="0">
                    <a:moveTo>
                      <a:pt x="111" y="254"/>
                    </a:moveTo>
                    <a:cubicBezTo>
                      <a:pt x="63" y="198"/>
                      <a:pt x="21" y="132"/>
                      <a:pt x="4" y="65"/>
                    </a:cubicBezTo>
                    <a:cubicBezTo>
                      <a:pt x="0" y="48"/>
                      <a:pt x="-3" y="29"/>
                      <a:pt x="4" y="16"/>
                    </a:cubicBezTo>
                    <a:cubicBezTo>
                      <a:pt x="11" y="0"/>
                      <a:pt x="31" y="-3"/>
                      <a:pt x="50" y="3"/>
                    </a:cubicBezTo>
                    <a:cubicBezTo>
                      <a:pt x="69" y="10"/>
                      <a:pt x="88" y="24"/>
                      <a:pt x="104" y="41"/>
                    </a:cubicBezTo>
                    <a:cubicBezTo>
                      <a:pt x="152" y="92"/>
                      <a:pt x="180" y="159"/>
                      <a:pt x="205" y="222"/>
                    </a:cubicBezTo>
                    <a:cubicBezTo>
                      <a:pt x="217" y="251"/>
                      <a:pt x="266" y="405"/>
                      <a:pt x="266" y="405"/>
                    </a:cubicBezTo>
                    <a:cubicBezTo>
                      <a:pt x="266" y="405"/>
                      <a:pt x="139" y="285"/>
                      <a:pt x="111" y="2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7" name="Google Shape;3977;p68"/>
              <p:cNvSpPr/>
              <p:nvPr/>
            </p:nvSpPr>
            <p:spPr>
              <a:xfrm>
                <a:off x="6776120" y="529238"/>
                <a:ext cx="66960" cy="11052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307" extrusionOk="0">
                    <a:moveTo>
                      <a:pt x="186" y="307"/>
                    </a:moveTo>
                    <a:cubicBezTo>
                      <a:pt x="167" y="283"/>
                      <a:pt x="151" y="256"/>
                      <a:pt x="136" y="230"/>
                    </a:cubicBezTo>
                    <a:cubicBezTo>
                      <a:pt x="121" y="204"/>
                      <a:pt x="107" y="178"/>
                      <a:pt x="92" y="152"/>
                    </a:cubicBezTo>
                    <a:cubicBezTo>
                      <a:pt x="78" y="126"/>
                      <a:pt x="64" y="101"/>
                      <a:pt x="48" y="75"/>
                    </a:cubicBezTo>
                    <a:cubicBezTo>
                      <a:pt x="33" y="50"/>
                      <a:pt x="17" y="25"/>
                      <a:pt x="0" y="0"/>
                    </a:cubicBezTo>
                    <a:cubicBezTo>
                      <a:pt x="27" y="14"/>
                      <a:pt x="50" y="36"/>
                      <a:pt x="71" y="59"/>
                    </a:cubicBezTo>
                    <a:cubicBezTo>
                      <a:pt x="91" y="82"/>
                      <a:pt x="108" y="108"/>
                      <a:pt x="123" y="135"/>
                    </a:cubicBezTo>
                    <a:cubicBezTo>
                      <a:pt x="138" y="162"/>
                      <a:pt x="151" y="190"/>
                      <a:pt x="161" y="219"/>
                    </a:cubicBezTo>
                    <a:cubicBezTo>
                      <a:pt x="171" y="247"/>
                      <a:pt x="180" y="276"/>
                      <a:pt x="186" y="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8" name="Google Shape;3978;p68"/>
              <p:cNvSpPr/>
              <p:nvPr/>
            </p:nvSpPr>
            <p:spPr>
              <a:xfrm>
                <a:off x="6842720" y="555878"/>
                <a:ext cx="113760" cy="7956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21" extrusionOk="0">
                    <a:moveTo>
                      <a:pt x="316" y="0"/>
                    </a:moveTo>
                    <a:cubicBezTo>
                      <a:pt x="292" y="24"/>
                      <a:pt x="268" y="44"/>
                      <a:pt x="243" y="65"/>
                    </a:cubicBezTo>
                    <a:cubicBezTo>
                      <a:pt x="219" y="86"/>
                      <a:pt x="194" y="105"/>
                      <a:pt x="168" y="124"/>
                    </a:cubicBezTo>
                    <a:cubicBezTo>
                      <a:pt x="142" y="143"/>
                      <a:pt x="115" y="161"/>
                      <a:pt x="87" y="178"/>
                    </a:cubicBezTo>
                    <a:cubicBezTo>
                      <a:pt x="60" y="194"/>
                      <a:pt x="31" y="209"/>
                      <a:pt x="0" y="221"/>
                    </a:cubicBezTo>
                    <a:cubicBezTo>
                      <a:pt x="23" y="197"/>
                      <a:pt x="47" y="176"/>
                      <a:pt x="71" y="155"/>
                    </a:cubicBezTo>
                    <a:cubicBezTo>
                      <a:pt x="96" y="135"/>
                      <a:pt x="121" y="115"/>
                      <a:pt x="147" y="96"/>
                    </a:cubicBezTo>
                    <a:cubicBezTo>
                      <a:pt x="173" y="77"/>
                      <a:pt x="200" y="59"/>
                      <a:pt x="228" y="42"/>
                    </a:cubicBezTo>
                    <a:cubicBezTo>
                      <a:pt x="255" y="26"/>
                      <a:pt x="284" y="11"/>
                      <a:pt x="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4550" rIns="90000" bIns="34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9" name="Google Shape;3979;p68"/>
              <p:cNvSpPr/>
              <p:nvPr/>
            </p:nvSpPr>
            <p:spPr>
              <a:xfrm>
                <a:off x="6841640" y="508717"/>
                <a:ext cx="26280" cy="130680"/>
              </a:xfrm>
              <a:custGeom>
                <a:avLst/>
                <a:gdLst/>
                <a:ahLst/>
                <a:cxnLst/>
                <a:rect l="l" t="t" r="r" b="b"/>
                <a:pathLst>
                  <a:path w="73" h="363" extrusionOk="0">
                    <a:moveTo>
                      <a:pt x="0" y="363"/>
                    </a:moveTo>
                    <a:cubicBezTo>
                      <a:pt x="2" y="331"/>
                      <a:pt x="7" y="301"/>
                      <a:pt x="12" y="270"/>
                    </a:cubicBezTo>
                    <a:cubicBezTo>
                      <a:pt x="17" y="240"/>
                      <a:pt x="23" y="210"/>
                      <a:pt x="29" y="180"/>
                    </a:cubicBezTo>
                    <a:lnTo>
                      <a:pt x="46" y="91"/>
                    </a:lnTo>
                    <a:cubicBezTo>
                      <a:pt x="51" y="61"/>
                      <a:pt x="56" y="31"/>
                      <a:pt x="63" y="0"/>
                    </a:cubicBezTo>
                    <a:cubicBezTo>
                      <a:pt x="71" y="31"/>
                      <a:pt x="74" y="62"/>
                      <a:pt x="73" y="94"/>
                    </a:cubicBezTo>
                    <a:cubicBezTo>
                      <a:pt x="73" y="125"/>
                      <a:pt x="69" y="156"/>
                      <a:pt x="63" y="187"/>
                    </a:cubicBezTo>
                    <a:cubicBezTo>
                      <a:pt x="57" y="218"/>
                      <a:pt x="49" y="248"/>
                      <a:pt x="39" y="277"/>
                    </a:cubicBezTo>
                    <a:cubicBezTo>
                      <a:pt x="28" y="307"/>
                      <a:pt x="16" y="336"/>
                      <a:pt x="0" y="3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0" name="Google Shape;3980;p68"/>
              <p:cNvSpPr/>
              <p:nvPr/>
            </p:nvSpPr>
            <p:spPr>
              <a:xfrm>
                <a:off x="6846320" y="622478"/>
                <a:ext cx="13212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45" extrusionOk="0">
                    <a:moveTo>
                      <a:pt x="367" y="14"/>
                    </a:moveTo>
                    <a:cubicBezTo>
                      <a:pt x="336" y="19"/>
                      <a:pt x="306" y="24"/>
                      <a:pt x="276" y="28"/>
                    </a:cubicBezTo>
                    <a:cubicBezTo>
                      <a:pt x="245" y="33"/>
                      <a:pt x="215" y="36"/>
                      <a:pt x="185" y="39"/>
                    </a:cubicBezTo>
                    <a:cubicBezTo>
                      <a:pt x="155" y="42"/>
                      <a:pt x="124" y="44"/>
                      <a:pt x="94" y="44"/>
                    </a:cubicBezTo>
                    <a:cubicBezTo>
                      <a:pt x="63" y="45"/>
                      <a:pt x="31" y="44"/>
                      <a:pt x="0" y="39"/>
                    </a:cubicBezTo>
                    <a:cubicBezTo>
                      <a:pt x="30" y="30"/>
                      <a:pt x="61" y="23"/>
                      <a:pt x="91" y="17"/>
                    </a:cubicBezTo>
                    <a:cubicBezTo>
                      <a:pt x="121" y="11"/>
                      <a:pt x="151" y="7"/>
                      <a:pt x="182" y="4"/>
                    </a:cubicBezTo>
                    <a:cubicBezTo>
                      <a:pt x="212" y="1"/>
                      <a:pt x="243" y="0"/>
                      <a:pt x="274" y="0"/>
                    </a:cubicBezTo>
                    <a:cubicBezTo>
                      <a:pt x="305" y="2"/>
                      <a:pt x="337" y="4"/>
                      <a:pt x="367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1" name="Google Shape;3981;p68"/>
              <p:cNvSpPr/>
              <p:nvPr/>
            </p:nvSpPr>
            <p:spPr>
              <a:xfrm>
                <a:off x="6826520" y="624278"/>
                <a:ext cx="36360" cy="4104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14" extrusionOk="0">
                    <a:moveTo>
                      <a:pt x="47" y="106"/>
                    </a:moveTo>
                    <a:cubicBezTo>
                      <a:pt x="37" y="112"/>
                      <a:pt x="25" y="117"/>
                      <a:pt x="14" y="113"/>
                    </a:cubicBezTo>
                    <a:cubicBezTo>
                      <a:pt x="2" y="106"/>
                      <a:pt x="-1" y="90"/>
                      <a:pt x="0" y="76"/>
                    </a:cubicBezTo>
                    <a:cubicBezTo>
                      <a:pt x="1" y="52"/>
                      <a:pt x="8" y="28"/>
                      <a:pt x="19" y="6"/>
                    </a:cubicBezTo>
                    <a:cubicBezTo>
                      <a:pt x="20" y="5"/>
                      <a:pt x="21" y="3"/>
                      <a:pt x="23" y="2"/>
                    </a:cubicBezTo>
                    <a:cubicBezTo>
                      <a:pt x="25" y="0"/>
                      <a:pt x="27" y="0"/>
                      <a:pt x="29" y="0"/>
                    </a:cubicBezTo>
                    <a:cubicBezTo>
                      <a:pt x="50" y="-2"/>
                      <a:pt x="101" y="9"/>
                      <a:pt x="101" y="37"/>
                    </a:cubicBezTo>
                    <a:cubicBezTo>
                      <a:pt x="102" y="49"/>
                      <a:pt x="90" y="62"/>
                      <a:pt x="84" y="72"/>
                    </a:cubicBezTo>
                    <a:cubicBezTo>
                      <a:pt x="73" y="85"/>
                      <a:pt x="61" y="96"/>
                      <a:pt x="47" y="1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82" name="Google Shape;3982;p68"/>
          <p:cNvGrpSpPr/>
          <p:nvPr/>
        </p:nvGrpSpPr>
        <p:grpSpPr>
          <a:xfrm rot="800748">
            <a:off x="425153" y="1846537"/>
            <a:ext cx="1590052" cy="1666805"/>
            <a:chOff x="666035" y="866259"/>
            <a:chExt cx="3291728" cy="3450622"/>
          </a:xfrm>
        </p:grpSpPr>
        <p:sp>
          <p:nvSpPr>
            <p:cNvPr id="3983" name="Google Shape;3983;p68"/>
            <p:cNvSpPr/>
            <p:nvPr/>
          </p:nvSpPr>
          <p:spPr>
            <a:xfrm rot="2335721">
              <a:off x="1409248" y="1556419"/>
              <a:ext cx="1698844" cy="2003765"/>
            </a:xfrm>
            <a:custGeom>
              <a:avLst/>
              <a:gdLst/>
              <a:ahLst/>
              <a:cxnLst/>
              <a:rect l="l" t="t" r="r" b="b"/>
              <a:pathLst>
                <a:path w="4719" h="5566" extrusionOk="0">
                  <a:moveTo>
                    <a:pt x="3581" y="506"/>
                  </a:moveTo>
                  <a:cubicBezTo>
                    <a:pt x="2002" y="-767"/>
                    <a:pt x="-270" y="532"/>
                    <a:pt x="26" y="2538"/>
                  </a:cubicBezTo>
                  <a:cubicBezTo>
                    <a:pt x="173" y="3690"/>
                    <a:pt x="1064" y="4125"/>
                    <a:pt x="1524" y="4326"/>
                  </a:cubicBezTo>
                  <a:cubicBezTo>
                    <a:pt x="1985" y="4527"/>
                    <a:pt x="2071" y="4490"/>
                    <a:pt x="2357" y="4970"/>
                  </a:cubicBezTo>
                  <a:cubicBezTo>
                    <a:pt x="2643" y="5449"/>
                    <a:pt x="2935" y="5566"/>
                    <a:pt x="2935" y="5566"/>
                  </a:cubicBezTo>
                  <a:cubicBezTo>
                    <a:pt x="3236" y="5573"/>
                    <a:pt x="3887" y="5167"/>
                    <a:pt x="3887" y="5167"/>
                  </a:cubicBezTo>
                  <a:cubicBezTo>
                    <a:pt x="3887" y="5167"/>
                    <a:pt x="4568" y="4811"/>
                    <a:pt x="4716" y="4548"/>
                  </a:cubicBezTo>
                  <a:cubicBezTo>
                    <a:pt x="4716" y="4548"/>
                    <a:pt x="4761" y="4238"/>
                    <a:pt x="4493" y="3748"/>
                  </a:cubicBezTo>
                  <a:cubicBezTo>
                    <a:pt x="4225" y="3258"/>
                    <a:pt x="4301" y="3203"/>
                    <a:pt x="4361" y="2704"/>
                  </a:cubicBezTo>
                  <a:cubicBezTo>
                    <a:pt x="4421" y="2205"/>
                    <a:pt x="4499" y="1217"/>
                    <a:pt x="3581" y="5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68"/>
            <p:cNvSpPr/>
            <p:nvPr/>
          </p:nvSpPr>
          <p:spPr>
            <a:xfrm rot="2335721">
              <a:off x="2299288" y="1888253"/>
              <a:ext cx="749162" cy="1823404"/>
            </a:xfrm>
            <a:custGeom>
              <a:avLst/>
              <a:gdLst/>
              <a:ahLst/>
              <a:cxnLst/>
              <a:rect l="l" t="t" r="r" b="b"/>
              <a:pathLst>
                <a:path w="2081" h="5065" extrusionOk="0">
                  <a:moveTo>
                    <a:pt x="943" y="458"/>
                  </a:moveTo>
                  <a:cubicBezTo>
                    <a:pt x="646" y="219"/>
                    <a:pt x="324" y="70"/>
                    <a:pt x="0" y="0"/>
                  </a:cubicBezTo>
                  <a:cubicBezTo>
                    <a:pt x="372" y="399"/>
                    <a:pt x="673" y="853"/>
                    <a:pt x="889" y="1360"/>
                  </a:cubicBezTo>
                  <a:cubicBezTo>
                    <a:pt x="1005" y="1633"/>
                    <a:pt x="1113" y="1916"/>
                    <a:pt x="1164" y="2210"/>
                  </a:cubicBezTo>
                  <a:cubicBezTo>
                    <a:pt x="1208" y="2463"/>
                    <a:pt x="1214" y="2721"/>
                    <a:pt x="1197" y="2977"/>
                  </a:cubicBezTo>
                  <a:cubicBezTo>
                    <a:pt x="1188" y="3116"/>
                    <a:pt x="1165" y="3254"/>
                    <a:pt x="1160" y="3392"/>
                  </a:cubicBezTo>
                  <a:cubicBezTo>
                    <a:pt x="1155" y="3531"/>
                    <a:pt x="1201" y="3661"/>
                    <a:pt x="1263" y="3783"/>
                  </a:cubicBezTo>
                  <a:cubicBezTo>
                    <a:pt x="1381" y="4014"/>
                    <a:pt x="1535" y="4232"/>
                    <a:pt x="1539" y="4501"/>
                  </a:cubicBezTo>
                  <a:cubicBezTo>
                    <a:pt x="1542" y="4711"/>
                    <a:pt x="1465" y="4900"/>
                    <a:pt x="1348" y="5065"/>
                  </a:cubicBezTo>
                  <a:cubicBezTo>
                    <a:pt x="1542" y="4955"/>
                    <a:pt x="1965" y="4701"/>
                    <a:pt x="2078" y="4500"/>
                  </a:cubicBezTo>
                  <a:cubicBezTo>
                    <a:pt x="2078" y="4500"/>
                    <a:pt x="2123" y="4190"/>
                    <a:pt x="1855" y="3700"/>
                  </a:cubicBezTo>
                  <a:cubicBezTo>
                    <a:pt x="1587" y="3210"/>
                    <a:pt x="1663" y="3155"/>
                    <a:pt x="1723" y="2656"/>
                  </a:cubicBezTo>
                  <a:cubicBezTo>
                    <a:pt x="1783" y="2157"/>
                    <a:pt x="1861" y="1169"/>
                    <a:pt x="943" y="4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68"/>
            <p:cNvSpPr/>
            <p:nvPr/>
          </p:nvSpPr>
          <p:spPr>
            <a:xfrm rot="2335721">
              <a:off x="2308976" y="2661534"/>
              <a:ext cx="103680" cy="433801"/>
            </a:xfrm>
            <a:custGeom>
              <a:avLst/>
              <a:gdLst/>
              <a:ahLst/>
              <a:cxnLst/>
              <a:rect l="l" t="t" r="r" b="b"/>
              <a:pathLst>
                <a:path w="288" h="1205" extrusionOk="0">
                  <a:moveTo>
                    <a:pt x="46" y="1203"/>
                  </a:moveTo>
                  <a:lnTo>
                    <a:pt x="0" y="1205"/>
                  </a:lnTo>
                  <a:cubicBezTo>
                    <a:pt x="-1" y="1200"/>
                    <a:pt x="-17" y="715"/>
                    <a:pt x="244" y="0"/>
                  </a:cubicBezTo>
                  <a:lnTo>
                    <a:pt x="288" y="16"/>
                  </a:lnTo>
                  <a:cubicBezTo>
                    <a:pt x="30" y="722"/>
                    <a:pt x="46" y="1198"/>
                    <a:pt x="46" y="12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68"/>
            <p:cNvSpPr/>
            <p:nvPr/>
          </p:nvSpPr>
          <p:spPr>
            <a:xfrm rot="2335721">
              <a:off x="2359679" y="2532103"/>
              <a:ext cx="300961" cy="542881"/>
            </a:xfrm>
            <a:custGeom>
              <a:avLst/>
              <a:gdLst/>
              <a:ahLst/>
              <a:cxnLst/>
              <a:rect l="l" t="t" r="r" b="b"/>
              <a:pathLst>
                <a:path w="836" h="1508" extrusionOk="0">
                  <a:moveTo>
                    <a:pt x="19" y="813"/>
                  </a:moveTo>
                  <a:cubicBezTo>
                    <a:pt x="63" y="607"/>
                    <a:pt x="176" y="416"/>
                    <a:pt x="336" y="279"/>
                  </a:cubicBezTo>
                  <a:cubicBezTo>
                    <a:pt x="480" y="155"/>
                    <a:pt x="657" y="77"/>
                    <a:pt x="831" y="0"/>
                  </a:cubicBezTo>
                  <a:cubicBezTo>
                    <a:pt x="836" y="165"/>
                    <a:pt x="842" y="330"/>
                    <a:pt x="819" y="493"/>
                  </a:cubicBezTo>
                  <a:cubicBezTo>
                    <a:pt x="796" y="656"/>
                    <a:pt x="744" y="818"/>
                    <a:pt x="644" y="949"/>
                  </a:cubicBezTo>
                  <a:cubicBezTo>
                    <a:pt x="561" y="1057"/>
                    <a:pt x="448" y="1135"/>
                    <a:pt x="346" y="1224"/>
                  </a:cubicBezTo>
                  <a:cubicBezTo>
                    <a:pt x="256" y="1304"/>
                    <a:pt x="161" y="1434"/>
                    <a:pt x="127" y="1508"/>
                  </a:cubicBezTo>
                  <a:cubicBezTo>
                    <a:pt x="110" y="1479"/>
                    <a:pt x="33" y="1272"/>
                    <a:pt x="21" y="1213"/>
                  </a:cubicBezTo>
                  <a:cubicBezTo>
                    <a:pt x="-7" y="1082"/>
                    <a:pt x="-8" y="945"/>
                    <a:pt x="19" y="8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68"/>
            <p:cNvSpPr/>
            <p:nvPr/>
          </p:nvSpPr>
          <p:spPr>
            <a:xfrm rot="2335721">
              <a:off x="2419430" y="2552583"/>
              <a:ext cx="253801" cy="481681"/>
            </a:xfrm>
            <a:custGeom>
              <a:avLst/>
              <a:gdLst/>
              <a:ahLst/>
              <a:cxnLst/>
              <a:rect l="l" t="t" r="r" b="b"/>
              <a:pathLst>
                <a:path w="705" h="1338" extrusionOk="0">
                  <a:moveTo>
                    <a:pt x="0" y="1338"/>
                  </a:moveTo>
                  <a:cubicBezTo>
                    <a:pt x="-1" y="1273"/>
                    <a:pt x="4" y="1208"/>
                    <a:pt x="12" y="1143"/>
                  </a:cubicBezTo>
                  <a:cubicBezTo>
                    <a:pt x="17" y="1111"/>
                    <a:pt x="21" y="1078"/>
                    <a:pt x="28" y="1046"/>
                  </a:cubicBezTo>
                  <a:lnTo>
                    <a:pt x="38" y="998"/>
                  </a:lnTo>
                  <a:lnTo>
                    <a:pt x="50" y="951"/>
                  </a:lnTo>
                  <a:cubicBezTo>
                    <a:pt x="54" y="935"/>
                    <a:pt x="58" y="919"/>
                    <a:pt x="63" y="903"/>
                  </a:cubicBezTo>
                  <a:lnTo>
                    <a:pt x="78" y="857"/>
                  </a:lnTo>
                  <a:cubicBezTo>
                    <a:pt x="87" y="825"/>
                    <a:pt x="100" y="795"/>
                    <a:pt x="111" y="764"/>
                  </a:cubicBezTo>
                  <a:cubicBezTo>
                    <a:pt x="122" y="733"/>
                    <a:pt x="137" y="704"/>
                    <a:pt x="150" y="674"/>
                  </a:cubicBezTo>
                  <a:cubicBezTo>
                    <a:pt x="163" y="644"/>
                    <a:pt x="179" y="615"/>
                    <a:pt x="194" y="586"/>
                  </a:cubicBezTo>
                  <a:cubicBezTo>
                    <a:pt x="209" y="557"/>
                    <a:pt x="226" y="529"/>
                    <a:pt x="243" y="501"/>
                  </a:cubicBezTo>
                  <a:lnTo>
                    <a:pt x="269" y="459"/>
                  </a:lnTo>
                  <a:cubicBezTo>
                    <a:pt x="278" y="445"/>
                    <a:pt x="287" y="432"/>
                    <a:pt x="297" y="419"/>
                  </a:cubicBezTo>
                  <a:cubicBezTo>
                    <a:pt x="334" y="364"/>
                    <a:pt x="375" y="314"/>
                    <a:pt x="417" y="264"/>
                  </a:cubicBezTo>
                  <a:cubicBezTo>
                    <a:pt x="504" y="165"/>
                    <a:pt x="601" y="78"/>
                    <a:pt x="705" y="0"/>
                  </a:cubicBezTo>
                  <a:cubicBezTo>
                    <a:pt x="614" y="93"/>
                    <a:pt x="525" y="186"/>
                    <a:pt x="445" y="287"/>
                  </a:cubicBezTo>
                  <a:cubicBezTo>
                    <a:pt x="407" y="339"/>
                    <a:pt x="367" y="389"/>
                    <a:pt x="333" y="443"/>
                  </a:cubicBezTo>
                  <a:lnTo>
                    <a:pt x="307" y="483"/>
                  </a:lnTo>
                  <a:lnTo>
                    <a:pt x="282" y="524"/>
                  </a:lnTo>
                  <a:cubicBezTo>
                    <a:pt x="266" y="552"/>
                    <a:pt x="249" y="579"/>
                    <a:pt x="235" y="608"/>
                  </a:cubicBezTo>
                  <a:cubicBezTo>
                    <a:pt x="174" y="720"/>
                    <a:pt x="124" y="839"/>
                    <a:pt x="85" y="961"/>
                  </a:cubicBezTo>
                  <a:lnTo>
                    <a:pt x="70" y="1007"/>
                  </a:lnTo>
                  <a:lnTo>
                    <a:pt x="58" y="1053"/>
                  </a:lnTo>
                  <a:cubicBezTo>
                    <a:pt x="48" y="1084"/>
                    <a:pt x="42" y="1116"/>
                    <a:pt x="34" y="1147"/>
                  </a:cubicBezTo>
                  <a:cubicBezTo>
                    <a:pt x="20" y="1210"/>
                    <a:pt x="9" y="1273"/>
                    <a:pt x="0" y="1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68"/>
            <p:cNvSpPr/>
            <p:nvPr/>
          </p:nvSpPr>
          <p:spPr>
            <a:xfrm rot="2335721">
              <a:off x="2367420" y="2755825"/>
              <a:ext cx="197280" cy="151920"/>
            </a:xfrm>
            <a:custGeom>
              <a:avLst/>
              <a:gdLst/>
              <a:ahLst/>
              <a:cxnLst/>
              <a:rect l="l" t="t" r="r" b="b"/>
              <a:pathLst>
                <a:path w="548" h="422" extrusionOk="0">
                  <a:moveTo>
                    <a:pt x="17" y="0"/>
                  </a:moveTo>
                  <a:cubicBezTo>
                    <a:pt x="17" y="33"/>
                    <a:pt x="18" y="67"/>
                    <a:pt x="21" y="100"/>
                  </a:cubicBezTo>
                  <a:cubicBezTo>
                    <a:pt x="24" y="133"/>
                    <a:pt x="28" y="166"/>
                    <a:pt x="34" y="198"/>
                  </a:cubicBezTo>
                  <a:cubicBezTo>
                    <a:pt x="39" y="230"/>
                    <a:pt x="48" y="262"/>
                    <a:pt x="57" y="293"/>
                  </a:cubicBezTo>
                  <a:cubicBezTo>
                    <a:pt x="66" y="324"/>
                    <a:pt x="77" y="355"/>
                    <a:pt x="89" y="385"/>
                  </a:cubicBezTo>
                  <a:lnTo>
                    <a:pt x="61" y="372"/>
                  </a:lnTo>
                  <a:cubicBezTo>
                    <a:pt x="104" y="356"/>
                    <a:pt x="148" y="335"/>
                    <a:pt x="191" y="315"/>
                  </a:cubicBezTo>
                  <a:cubicBezTo>
                    <a:pt x="233" y="294"/>
                    <a:pt x="275" y="271"/>
                    <a:pt x="316" y="247"/>
                  </a:cubicBezTo>
                  <a:cubicBezTo>
                    <a:pt x="357" y="223"/>
                    <a:pt x="397" y="196"/>
                    <a:pt x="435" y="168"/>
                  </a:cubicBezTo>
                  <a:cubicBezTo>
                    <a:pt x="475" y="141"/>
                    <a:pt x="511" y="110"/>
                    <a:pt x="548" y="78"/>
                  </a:cubicBezTo>
                  <a:cubicBezTo>
                    <a:pt x="520" y="118"/>
                    <a:pt x="488" y="155"/>
                    <a:pt x="452" y="188"/>
                  </a:cubicBezTo>
                  <a:cubicBezTo>
                    <a:pt x="416" y="222"/>
                    <a:pt x="378" y="253"/>
                    <a:pt x="337" y="280"/>
                  </a:cubicBezTo>
                  <a:cubicBezTo>
                    <a:pt x="297" y="308"/>
                    <a:pt x="255" y="333"/>
                    <a:pt x="211" y="355"/>
                  </a:cubicBezTo>
                  <a:cubicBezTo>
                    <a:pt x="168" y="378"/>
                    <a:pt x="123" y="398"/>
                    <a:pt x="76" y="415"/>
                  </a:cubicBezTo>
                  <a:lnTo>
                    <a:pt x="56" y="422"/>
                  </a:lnTo>
                  <a:lnTo>
                    <a:pt x="48" y="402"/>
                  </a:lnTo>
                  <a:cubicBezTo>
                    <a:pt x="35" y="370"/>
                    <a:pt x="26" y="337"/>
                    <a:pt x="18" y="303"/>
                  </a:cubicBezTo>
                  <a:cubicBezTo>
                    <a:pt x="10" y="270"/>
                    <a:pt x="5" y="236"/>
                    <a:pt x="2" y="202"/>
                  </a:cubicBezTo>
                  <a:cubicBezTo>
                    <a:pt x="-1" y="168"/>
                    <a:pt x="-1" y="134"/>
                    <a:pt x="1" y="100"/>
                  </a:cubicBezTo>
                  <a:cubicBezTo>
                    <a:pt x="4" y="66"/>
                    <a:pt x="9" y="33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68"/>
            <p:cNvSpPr/>
            <p:nvPr/>
          </p:nvSpPr>
          <p:spPr>
            <a:xfrm rot="2335721">
              <a:off x="2485987" y="2683363"/>
              <a:ext cx="163440" cy="155160"/>
            </a:xfrm>
            <a:custGeom>
              <a:avLst/>
              <a:gdLst/>
              <a:ahLst/>
              <a:cxnLst/>
              <a:rect l="l" t="t" r="r" b="b"/>
              <a:pathLst>
                <a:path w="454" h="431" extrusionOk="0">
                  <a:moveTo>
                    <a:pt x="81" y="0"/>
                  </a:moveTo>
                  <a:cubicBezTo>
                    <a:pt x="73" y="33"/>
                    <a:pt x="66" y="67"/>
                    <a:pt x="60" y="100"/>
                  </a:cubicBezTo>
                  <a:cubicBezTo>
                    <a:pt x="54" y="134"/>
                    <a:pt x="50" y="168"/>
                    <a:pt x="47" y="201"/>
                  </a:cubicBezTo>
                  <a:cubicBezTo>
                    <a:pt x="44" y="235"/>
                    <a:pt x="43" y="269"/>
                    <a:pt x="43" y="302"/>
                  </a:cubicBezTo>
                  <a:cubicBezTo>
                    <a:pt x="43" y="336"/>
                    <a:pt x="45" y="369"/>
                    <a:pt x="48" y="403"/>
                  </a:cubicBezTo>
                  <a:lnTo>
                    <a:pt x="22" y="382"/>
                  </a:lnTo>
                  <a:cubicBezTo>
                    <a:pt x="61" y="374"/>
                    <a:pt x="102" y="361"/>
                    <a:pt x="140" y="345"/>
                  </a:cubicBezTo>
                  <a:cubicBezTo>
                    <a:pt x="179" y="329"/>
                    <a:pt x="217" y="312"/>
                    <a:pt x="253" y="289"/>
                  </a:cubicBezTo>
                  <a:cubicBezTo>
                    <a:pt x="290" y="268"/>
                    <a:pt x="325" y="245"/>
                    <a:pt x="358" y="218"/>
                  </a:cubicBezTo>
                  <a:cubicBezTo>
                    <a:pt x="392" y="192"/>
                    <a:pt x="423" y="162"/>
                    <a:pt x="454" y="132"/>
                  </a:cubicBezTo>
                  <a:cubicBezTo>
                    <a:pt x="432" y="169"/>
                    <a:pt x="406" y="205"/>
                    <a:pt x="375" y="236"/>
                  </a:cubicBezTo>
                  <a:cubicBezTo>
                    <a:pt x="360" y="252"/>
                    <a:pt x="344" y="267"/>
                    <a:pt x="327" y="282"/>
                  </a:cubicBezTo>
                  <a:cubicBezTo>
                    <a:pt x="319" y="289"/>
                    <a:pt x="310" y="295"/>
                    <a:pt x="301" y="302"/>
                  </a:cubicBezTo>
                  <a:cubicBezTo>
                    <a:pt x="292" y="309"/>
                    <a:pt x="284" y="316"/>
                    <a:pt x="274" y="322"/>
                  </a:cubicBezTo>
                  <a:cubicBezTo>
                    <a:pt x="238" y="347"/>
                    <a:pt x="199" y="369"/>
                    <a:pt x="158" y="387"/>
                  </a:cubicBezTo>
                  <a:cubicBezTo>
                    <a:pt x="138" y="396"/>
                    <a:pt x="117" y="403"/>
                    <a:pt x="95" y="411"/>
                  </a:cubicBezTo>
                  <a:cubicBezTo>
                    <a:pt x="74" y="417"/>
                    <a:pt x="53" y="423"/>
                    <a:pt x="29" y="427"/>
                  </a:cubicBezTo>
                  <a:lnTo>
                    <a:pt x="5" y="431"/>
                  </a:lnTo>
                  <a:lnTo>
                    <a:pt x="3" y="407"/>
                  </a:lnTo>
                  <a:cubicBezTo>
                    <a:pt x="0" y="372"/>
                    <a:pt x="-1" y="336"/>
                    <a:pt x="1" y="301"/>
                  </a:cubicBezTo>
                  <a:cubicBezTo>
                    <a:pt x="3" y="266"/>
                    <a:pt x="7" y="231"/>
                    <a:pt x="14" y="197"/>
                  </a:cubicBezTo>
                  <a:cubicBezTo>
                    <a:pt x="20" y="162"/>
                    <a:pt x="29" y="128"/>
                    <a:pt x="40" y="95"/>
                  </a:cubicBezTo>
                  <a:cubicBezTo>
                    <a:pt x="52" y="62"/>
                    <a:pt x="65" y="3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68"/>
            <p:cNvSpPr/>
            <p:nvPr/>
          </p:nvSpPr>
          <p:spPr>
            <a:xfrm rot="2335721">
              <a:off x="2605566" y="2664665"/>
              <a:ext cx="111600" cy="100440"/>
            </a:xfrm>
            <a:custGeom>
              <a:avLst/>
              <a:gdLst/>
              <a:ahLst/>
              <a:cxnLst/>
              <a:rect l="l" t="t" r="r" b="b"/>
              <a:pathLst>
                <a:path w="310" h="279" extrusionOk="0">
                  <a:moveTo>
                    <a:pt x="114" y="0"/>
                  </a:moveTo>
                  <a:cubicBezTo>
                    <a:pt x="106" y="22"/>
                    <a:pt x="98" y="43"/>
                    <a:pt x="90" y="64"/>
                  </a:cubicBezTo>
                  <a:cubicBezTo>
                    <a:pt x="82" y="85"/>
                    <a:pt x="75" y="105"/>
                    <a:pt x="69" y="126"/>
                  </a:cubicBezTo>
                  <a:cubicBezTo>
                    <a:pt x="56" y="168"/>
                    <a:pt x="50" y="210"/>
                    <a:pt x="48" y="253"/>
                  </a:cubicBezTo>
                  <a:lnTo>
                    <a:pt x="22" y="229"/>
                  </a:lnTo>
                  <a:cubicBezTo>
                    <a:pt x="33" y="227"/>
                    <a:pt x="47" y="223"/>
                    <a:pt x="59" y="219"/>
                  </a:cubicBezTo>
                  <a:cubicBezTo>
                    <a:pt x="72" y="215"/>
                    <a:pt x="85" y="210"/>
                    <a:pt x="97" y="204"/>
                  </a:cubicBezTo>
                  <a:cubicBezTo>
                    <a:pt x="122" y="194"/>
                    <a:pt x="147" y="181"/>
                    <a:pt x="171" y="167"/>
                  </a:cubicBezTo>
                  <a:cubicBezTo>
                    <a:pt x="183" y="160"/>
                    <a:pt x="195" y="153"/>
                    <a:pt x="206" y="145"/>
                  </a:cubicBezTo>
                  <a:cubicBezTo>
                    <a:pt x="218" y="138"/>
                    <a:pt x="230" y="130"/>
                    <a:pt x="241" y="121"/>
                  </a:cubicBezTo>
                  <a:cubicBezTo>
                    <a:pt x="253" y="113"/>
                    <a:pt x="264" y="104"/>
                    <a:pt x="276" y="96"/>
                  </a:cubicBezTo>
                  <a:cubicBezTo>
                    <a:pt x="287" y="87"/>
                    <a:pt x="298" y="78"/>
                    <a:pt x="310" y="69"/>
                  </a:cubicBezTo>
                  <a:cubicBezTo>
                    <a:pt x="302" y="82"/>
                    <a:pt x="294" y="94"/>
                    <a:pt x="286" y="106"/>
                  </a:cubicBezTo>
                  <a:cubicBezTo>
                    <a:pt x="277" y="117"/>
                    <a:pt x="268" y="129"/>
                    <a:pt x="258" y="140"/>
                  </a:cubicBezTo>
                  <a:cubicBezTo>
                    <a:pt x="238" y="162"/>
                    <a:pt x="216" y="181"/>
                    <a:pt x="193" y="200"/>
                  </a:cubicBezTo>
                  <a:cubicBezTo>
                    <a:pt x="169" y="217"/>
                    <a:pt x="143" y="233"/>
                    <a:pt x="116" y="246"/>
                  </a:cubicBezTo>
                  <a:cubicBezTo>
                    <a:pt x="103" y="252"/>
                    <a:pt x="88" y="258"/>
                    <a:pt x="74" y="263"/>
                  </a:cubicBezTo>
                  <a:cubicBezTo>
                    <a:pt x="59" y="268"/>
                    <a:pt x="46" y="272"/>
                    <a:pt x="28" y="275"/>
                  </a:cubicBezTo>
                  <a:lnTo>
                    <a:pt x="0" y="279"/>
                  </a:lnTo>
                  <a:lnTo>
                    <a:pt x="2" y="251"/>
                  </a:lnTo>
                  <a:cubicBezTo>
                    <a:pt x="4" y="227"/>
                    <a:pt x="8" y="204"/>
                    <a:pt x="13" y="181"/>
                  </a:cubicBezTo>
                  <a:cubicBezTo>
                    <a:pt x="19" y="158"/>
                    <a:pt x="27" y="136"/>
                    <a:pt x="37" y="114"/>
                  </a:cubicBezTo>
                  <a:cubicBezTo>
                    <a:pt x="47" y="93"/>
                    <a:pt x="59" y="73"/>
                    <a:pt x="72" y="54"/>
                  </a:cubicBezTo>
                  <a:cubicBezTo>
                    <a:pt x="85" y="35"/>
                    <a:pt x="99" y="17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68"/>
            <p:cNvSpPr/>
            <p:nvPr/>
          </p:nvSpPr>
          <p:spPr>
            <a:xfrm rot="2335721">
              <a:off x="2482874" y="2640509"/>
              <a:ext cx="74880" cy="119880"/>
            </a:xfrm>
            <a:custGeom>
              <a:avLst/>
              <a:gdLst/>
              <a:ahLst/>
              <a:cxnLst/>
              <a:rect l="l" t="t" r="r" b="b"/>
              <a:pathLst>
                <a:path w="208" h="333" extrusionOk="0">
                  <a:moveTo>
                    <a:pt x="15" y="232"/>
                  </a:moveTo>
                  <a:cubicBezTo>
                    <a:pt x="3" y="261"/>
                    <a:pt x="-6" y="294"/>
                    <a:pt x="5" y="324"/>
                  </a:cubicBezTo>
                  <a:cubicBezTo>
                    <a:pt x="7" y="327"/>
                    <a:pt x="9" y="330"/>
                    <a:pt x="12" y="332"/>
                  </a:cubicBezTo>
                  <a:cubicBezTo>
                    <a:pt x="17" y="335"/>
                    <a:pt x="23" y="332"/>
                    <a:pt x="28" y="329"/>
                  </a:cubicBezTo>
                  <a:cubicBezTo>
                    <a:pt x="37" y="322"/>
                    <a:pt x="44" y="312"/>
                    <a:pt x="51" y="303"/>
                  </a:cubicBezTo>
                  <a:cubicBezTo>
                    <a:pt x="68" y="279"/>
                    <a:pt x="83" y="254"/>
                    <a:pt x="98" y="230"/>
                  </a:cubicBezTo>
                  <a:cubicBezTo>
                    <a:pt x="121" y="193"/>
                    <a:pt x="144" y="156"/>
                    <a:pt x="166" y="119"/>
                  </a:cubicBezTo>
                  <a:cubicBezTo>
                    <a:pt x="177" y="101"/>
                    <a:pt x="188" y="83"/>
                    <a:pt x="198" y="64"/>
                  </a:cubicBezTo>
                  <a:cubicBezTo>
                    <a:pt x="207" y="45"/>
                    <a:pt x="216" y="18"/>
                    <a:pt x="194" y="5"/>
                  </a:cubicBezTo>
                  <a:cubicBezTo>
                    <a:pt x="173" y="-8"/>
                    <a:pt x="160" y="9"/>
                    <a:pt x="148" y="24"/>
                  </a:cubicBezTo>
                  <a:cubicBezTo>
                    <a:pt x="115" y="65"/>
                    <a:pt x="83" y="106"/>
                    <a:pt x="56" y="151"/>
                  </a:cubicBezTo>
                  <a:cubicBezTo>
                    <a:pt x="40" y="177"/>
                    <a:pt x="26" y="204"/>
                    <a:pt x="15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68"/>
            <p:cNvSpPr/>
            <p:nvPr/>
          </p:nvSpPr>
          <p:spPr>
            <a:xfrm rot="2335721">
              <a:off x="1973377" y="2504157"/>
              <a:ext cx="369721" cy="140400"/>
            </a:xfrm>
            <a:custGeom>
              <a:avLst/>
              <a:gdLst/>
              <a:ahLst/>
              <a:cxnLst/>
              <a:rect l="l" t="t" r="r" b="b"/>
              <a:pathLst>
                <a:path w="1027" h="390" extrusionOk="0">
                  <a:moveTo>
                    <a:pt x="1002" y="390"/>
                  </a:moveTo>
                  <a:cubicBezTo>
                    <a:pt x="998" y="388"/>
                    <a:pt x="646" y="165"/>
                    <a:pt x="0" y="46"/>
                  </a:cubicBezTo>
                  <a:lnTo>
                    <a:pt x="8" y="0"/>
                  </a:lnTo>
                  <a:cubicBezTo>
                    <a:pt x="664" y="121"/>
                    <a:pt x="1023" y="349"/>
                    <a:pt x="1027" y="351"/>
                  </a:cubicBezTo>
                  <a:lnTo>
                    <a:pt x="1002" y="3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68"/>
            <p:cNvSpPr/>
            <p:nvPr/>
          </p:nvSpPr>
          <p:spPr>
            <a:xfrm rot="2335721">
              <a:off x="1790567" y="2351034"/>
              <a:ext cx="522361" cy="208441"/>
            </a:xfrm>
            <a:custGeom>
              <a:avLst/>
              <a:gdLst/>
              <a:ahLst/>
              <a:cxnLst/>
              <a:rect l="l" t="t" r="r" b="b"/>
              <a:pathLst>
                <a:path w="1451" h="579" extrusionOk="0">
                  <a:moveTo>
                    <a:pt x="974" y="44"/>
                  </a:moveTo>
                  <a:cubicBezTo>
                    <a:pt x="799" y="-15"/>
                    <a:pt x="605" y="-15"/>
                    <a:pt x="430" y="45"/>
                  </a:cubicBezTo>
                  <a:cubicBezTo>
                    <a:pt x="273" y="99"/>
                    <a:pt x="135" y="198"/>
                    <a:pt x="0" y="295"/>
                  </a:cubicBezTo>
                  <a:cubicBezTo>
                    <a:pt x="122" y="372"/>
                    <a:pt x="245" y="450"/>
                    <a:pt x="378" y="505"/>
                  </a:cubicBezTo>
                  <a:cubicBezTo>
                    <a:pt x="511" y="560"/>
                    <a:pt x="656" y="592"/>
                    <a:pt x="799" y="575"/>
                  </a:cubicBezTo>
                  <a:cubicBezTo>
                    <a:pt x="918" y="561"/>
                    <a:pt x="1027" y="510"/>
                    <a:pt x="1140" y="473"/>
                  </a:cubicBezTo>
                  <a:cubicBezTo>
                    <a:pt x="1239" y="440"/>
                    <a:pt x="1380" y="426"/>
                    <a:pt x="1451" y="434"/>
                  </a:cubicBezTo>
                  <a:cubicBezTo>
                    <a:pt x="1437" y="407"/>
                    <a:pt x="1314" y="258"/>
                    <a:pt x="1276" y="222"/>
                  </a:cubicBezTo>
                  <a:cubicBezTo>
                    <a:pt x="1189" y="143"/>
                    <a:pt x="1086" y="81"/>
                    <a:pt x="974" y="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68"/>
            <p:cNvSpPr/>
            <p:nvPr/>
          </p:nvSpPr>
          <p:spPr>
            <a:xfrm rot="2335721">
              <a:off x="1802017" y="2398556"/>
              <a:ext cx="476281" cy="68760"/>
            </a:xfrm>
            <a:custGeom>
              <a:avLst/>
              <a:gdLst/>
              <a:ahLst/>
              <a:cxnLst/>
              <a:rect l="l" t="t" r="r" b="b"/>
              <a:pathLst>
                <a:path w="1323" h="191" extrusionOk="0">
                  <a:moveTo>
                    <a:pt x="1323" y="191"/>
                  </a:moveTo>
                  <a:cubicBezTo>
                    <a:pt x="1270" y="170"/>
                    <a:pt x="1217" y="151"/>
                    <a:pt x="1163" y="133"/>
                  </a:cubicBezTo>
                  <a:cubicBezTo>
                    <a:pt x="1136" y="126"/>
                    <a:pt x="1110" y="116"/>
                    <a:pt x="1082" y="110"/>
                  </a:cubicBezTo>
                  <a:lnTo>
                    <a:pt x="1041" y="99"/>
                  </a:lnTo>
                  <a:lnTo>
                    <a:pt x="1000" y="90"/>
                  </a:lnTo>
                  <a:cubicBezTo>
                    <a:pt x="891" y="66"/>
                    <a:pt x="780" y="51"/>
                    <a:pt x="668" y="47"/>
                  </a:cubicBezTo>
                  <a:cubicBezTo>
                    <a:pt x="640" y="45"/>
                    <a:pt x="612" y="45"/>
                    <a:pt x="584" y="46"/>
                  </a:cubicBezTo>
                  <a:lnTo>
                    <a:pt x="542" y="46"/>
                  </a:lnTo>
                  <a:lnTo>
                    <a:pt x="500" y="48"/>
                  </a:lnTo>
                  <a:cubicBezTo>
                    <a:pt x="444" y="49"/>
                    <a:pt x="388" y="57"/>
                    <a:pt x="333" y="62"/>
                  </a:cubicBezTo>
                  <a:cubicBezTo>
                    <a:pt x="221" y="77"/>
                    <a:pt x="111" y="102"/>
                    <a:pt x="0" y="129"/>
                  </a:cubicBezTo>
                  <a:cubicBezTo>
                    <a:pt x="105" y="84"/>
                    <a:pt x="214" y="49"/>
                    <a:pt x="327" y="27"/>
                  </a:cubicBezTo>
                  <a:cubicBezTo>
                    <a:pt x="383" y="17"/>
                    <a:pt x="440" y="8"/>
                    <a:pt x="497" y="4"/>
                  </a:cubicBezTo>
                  <a:cubicBezTo>
                    <a:pt x="512" y="3"/>
                    <a:pt x="526" y="2"/>
                    <a:pt x="540" y="1"/>
                  </a:cubicBezTo>
                  <a:lnTo>
                    <a:pt x="583" y="0"/>
                  </a:lnTo>
                  <a:cubicBezTo>
                    <a:pt x="612" y="0"/>
                    <a:pt x="641" y="-1"/>
                    <a:pt x="670" y="1"/>
                  </a:cubicBezTo>
                  <a:cubicBezTo>
                    <a:pt x="698" y="3"/>
                    <a:pt x="727" y="3"/>
                    <a:pt x="756" y="7"/>
                  </a:cubicBezTo>
                  <a:cubicBezTo>
                    <a:pt x="784" y="10"/>
                    <a:pt x="813" y="12"/>
                    <a:pt x="841" y="18"/>
                  </a:cubicBezTo>
                  <a:cubicBezTo>
                    <a:pt x="869" y="23"/>
                    <a:pt x="898" y="27"/>
                    <a:pt x="926" y="34"/>
                  </a:cubicBezTo>
                  <a:cubicBezTo>
                    <a:pt x="954" y="40"/>
                    <a:pt x="982" y="46"/>
                    <a:pt x="1009" y="55"/>
                  </a:cubicBezTo>
                  <a:lnTo>
                    <a:pt x="1051" y="67"/>
                  </a:lnTo>
                  <a:lnTo>
                    <a:pt x="1091" y="81"/>
                  </a:lnTo>
                  <a:cubicBezTo>
                    <a:pt x="1118" y="90"/>
                    <a:pt x="1145" y="102"/>
                    <a:pt x="1171" y="112"/>
                  </a:cubicBezTo>
                  <a:cubicBezTo>
                    <a:pt x="1223" y="136"/>
                    <a:pt x="1275" y="161"/>
                    <a:pt x="1323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68"/>
            <p:cNvSpPr/>
            <p:nvPr/>
          </p:nvSpPr>
          <p:spPr>
            <a:xfrm rot="2335721">
              <a:off x="2016017" y="2411281"/>
              <a:ext cx="173520" cy="156960"/>
            </a:xfrm>
            <a:custGeom>
              <a:avLst/>
              <a:gdLst/>
              <a:ahLst/>
              <a:cxnLst/>
              <a:rect l="l" t="t" r="r" b="b"/>
              <a:pathLst>
                <a:path w="482" h="436" extrusionOk="0">
                  <a:moveTo>
                    <a:pt x="177" y="0"/>
                  </a:moveTo>
                  <a:cubicBezTo>
                    <a:pt x="206" y="8"/>
                    <a:pt x="233" y="19"/>
                    <a:pt x="260" y="32"/>
                  </a:cubicBezTo>
                  <a:cubicBezTo>
                    <a:pt x="287" y="45"/>
                    <a:pt x="313" y="60"/>
                    <a:pt x="338" y="77"/>
                  </a:cubicBezTo>
                  <a:cubicBezTo>
                    <a:pt x="362" y="94"/>
                    <a:pt x="386" y="113"/>
                    <a:pt x="408" y="134"/>
                  </a:cubicBezTo>
                  <a:cubicBezTo>
                    <a:pt x="429" y="154"/>
                    <a:pt x="450" y="176"/>
                    <a:pt x="469" y="200"/>
                  </a:cubicBezTo>
                  <a:lnTo>
                    <a:pt x="482" y="217"/>
                  </a:lnTo>
                  <a:lnTo>
                    <a:pt x="466" y="231"/>
                  </a:lnTo>
                  <a:cubicBezTo>
                    <a:pt x="432" y="259"/>
                    <a:pt x="397" y="284"/>
                    <a:pt x="361" y="307"/>
                  </a:cubicBezTo>
                  <a:cubicBezTo>
                    <a:pt x="325" y="330"/>
                    <a:pt x="286" y="350"/>
                    <a:pt x="247" y="369"/>
                  </a:cubicBezTo>
                  <a:cubicBezTo>
                    <a:pt x="208" y="387"/>
                    <a:pt x="168" y="402"/>
                    <a:pt x="127" y="413"/>
                  </a:cubicBezTo>
                  <a:cubicBezTo>
                    <a:pt x="85" y="425"/>
                    <a:pt x="43" y="433"/>
                    <a:pt x="0" y="436"/>
                  </a:cubicBezTo>
                  <a:cubicBezTo>
                    <a:pt x="41" y="421"/>
                    <a:pt x="80" y="407"/>
                    <a:pt x="118" y="389"/>
                  </a:cubicBezTo>
                  <a:cubicBezTo>
                    <a:pt x="156" y="372"/>
                    <a:pt x="193" y="354"/>
                    <a:pt x="229" y="333"/>
                  </a:cubicBezTo>
                  <a:cubicBezTo>
                    <a:pt x="266" y="313"/>
                    <a:pt x="301" y="291"/>
                    <a:pt x="336" y="269"/>
                  </a:cubicBezTo>
                  <a:cubicBezTo>
                    <a:pt x="370" y="246"/>
                    <a:pt x="405" y="222"/>
                    <a:pt x="437" y="197"/>
                  </a:cubicBezTo>
                  <a:lnTo>
                    <a:pt x="433" y="227"/>
                  </a:lnTo>
                  <a:cubicBezTo>
                    <a:pt x="416" y="205"/>
                    <a:pt x="399" y="183"/>
                    <a:pt x="379" y="162"/>
                  </a:cubicBezTo>
                  <a:cubicBezTo>
                    <a:pt x="360" y="141"/>
                    <a:pt x="340" y="121"/>
                    <a:pt x="318" y="102"/>
                  </a:cubicBezTo>
                  <a:cubicBezTo>
                    <a:pt x="296" y="83"/>
                    <a:pt x="274" y="65"/>
                    <a:pt x="250" y="48"/>
                  </a:cubicBezTo>
                  <a:cubicBezTo>
                    <a:pt x="227" y="31"/>
                    <a:pt x="202" y="15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68"/>
            <p:cNvSpPr/>
            <p:nvPr/>
          </p:nvSpPr>
          <p:spPr>
            <a:xfrm rot="2335721">
              <a:off x="1961611" y="2358546"/>
              <a:ext cx="154800" cy="122400"/>
            </a:xfrm>
            <a:custGeom>
              <a:avLst/>
              <a:gdLst/>
              <a:ahLst/>
              <a:cxnLst/>
              <a:rect l="l" t="t" r="r" b="b"/>
              <a:pathLst>
                <a:path w="430" h="340" extrusionOk="0">
                  <a:moveTo>
                    <a:pt x="66" y="0"/>
                  </a:moveTo>
                  <a:cubicBezTo>
                    <a:pt x="96" y="0"/>
                    <a:pt x="127" y="4"/>
                    <a:pt x="157" y="10"/>
                  </a:cubicBezTo>
                  <a:cubicBezTo>
                    <a:pt x="187" y="16"/>
                    <a:pt x="217" y="24"/>
                    <a:pt x="246" y="34"/>
                  </a:cubicBezTo>
                  <a:cubicBezTo>
                    <a:pt x="275" y="45"/>
                    <a:pt x="303" y="57"/>
                    <a:pt x="330" y="71"/>
                  </a:cubicBezTo>
                  <a:cubicBezTo>
                    <a:pt x="358" y="85"/>
                    <a:pt x="384" y="101"/>
                    <a:pt x="410" y="119"/>
                  </a:cubicBezTo>
                  <a:lnTo>
                    <a:pt x="430" y="133"/>
                  </a:lnTo>
                  <a:lnTo>
                    <a:pt x="414" y="152"/>
                  </a:lnTo>
                  <a:cubicBezTo>
                    <a:pt x="387" y="184"/>
                    <a:pt x="358" y="209"/>
                    <a:pt x="326" y="232"/>
                  </a:cubicBezTo>
                  <a:cubicBezTo>
                    <a:pt x="294" y="255"/>
                    <a:pt x="260" y="274"/>
                    <a:pt x="225" y="291"/>
                  </a:cubicBezTo>
                  <a:cubicBezTo>
                    <a:pt x="216" y="295"/>
                    <a:pt x="207" y="298"/>
                    <a:pt x="198" y="302"/>
                  </a:cubicBezTo>
                  <a:cubicBezTo>
                    <a:pt x="189" y="305"/>
                    <a:pt x="180" y="309"/>
                    <a:pt x="171" y="312"/>
                  </a:cubicBezTo>
                  <a:cubicBezTo>
                    <a:pt x="152" y="318"/>
                    <a:pt x="133" y="324"/>
                    <a:pt x="115" y="328"/>
                  </a:cubicBezTo>
                  <a:cubicBezTo>
                    <a:pt x="77" y="336"/>
                    <a:pt x="38" y="340"/>
                    <a:pt x="0" y="340"/>
                  </a:cubicBezTo>
                  <a:cubicBezTo>
                    <a:pt x="37" y="328"/>
                    <a:pt x="73" y="319"/>
                    <a:pt x="107" y="304"/>
                  </a:cubicBezTo>
                  <a:cubicBezTo>
                    <a:pt x="142" y="291"/>
                    <a:pt x="175" y="274"/>
                    <a:pt x="207" y="256"/>
                  </a:cubicBezTo>
                  <a:cubicBezTo>
                    <a:pt x="240" y="239"/>
                    <a:pt x="270" y="218"/>
                    <a:pt x="299" y="195"/>
                  </a:cubicBezTo>
                  <a:cubicBezTo>
                    <a:pt x="327" y="173"/>
                    <a:pt x="356" y="148"/>
                    <a:pt x="379" y="123"/>
                  </a:cubicBezTo>
                  <a:lnTo>
                    <a:pt x="383" y="156"/>
                  </a:lnTo>
                  <a:cubicBezTo>
                    <a:pt x="359" y="139"/>
                    <a:pt x="335" y="123"/>
                    <a:pt x="310" y="107"/>
                  </a:cubicBezTo>
                  <a:cubicBezTo>
                    <a:pt x="285" y="92"/>
                    <a:pt x="259" y="78"/>
                    <a:pt x="233" y="65"/>
                  </a:cubicBezTo>
                  <a:cubicBezTo>
                    <a:pt x="206" y="52"/>
                    <a:pt x="179" y="40"/>
                    <a:pt x="151" y="30"/>
                  </a:cubicBezTo>
                  <a:cubicBezTo>
                    <a:pt x="123" y="19"/>
                    <a:pt x="95" y="9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68"/>
            <p:cNvSpPr/>
            <p:nvPr/>
          </p:nvSpPr>
          <p:spPr>
            <a:xfrm rot="2335721">
              <a:off x="1907657" y="2323939"/>
              <a:ext cx="108000" cy="68040"/>
            </a:xfrm>
            <a:custGeom>
              <a:avLst/>
              <a:gdLst/>
              <a:ahLst/>
              <a:cxnLst/>
              <a:rect l="l" t="t" r="r" b="b"/>
              <a:pathLst>
                <a:path w="300" h="189" extrusionOk="0">
                  <a:moveTo>
                    <a:pt x="35" y="11"/>
                  </a:moveTo>
                  <a:cubicBezTo>
                    <a:pt x="54" y="6"/>
                    <a:pt x="74" y="3"/>
                    <a:pt x="94" y="2"/>
                  </a:cubicBezTo>
                  <a:cubicBezTo>
                    <a:pt x="114" y="0"/>
                    <a:pt x="135" y="0"/>
                    <a:pt x="155" y="1"/>
                  </a:cubicBezTo>
                  <a:cubicBezTo>
                    <a:pt x="176" y="3"/>
                    <a:pt x="196" y="7"/>
                    <a:pt x="216" y="13"/>
                  </a:cubicBezTo>
                  <a:cubicBezTo>
                    <a:pt x="237" y="18"/>
                    <a:pt x="256" y="26"/>
                    <a:pt x="275" y="35"/>
                  </a:cubicBezTo>
                  <a:lnTo>
                    <a:pt x="300" y="48"/>
                  </a:lnTo>
                  <a:lnTo>
                    <a:pt x="282" y="70"/>
                  </a:lnTo>
                  <a:cubicBezTo>
                    <a:pt x="272" y="82"/>
                    <a:pt x="263" y="91"/>
                    <a:pt x="253" y="100"/>
                  </a:cubicBezTo>
                  <a:cubicBezTo>
                    <a:pt x="242" y="108"/>
                    <a:pt x="232" y="117"/>
                    <a:pt x="221" y="124"/>
                  </a:cubicBezTo>
                  <a:cubicBezTo>
                    <a:pt x="199" y="139"/>
                    <a:pt x="175" y="151"/>
                    <a:pt x="151" y="161"/>
                  </a:cubicBezTo>
                  <a:cubicBezTo>
                    <a:pt x="127" y="170"/>
                    <a:pt x="102" y="178"/>
                    <a:pt x="77" y="183"/>
                  </a:cubicBezTo>
                  <a:cubicBezTo>
                    <a:pt x="64" y="186"/>
                    <a:pt x="51" y="187"/>
                    <a:pt x="38" y="188"/>
                  </a:cubicBezTo>
                  <a:cubicBezTo>
                    <a:pt x="25" y="189"/>
                    <a:pt x="13" y="190"/>
                    <a:pt x="0" y="189"/>
                  </a:cubicBezTo>
                  <a:cubicBezTo>
                    <a:pt x="23" y="179"/>
                    <a:pt x="47" y="170"/>
                    <a:pt x="69" y="159"/>
                  </a:cubicBezTo>
                  <a:cubicBezTo>
                    <a:pt x="92" y="149"/>
                    <a:pt x="113" y="137"/>
                    <a:pt x="134" y="126"/>
                  </a:cubicBezTo>
                  <a:cubicBezTo>
                    <a:pt x="155" y="114"/>
                    <a:pt x="175" y="101"/>
                    <a:pt x="194" y="87"/>
                  </a:cubicBezTo>
                  <a:cubicBezTo>
                    <a:pt x="204" y="80"/>
                    <a:pt x="213" y="72"/>
                    <a:pt x="222" y="65"/>
                  </a:cubicBezTo>
                  <a:cubicBezTo>
                    <a:pt x="231" y="57"/>
                    <a:pt x="240" y="48"/>
                    <a:pt x="246" y="41"/>
                  </a:cubicBezTo>
                  <a:lnTo>
                    <a:pt x="253" y="76"/>
                  </a:lnTo>
                  <a:cubicBezTo>
                    <a:pt x="221" y="58"/>
                    <a:pt x="186" y="44"/>
                    <a:pt x="150" y="35"/>
                  </a:cubicBezTo>
                  <a:cubicBezTo>
                    <a:pt x="131" y="30"/>
                    <a:pt x="112" y="26"/>
                    <a:pt x="93" y="22"/>
                  </a:cubicBezTo>
                  <a:cubicBezTo>
                    <a:pt x="74" y="18"/>
                    <a:pt x="54" y="15"/>
                    <a:pt x="35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025" rIns="90000" bIns="23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68"/>
            <p:cNvSpPr/>
            <p:nvPr/>
          </p:nvSpPr>
          <p:spPr>
            <a:xfrm rot="2335721">
              <a:off x="2016522" y="2366594"/>
              <a:ext cx="117720" cy="24840"/>
            </a:xfrm>
            <a:custGeom>
              <a:avLst/>
              <a:gdLst/>
              <a:ahLst/>
              <a:cxnLst/>
              <a:rect l="l" t="t" r="r" b="b"/>
              <a:pathLst>
                <a:path w="327" h="69" extrusionOk="0">
                  <a:moveTo>
                    <a:pt x="251" y="5"/>
                  </a:moveTo>
                  <a:cubicBezTo>
                    <a:pt x="278" y="9"/>
                    <a:pt x="307" y="17"/>
                    <a:pt x="324" y="39"/>
                  </a:cubicBezTo>
                  <a:cubicBezTo>
                    <a:pt x="326" y="41"/>
                    <a:pt x="327" y="44"/>
                    <a:pt x="327" y="47"/>
                  </a:cubicBezTo>
                  <a:cubicBezTo>
                    <a:pt x="327" y="52"/>
                    <a:pt x="322" y="56"/>
                    <a:pt x="318" y="58"/>
                  </a:cubicBezTo>
                  <a:cubicBezTo>
                    <a:pt x="308" y="62"/>
                    <a:pt x="298" y="63"/>
                    <a:pt x="288" y="64"/>
                  </a:cubicBezTo>
                  <a:cubicBezTo>
                    <a:pt x="262" y="66"/>
                    <a:pt x="237" y="67"/>
                    <a:pt x="212" y="67"/>
                  </a:cubicBezTo>
                  <a:cubicBezTo>
                    <a:pt x="174" y="68"/>
                    <a:pt x="136" y="68"/>
                    <a:pt x="98" y="69"/>
                  </a:cubicBezTo>
                  <a:cubicBezTo>
                    <a:pt x="79" y="69"/>
                    <a:pt x="61" y="69"/>
                    <a:pt x="42" y="68"/>
                  </a:cubicBezTo>
                  <a:cubicBezTo>
                    <a:pt x="24" y="67"/>
                    <a:pt x="0" y="62"/>
                    <a:pt x="0" y="39"/>
                  </a:cubicBezTo>
                  <a:cubicBezTo>
                    <a:pt x="-1" y="18"/>
                    <a:pt x="18" y="16"/>
                    <a:pt x="34" y="13"/>
                  </a:cubicBezTo>
                  <a:cubicBezTo>
                    <a:pt x="80" y="6"/>
                    <a:pt x="126" y="0"/>
                    <a:pt x="171" y="0"/>
                  </a:cubicBezTo>
                  <a:cubicBezTo>
                    <a:pt x="198" y="0"/>
                    <a:pt x="224" y="1"/>
                    <a:pt x="251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68"/>
            <p:cNvSpPr/>
            <p:nvPr/>
          </p:nvSpPr>
          <p:spPr>
            <a:xfrm rot="2335721">
              <a:off x="1933820" y="2950169"/>
              <a:ext cx="320401" cy="175680"/>
            </a:xfrm>
            <a:custGeom>
              <a:avLst/>
              <a:gdLst/>
              <a:ahLst/>
              <a:cxnLst/>
              <a:rect l="l" t="t" r="r" b="b"/>
              <a:pathLst>
                <a:path w="890" h="488" extrusionOk="0">
                  <a:moveTo>
                    <a:pt x="890" y="465"/>
                  </a:moveTo>
                  <a:lnTo>
                    <a:pt x="849" y="488"/>
                  </a:lnTo>
                  <a:cubicBezTo>
                    <a:pt x="847" y="484"/>
                    <a:pt x="605" y="76"/>
                    <a:pt x="0" y="46"/>
                  </a:cubicBezTo>
                  <a:lnTo>
                    <a:pt x="2" y="0"/>
                  </a:lnTo>
                  <a:cubicBezTo>
                    <a:pt x="634" y="30"/>
                    <a:pt x="887" y="460"/>
                    <a:pt x="890" y="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68"/>
            <p:cNvSpPr/>
            <p:nvPr/>
          </p:nvSpPr>
          <p:spPr>
            <a:xfrm rot="2335721">
              <a:off x="1801216" y="2787769"/>
              <a:ext cx="456841" cy="180360"/>
            </a:xfrm>
            <a:custGeom>
              <a:avLst/>
              <a:gdLst/>
              <a:ahLst/>
              <a:cxnLst/>
              <a:rect l="l" t="t" r="r" b="b"/>
              <a:pathLst>
                <a:path w="1269" h="501" extrusionOk="0">
                  <a:moveTo>
                    <a:pt x="832" y="63"/>
                  </a:moveTo>
                  <a:cubicBezTo>
                    <a:pt x="665" y="-21"/>
                    <a:pt x="468" y="-17"/>
                    <a:pt x="296" y="55"/>
                  </a:cubicBezTo>
                  <a:cubicBezTo>
                    <a:pt x="200" y="95"/>
                    <a:pt x="104" y="134"/>
                    <a:pt x="0" y="112"/>
                  </a:cubicBezTo>
                  <a:cubicBezTo>
                    <a:pt x="163" y="359"/>
                    <a:pt x="461" y="510"/>
                    <a:pt x="756" y="497"/>
                  </a:cubicBezTo>
                  <a:cubicBezTo>
                    <a:pt x="928" y="484"/>
                    <a:pt x="1101" y="441"/>
                    <a:pt x="1269" y="501"/>
                  </a:cubicBezTo>
                  <a:cubicBezTo>
                    <a:pt x="1240" y="417"/>
                    <a:pt x="1032" y="164"/>
                    <a:pt x="832" y="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68"/>
            <p:cNvSpPr/>
            <p:nvPr/>
          </p:nvSpPr>
          <p:spPr>
            <a:xfrm rot="2335721">
              <a:off x="1824314" y="2835108"/>
              <a:ext cx="384481" cy="90000"/>
            </a:xfrm>
            <a:custGeom>
              <a:avLst/>
              <a:gdLst/>
              <a:ahLst/>
              <a:cxnLst/>
              <a:rect l="l" t="t" r="r" b="b"/>
              <a:pathLst>
                <a:path w="1068" h="250" extrusionOk="0">
                  <a:moveTo>
                    <a:pt x="1068" y="250"/>
                  </a:moveTo>
                  <a:cubicBezTo>
                    <a:pt x="989" y="198"/>
                    <a:pt x="906" y="155"/>
                    <a:pt x="820" y="123"/>
                  </a:cubicBezTo>
                  <a:cubicBezTo>
                    <a:pt x="798" y="114"/>
                    <a:pt x="776" y="108"/>
                    <a:pt x="755" y="100"/>
                  </a:cubicBezTo>
                  <a:cubicBezTo>
                    <a:pt x="732" y="94"/>
                    <a:pt x="711" y="87"/>
                    <a:pt x="688" y="82"/>
                  </a:cubicBezTo>
                  <a:cubicBezTo>
                    <a:pt x="644" y="70"/>
                    <a:pt x="598" y="62"/>
                    <a:pt x="553" y="56"/>
                  </a:cubicBezTo>
                  <a:cubicBezTo>
                    <a:pt x="462" y="43"/>
                    <a:pt x="370" y="41"/>
                    <a:pt x="278" y="47"/>
                  </a:cubicBezTo>
                  <a:cubicBezTo>
                    <a:pt x="231" y="50"/>
                    <a:pt x="183" y="53"/>
                    <a:pt x="135" y="49"/>
                  </a:cubicBezTo>
                  <a:cubicBezTo>
                    <a:pt x="87" y="44"/>
                    <a:pt x="39" y="32"/>
                    <a:pt x="0" y="4"/>
                  </a:cubicBezTo>
                  <a:cubicBezTo>
                    <a:pt x="44" y="22"/>
                    <a:pt x="90" y="28"/>
                    <a:pt x="136" y="26"/>
                  </a:cubicBezTo>
                  <a:cubicBezTo>
                    <a:pt x="182" y="25"/>
                    <a:pt x="227" y="17"/>
                    <a:pt x="274" y="11"/>
                  </a:cubicBezTo>
                  <a:cubicBezTo>
                    <a:pt x="321" y="4"/>
                    <a:pt x="369" y="1"/>
                    <a:pt x="416" y="0"/>
                  </a:cubicBezTo>
                  <a:cubicBezTo>
                    <a:pt x="464" y="0"/>
                    <a:pt x="512" y="4"/>
                    <a:pt x="559" y="10"/>
                  </a:cubicBezTo>
                  <a:cubicBezTo>
                    <a:pt x="654" y="24"/>
                    <a:pt x="747" y="49"/>
                    <a:pt x="834" y="89"/>
                  </a:cubicBezTo>
                  <a:cubicBezTo>
                    <a:pt x="921" y="129"/>
                    <a:pt x="1001" y="183"/>
                    <a:pt x="1068" y="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68"/>
            <p:cNvSpPr/>
            <p:nvPr/>
          </p:nvSpPr>
          <p:spPr>
            <a:xfrm rot="2335721">
              <a:off x="1909317" y="2766973"/>
              <a:ext cx="109800" cy="67680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79" y="0"/>
                  </a:moveTo>
                  <a:cubicBezTo>
                    <a:pt x="95" y="4"/>
                    <a:pt x="111" y="8"/>
                    <a:pt x="127" y="12"/>
                  </a:cubicBezTo>
                  <a:cubicBezTo>
                    <a:pt x="142" y="16"/>
                    <a:pt x="158" y="21"/>
                    <a:pt x="173" y="25"/>
                  </a:cubicBezTo>
                  <a:cubicBezTo>
                    <a:pt x="204" y="33"/>
                    <a:pt x="234" y="42"/>
                    <a:pt x="264" y="49"/>
                  </a:cubicBezTo>
                  <a:lnTo>
                    <a:pt x="305" y="59"/>
                  </a:lnTo>
                  <a:lnTo>
                    <a:pt x="273" y="88"/>
                  </a:lnTo>
                  <a:cubicBezTo>
                    <a:pt x="254" y="105"/>
                    <a:pt x="234" y="120"/>
                    <a:pt x="213" y="133"/>
                  </a:cubicBezTo>
                  <a:cubicBezTo>
                    <a:pt x="192" y="146"/>
                    <a:pt x="170" y="158"/>
                    <a:pt x="147" y="167"/>
                  </a:cubicBezTo>
                  <a:cubicBezTo>
                    <a:pt x="124" y="177"/>
                    <a:pt x="99" y="184"/>
                    <a:pt x="74" y="187"/>
                  </a:cubicBezTo>
                  <a:cubicBezTo>
                    <a:pt x="49" y="190"/>
                    <a:pt x="24" y="189"/>
                    <a:pt x="0" y="182"/>
                  </a:cubicBezTo>
                  <a:cubicBezTo>
                    <a:pt x="24" y="177"/>
                    <a:pt x="46" y="171"/>
                    <a:pt x="68" y="162"/>
                  </a:cubicBezTo>
                  <a:cubicBezTo>
                    <a:pt x="89" y="153"/>
                    <a:pt x="110" y="142"/>
                    <a:pt x="130" y="131"/>
                  </a:cubicBezTo>
                  <a:cubicBezTo>
                    <a:pt x="149" y="120"/>
                    <a:pt x="169" y="107"/>
                    <a:pt x="188" y="95"/>
                  </a:cubicBezTo>
                  <a:cubicBezTo>
                    <a:pt x="207" y="82"/>
                    <a:pt x="226" y="68"/>
                    <a:pt x="244" y="54"/>
                  </a:cubicBezTo>
                  <a:lnTo>
                    <a:pt x="252" y="93"/>
                  </a:lnTo>
                  <a:cubicBezTo>
                    <a:pt x="220" y="83"/>
                    <a:pt x="190" y="70"/>
                    <a:pt x="161" y="54"/>
                  </a:cubicBezTo>
                  <a:cubicBezTo>
                    <a:pt x="147" y="46"/>
                    <a:pt x="133" y="38"/>
                    <a:pt x="119" y="29"/>
                  </a:cubicBezTo>
                  <a:cubicBezTo>
                    <a:pt x="105" y="20"/>
                    <a:pt x="92" y="11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68"/>
            <p:cNvSpPr/>
            <p:nvPr/>
          </p:nvSpPr>
          <p:spPr>
            <a:xfrm rot="2335721">
              <a:off x="1964369" y="2797744"/>
              <a:ext cx="135360" cy="126360"/>
            </a:xfrm>
            <a:custGeom>
              <a:avLst/>
              <a:gdLst/>
              <a:ahLst/>
              <a:cxnLst/>
              <a:rect l="l" t="t" r="r" b="b"/>
              <a:pathLst>
                <a:path w="376" h="351" extrusionOk="0">
                  <a:moveTo>
                    <a:pt x="95" y="0"/>
                  </a:moveTo>
                  <a:cubicBezTo>
                    <a:pt x="120" y="7"/>
                    <a:pt x="144" y="17"/>
                    <a:pt x="168" y="28"/>
                  </a:cubicBezTo>
                  <a:cubicBezTo>
                    <a:pt x="191" y="39"/>
                    <a:pt x="214" y="51"/>
                    <a:pt x="236" y="65"/>
                  </a:cubicBezTo>
                  <a:cubicBezTo>
                    <a:pt x="258" y="79"/>
                    <a:pt x="280" y="93"/>
                    <a:pt x="301" y="109"/>
                  </a:cubicBezTo>
                  <a:cubicBezTo>
                    <a:pt x="321" y="126"/>
                    <a:pt x="341" y="144"/>
                    <a:pt x="360" y="162"/>
                  </a:cubicBezTo>
                  <a:lnTo>
                    <a:pt x="376" y="179"/>
                  </a:lnTo>
                  <a:lnTo>
                    <a:pt x="358" y="195"/>
                  </a:lnTo>
                  <a:cubicBezTo>
                    <a:pt x="332" y="218"/>
                    <a:pt x="306" y="237"/>
                    <a:pt x="279" y="256"/>
                  </a:cubicBezTo>
                  <a:cubicBezTo>
                    <a:pt x="251" y="275"/>
                    <a:pt x="223" y="291"/>
                    <a:pt x="193" y="306"/>
                  </a:cubicBezTo>
                  <a:cubicBezTo>
                    <a:pt x="163" y="320"/>
                    <a:pt x="132" y="333"/>
                    <a:pt x="99" y="341"/>
                  </a:cubicBezTo>
                  <a:cubicBezTo>
                    <a:pt x="67" y="349"/>
                    <a:pt x="33" y="354"/>
                    <a:pt x="0" y="350"/>
                  </a:cubicBezTo>
                  <a:cubicBezTo>
                    <a:pt x="32" y="342"/>
                    <a:pt x="62" y="331"/>
                    <a:pt x="91" y="318"/>
                  </a:cubicBezTo>
                  <a:cubicBezTo>
                    <a:pt x="120" y="304"/>
                    <a:pt x="147" y="289"/>
                    <a:pt x="174" y="272"/>
                  </a:cubicBezTo>
                  <a:cubicBezTo>
                    <a:pt x="201" y="255"/>
                    <a:pt x="227" y="237"/>
                    <a:pt x="253" y="219"/>
                  </a:cubicBezTo>
                  <a:cubicBezTo>
                    <a:pt x="278" y="200"/>
                    <a:pt x="304" y="181"/>
                    <a:pt x="328" y="161"/>
                  </a:cubicBezTo>
                  <a:lnTo>
                    <a:pt x="326" y="194"/>
                  </a:lnTo>
                  <a:cubicBezTo>
                    <a:pt x="309" y="176"/>
                    <a:pt x="292" y="158"/>
                    <a:pt x="274" y="142"/>
                  </a:cubicBezTo>
                  <a:cubicBezTo>
                    <a:pt x="255" y="125"/>
                    <a:pt x="236" y="108"/>
                    <a:pt x="217" y="92"/>
                  </a:cubicBezTo>
                  <a:cubicBezTo>
                    <a:pt x="197" y="77"/>
                    <a:pt x="177" y="61"/>
                    <a:pt x="157" y="45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68"/>
            <p:cNvSpPr/>
            <p:nvPr/>
          </p:nvSpPr>
          <p:spPr>
            <a:xfrm rot="2335721">
              <a:off x="2023343" y="2873223"/>
              <a:ext cx="134280" cy="123480"/>
            </a:xfrm>
            <a:custGeom>
              <a:avLst/>
              <a:gdLst/>
              <a:ahLst/>
              <a:cxnLst/>
              <a:rect l="l" t="t" r="r" b="b"/>
              <a:pathLst>
                <a:path w="373" h="343" extrusionOk="0">
                  <a:moveTo>
                    <a:pt x="113" y="0"/>
                  </a:moveTo>
                  <a:cubicBezTo>
                    <a:pt x="138" y="11"/>
                    <a:pt x="161" y="25"/>
                    <a:pt x="184" y="40"/>
                  </a:cubicBezTo>
                  <a:cubicBezTo>
                    <a:pt x="207" y="55"/>
                    <a:pt x="229" y="70"/>
                    <a:pt x="250" y="88"/>
                  </a:cubicBezTo>
                  <a:cubicBezTo>
                    <a:pt x="292" y="122"/>
                    <a:pt x="331" y="161"/>
                    <a:pt x="362" y="210"/>
                  </a:cubicBezTo>
                  <a:lnTo>
                    <a:pt x="373" y="228"/>
                  </a:lnTo>
                  <a:lnTo>
                    <a:pt x="356" y="240"/>
                  </a:lnTo>
                  <a:cubicBezTo>
                    <a:pt x="329" y="259"/>
                    <a:pt x="302" y="274"/>
                    <a:pt x="273" y="288"/>
                  </a:cubicBezTo>
                  <a:cubicBezTo>
                    <a:pt x="245" y="302"/>
                    <a:pt x="216" y="313"/>
                    <a:pt x="186" y="322"/>
                  </a:cubicBezTo>
                  <a:cubicBezTo>
                    <a:pt x="171" y="327"/>
                    <a:pt x="155" y="330"/>
                    <a:pt x="140" y="334"/>
                  </a:cubicBezTo>
                  <a:cubicBezTo>
                    <a:pt x="124" y="337"/>
                    <a:pt x="109" y="340"/>
                    <a:pt x="93" y="341"/>
                  </a:cubicBezTo>
                  <a:cubicBezTo>
                    <a:pt x="62" y="345"/>
                    <a:pt x="31" y="344"/>
                    <a:pt x="0" y="340"/>
                  </a:cubicBezTo>
                  <a:cubicBezTo>
                    <a:pt x="30" y="333"/>
                    <a:pt x="60" y="327"/>
                    <a:pt x="89" y="318"/>
                  </a:cubicBezTo>
                  <a:cubicBezTo>
                    <a:pt x="117" y="309"/>
                    <a:pt x="145" y="299"/>
                    <a:pt x="173" y="287"/>
                  </a:cubicBezTo>
                  <a:cubicBezTo>
                    <a:pt x="200" y="275"/>
                    <a:pt x="227" y="262"/>
                    <a:pt x="253" y="248"/>
                  </a:cubicBezTo>
                  <a:cubicBezTo>
                    <a:pt x="279" y="234"/>
                    <a:pt x="305" y="219"/>
                    <a:pt x="328" y="203"/>
                  </a:cubicBezTo>
                  <a:lnTo>
                    <a:pt x="322" y="233"/>
                  </a:lnTo>
                  <a:cubicBezTo>
                    <a:pt x="309" y="212"/>
                    <a:pt x="294" y="192"/>
                    <a:pt x="278" y="172"/>
                  </a:cubicBezTo>
                  <a:cubicBezTo>
                    <a:pt x="262" y="152"/>
                    <a:pt x="244" y="132"/>
                    <a:pt x="226" y="113"/>
                  </a:cubicBezTo>
                  <a:cubicBezTo>
                    <a:pt x="208" y="94"/>
                    <a:pt x="190" y="75"/>
                    <a:pt x="171" y="57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68"/>
            <p:cNvSpPr/>
            <p:nvPr/>
          </p:nvSpPr>
          <p:spPr>
            <a:xfrm rot="2335721">
              <a:off x="1996894" y="2813277"/>
              <a:ext cx="116640" cy="23040"/>
            </a:xfrm>
            <a:custGeom>
              <a:avLst/>
              <a:gdLst/>
              <a:ahLst/>
              <a:cxnLst/>
              <a:rect l="l" t="t" r="r" b="b"/>
              <a:pathLst>
                <a:path w="324" h="64" extrusionOk="0">
                  <a:moveTo>
                    <a:pt x="129" y="2"/>
                  </a:moveTo>
                  <a:cubicBezTo>
                    <a:pt x="186" y="-3"/>
                    <a:pt x="246" y="0"/>
                    <a:pt x="299" y="21"/>
                  </a:cubicBezTo>
                  <a:cubicBezTo>
                    <a:pt x="312" y="26"/>
                    <a:pt x="326" y="37"/>
                    <a:pt x="323" y="50"/>
                  </a:cubicBezTo>
                  <a:cubicBezTo>
                    <a:pt x="319" y="65"/>
                    <a:pt x="299" y="65"/>
                    <a:pt x="284" y="63"/>
                  </a:cubicBezTo>
                  <a:cubicBezTo>
                    <a:pt x="227" y="53"/>
                    <a:pt x="169" y="50"/>
                    <a:pt x="111" y="54"/>
                  </a:cubicBezTo>
                  <a:cubicBezTo>
                    <a:pt x="90" y="56"/>
                    <a:pt x="-6" y="74"/>
                    <a:pt x="0" y="29"/>
                  </a:cubicBezTo>
                  <a:cubicBezTo>
                    <a:pt x="5" y="1"/>
                    <a:pt x="105" y="3"/>
                    <a:pt x="129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68"/>
            <p:cNvSpPr/>
            <p:nvPr/>
          </p:nvSpPr>
          <p:spPr>
            <a:xfrm rot="2335721">
              <a:off x="1792788" y="2402268"/>
              <a:ext cx="935282" cy="1659244"/>
            </a:xfrm>
            <a:custGeom>
              <a:avLst/>
              <a:gdLst/>
              <a:ahLst/>
              <a:cxnLst/>
              <a:rect l="l" t="t" r="r" b="b"/>
              <a:pathLst>
                <a:path w="2598" h="4609" extrusionOk="0">
                  <a:moveTo>
                    <a:pt x="17" y="0"/>
                  </a:moveTo>
                  <a:cubicBezTo>
                    <a:pt x="42" y="175"/>
                    <a:pt x="94" y="344"/>
                    <a:pt x="153" y="511"/>
                  </a:cubicBezTo>
                  <a:cubicBezTo>
                    <a:pt x="213" y="677"/>
                    <a:pt x="282" y="840"/>
                    <a:pt x="356" y="1001"/>
                  </a:cubicBezTo>
                  <a:cubicBezTo>
                    <a:pt x="430" y="1161"/>
                    <a:pt x="508" y="1320"/>
                    <a:pt x="589" y="1478"/>
                  </a:cubicBezTo>
                  <a:cubicBezTo>
                    <a:pt x="670" y="1635"/>
                    <a:pt x="753" y="1791"/>
                    <a:pt x="840" y="1946"/>
                  </a:cubicBezTo>
                  <a:cubicBezTo>
                    <a:pt x="1012" y="2255"/>
                    <a:pt x="1190" y="2561"/>
                    <a:pt x="1376" y="2863"/>
                  </a:cubicBezTo>
                  <a:cubicBezTo>
                    <a:pt x="1469" y="3014"/>
                    <a:pt x="1564" y="3163"/>
                    <a:pt x="1660" y="3312"/>
                  </a:cubicBezTo>
                  <a:cubicBezTo>
                    <a:pt x="1756" y="3460"/>
                    <a:pt x="1852" y="3610"/>
                    <a:pt x="1946" y="3758"/>
                  </a:cubicBezTo>
                  <a:lnTo>
                    <a:pt x="1969" y="3794"/>
                  </a:lnTo>
                  <a:lnTo>
                    <a:pt x="1956" y="3834"/>
                  </a:lnTo>
                  <a:cubicBezTo>
                    <a:pt x="1940" y="3885"/>
                    <a:pt x="1922" y="3935"/>
                    <a:pt x="1904" y="3986"/>
                  </a:cubicBezTo>
                  <a:cubicBezTo>
                    <a:pt x="1887" y="4036"/>
                    <a:pt x="1869" y="4087"/>
                    <a:pt x="1851" y="4137"/>
                  </a:cubicBezTo>
                  <a:lnTo>
                    <a:pt x="1797" y="4288"/>
                  </a:lnTo>
                  <a:cubicBezTo>
                    <a:pt x="1779" y="4339"/>
                    <a:pt x="1761" y="4389"/>
                    <a:pt x="1742" y="4439"/>
                  </a:cubicBezTo>
                  <a:lnTo>
                    <a:pt x="1629" y="4354"/>
                  </a:lnTo>
                  <a:lnTo>
                    <a:pt x="1865" y="4203"/>
                  </a:lnTo>
                  <a:cubicBezTo>
                    <a:pt x="1945" y="4154"/>
                    <a:pt x="2024" y="4104"/>
                    <a:pt x="2104" y="4056"/>
                  </a:cubicBezTo>
                  <a:cubicBezTo>
                    <a:pt x="2184" y="4007"/>
                    <a:pt x="2264" y="3958"/>
                    <a:pt x="2345" y="3911"/>
                  </a:cubicBezTo>
                  <a:cubicBezTo>
                    <a:pt x="2425" y="3863"/>
                    <a:pt x="2506" y="3816"/>
                    <a:pt x="2588" y="3771"/>
                  </a:cubicBezTo>
                  <a:lnTo>
                    <a:pt x="2598" y="3785"/>
                  </a:lnTo>
                  <a:cubicBezTo>
                    <a:pt x="2527" y="3846"/>
                    <a:pt x="2454" y="3905"/>
                    <a:pt x="2381" y="3964"/>
                  </a:cubicBezTo>
                  <a:cubicBezTo>
                    <a:pt x="2308" y="4023"/>
                    <a:pt x="2234" y="4080"/>
                    <a:pt x="2161" y="4138"/>
                  </a:cubicBezTo>
                  <a:cubicBezTo>
                    <a:pt x="2087" y="4196"/>
                    <a:pt x="2012" y="4252"/>
                    <a:pt x="1938" y="4309"/>
                  </a:cubicBezTo>
                  <a:lnTo>
                    <a:pt x="1714" y="4477"/>
                  </a:lnTo>
                  <a:lnTo>
                    <a:pt x="1539" y="4609"/>
                  </a:lnTo>
                  <a:lnTo>
                    <a:pt x="1600" y="4392"/>
                  </a:lnTo>
                  <a:cubicBezTo>
                    <a:pt x="1615" y="4341"/>
                    <a:pt x="1631" y="4290"/>
                    <a:pt x="1646" y="4238"/>
                  </a:cubicBezTo>
                  <a:lnTo>
                    <a:pt x="1692" y="4085"/>
                  </a:lnTo>
                  <a:cubicBezTo>
                    <a:pt x="1708" y="4034"/>
                    <a:pt x="1724" y="3983"/>
                    <a:pt x="1740" y="3932"/>
                  </a:cubicBezTo>
                  <a:cubicBezTo>
                    <a:pt x="1756" y="3881"/>
                    <a:pt x="1771" y="3829"/>
                    <a:pt x="1788" y="3779"/>
                  </a:cubicBezTo>
                  <a:lnTo>
                    <a:pt x="1798" y="3855"/>
                  </a:lnTo>
                  <a:cubicBezTo>
                    <a:pt x="1700" y="3705"/>
                    <a:pt x="1608" y="3553"/>
                    <a:pt x="1518" y="3399"/>
                  </a:cubicBezTo>
                  <a:cubicBezTo>
                    <a:pt x="1428" y="3245"/>
                    <a:pt x="1340" y="3091"/>
                    <a:pt x="1252" y="2936"/>
                  </a:cubicBezTo>
                  <a:cubicBezTo>
                    <a:pt x="1078" y="2625"/>
                    <a:pt x="905" y="2314"/>
                    <a:pt x="744" y="1997"/>
                  </a:cubicBezTo>
                  <a:cubicBezTo>
                    <a:pt x="583" y="1679"/>
                    <a:pt x="429" y="1357"/>
                    <a:pt x="295" y="1027"/>
                  </a:cubicBezTo>
                  <a:cubicBezTo>
                    <a:pt x="228" y="862"/>
                    <a:pt x="165" y="695"/>
                    <a:pt x="112" y="524"/>
                  </a:cubicBezTo>
                  <a:cubicBezTo>
                    <a:pt x="86" y="439"/>
                    <a:pt x="62" y="353"/>
                    <a:pt x="43" y="266"/>
                  </a:cubicBezTo>
                  <a:lnTo>
                    <a:pt x="35" y="233"/>
                  </a:lnTo>
                  <a:lnTo>
                    <a:pt x="29" y="200"/>
                  </a:lnTo>
                  <a:lnTo>
                    <a:pt x="17" y="134"/>
                  </a:lnTo>
                  <a:cubicBezTo>
                    <a:pt x="12" y="113"/>
                    <a:pt x="10" y="90"/>
                    <a:pt x="8" y="68"/>
                  </a:cubicBezTo>
                  <a:lnTo>
                    <a:pt x="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68"/>
            <p:cNvSpPr/>
            <p:nvPr/>
          </p:nvSpPr>
          <p:spPr>
            <a:xfrm rot="2335721">
              <a:off x="2320880" y="2214875"/>
              <a:ext cx="123480" cy="552961"/>
            </a:xfrm>
            <a:custGeom>
              <a:avLst/>
              <a:gdLst/>
              <a:ahLst/>
              <a:cxnLst/>
              <a:rect l="l" t="t" r="r" b="b"/>
              <a:pathLst>
                <a:path w="343" h="1536" extrusionOk="0">
                  <a:moveTo>
                    <a:pt x="316" y="1536"/>
                  </a:moveTo>
                  <a:cubicBezTo>
                    <a:pt x="312" y="1528"/>
                    <a:pt x="-118" y="793"/>
                    <a:pt x="32" y="0"/>
                  </a:cubicBezTo>
                  <a:lnTo>
                    <a:pt x="62" y="6"/>
                  </a:lnTo>
                  <a:cubicBezTo>
                    <a:pt x="-86" y="787"/>
                    <a:pt x="338" y="1513"/>
                    <a:pt x="343" y="1520"/>
                  </a:cubicBezTo>
                  <a:lnTo>
                    <a:pt x="316" y="15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68"/>
            <p:cNvSpPr/>
            <p:nvPr/>
          </p:nvSpPr>
          <p:spPr>
            <a:xfrm rot="2335721">
              <a:off x="2363851" y="1887860"/>
              <a:ext cx="272881" cy="740882"/>
            </a:xfrm>
            <a:custGeom>
              <a:avLst/>
              <a:gdLst/>
              <a:ahLst/>
              <a:cxnLst/>
              <a:rect l="l" t="t" r="r" b="b"/>
              <a:pathLst>
                <a:path w="758" h="2058" extrusionOk="0">
                  <a:moveTo>
                    <a:pt x="18" y="1226"/>
                  </a:moveTo>
                  <a:cubicBezTo>
                    <a:pt x="-40" y="943"/>
                    <a:pt x="44" y="649"/>
                    <a:pt x="222" y="421"/>
                  </a:cubicBezTo>
                  <a:cubicBezTo>
                    <a:pt x="320" y="294"/>
                    <a:pt x="417" y="165"/>
                    <a:pt x="427" y="0"/>
                  </a:cubicBezTo>
                  <a:cubicBezTo>
                    <a:pt x="730" y="344"/>
                    <a:pt x="837" y="851"/>
                    <a:pt x="698" y="1288"/>
                  </a:cubicBezTo>
                  <a:cubicBezTo>
                    <a:pt x="609" y="1540"/>
                    <a:pt x="475" y="1782"/>
                    <a:pt x="498" y="2058"/>
                  </a:cubicBezTo>
                  <a:cubicBezTo>
                    <a:pt x="383" y="1981"/>
                    <a:pt x="88" y="1566"/>
                    <a:pt x="18" y="1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68"/>
            <p:cNvSpPr/>
            <p:nvPr/>
          </p:nvSpPr>
          <p:spPr>
            <a:xfrm rot="2335721">
              <a:off x="2464603" y="1936104"/>
              <a:ext cx="84240" cy="611282"/>
            </a:xfrm>
            <a:custGeom>
              <a:avLst/>
              <a:gdLst/>
              <a:ahLst/>
              <a:cxnLst/>
              <a:rect l="l" t="t" r="r" b="b"/>
              <a:pathLst>
                <a:path w="234" h="1698" extrusionOk="0">
                  <a:moveTo>
                    <a:pt x="154" y="1698"/>
                  </a:moveTo>
                  <a:cubicBezTo>
                    <a:pt x="86" y="1568"/>
                    <a:pt x="40" y="1427"/>
                    <a:pt x="18" y="1281"/>
                  </a:cubicBezTo>
                  <a:cubicBezTo>
                    <a:pt x="-6" y="1136"/>
                    <a:pt x="-5" y="987"/>
                    <a:pt x="12" y="841"/>
                  </a:cubicBezTo>
                  <a:cubicBezTo>
                    <a:pt x="17" y="805"/>
                    <a:pt x="22" y="768"/>
                    <a:pt x="30" y="732"/>
                  </a:cubicBezTo>
                  <a:cubicBezTo>
                    <a:pt x="36" y="696"/>
                    <a:pt x="45" y="660"/>
                    <a:pt x="54" y="624"/>
                  </a:cubicBezTo>
                  <a:cubicBezTo>
                    <a:pt x="74" y="554"/>
                    <a:pt x="97" y="483"/>
                    <a:pt x="125" y="416"/>
                  </a:cubicBezTo>
                  <a:cubicBezTo>
                    <a:pt x="153" y="348"/>
                    <a:pt x="182" y="282"/>
                    <a:pt x="201" y="213"/>
                  </a:cubicBezTo>
                  <a:cubicBezTo>
                    <a:pt x="220" y="144"/>
                    <a:pt x="229" y="72"/>
                    <a:pt x="216" y="0"/>
                  </a:cubicBezTo>
                  <a:cubicBezTo>
                    <a:pt x="239" y="69"/>
                    <a:pt x="237" y="146"/>
                    <a:pt x="223" y="218"/>
                  </a:cubicBezTo>
                  <a:cubicBezTo>
                    <a:pt x="209" y="291"/>
                    <a:pt x="184" y="360"/>
                    <a:pt x="159" y="429"/>
                  </a:cubicBezTo>
                  <a:cubicBezTo>
                    <a:pt x="111" y="565"/>
                    <a:pt x="76" y="704"/>
                    <a:pt x="58" y="847"/>
                  </a:cubicBezTo>
                  <a:cubicBezTo>
                    <a:pt x="49" y="918"/>
                    <a:pt x="43" y="990"/>
                    <a:pt x="43" y="1062"/>
                  </a:cubicBezTo>
                  <a:lnTo>
                    <a:pt x="43" y="1088"/>
                  </a:lnTo>
                  <a:lnTo>
                    <a:pt x="43" y="1115"/>
                  </a:lnTo>
                  <a:cubicBezTo>
                    <a:pt x="44" y="1133"/>
                    <a:pt x="44" y="1151"/>
                    <a:pt x="45" y="1169"/>
                  </a:cubicBezTo>
                  <a:cubicBezTo>
                    <a:pt x="48" y="1205"/>
                    <a:pt x="49" y="1241"/>
                    <a:pt x="54" y="1277"/>
                  </a:cubicBezTo>
                  <a:cubicBezTo>
                    <a:pt x="69" y="1420"/>
                    <a:pt x="104" y="1561"/>
                    <a:pt x="154" y="1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68"/>
            <p:cNvSpPr/>
            <p:nvPr/>
          </p:nvSpPr>
          <p:spPr>
            <a:xfrm rot="2335721">
              <a:off x="2569619" y="2077428"/>
              <a:ext cx="109440" cy="138240"/>
            </a:xfrm>
            <a:custGeom>
              <a:avLst/>
              <a:gdLst/>
              <a:ahLst/>
              <a:cxnLst/>
              <a:rect l="l" t="t" r="r" b="b"/>
              <a:pathLst>
                <a:path w="304" h="384" extrusionOk="0">
                  <a:moveTo>
                    <a:pt x="0" y="45"/>
                  </a:moveTo>
                  <a:cubicBezTo>
                    <a:pt x="9" y="69"/>
                    <a:pt x="16" y="93"/>
                    <a:pt x="22" y="117"/>
                  </a:cubicBezTo>
                  <a:cubicBezTo>
                    <a:pt x="29" y="142"/>
                    <a:pt x="34" y="166"/>
                    <a:pt x="39" y="191"/>
                  </a:cubicBezTo>
                  <a:cubicBezTo>
                    <a:pt x="48" y="241"/>
                    <a:pt x="54" y="291"/>
                    <a:pt x="56" y="342"/>
                  </a:cubicBezTo>
                  <a:lnTo>
                    <a:pt x="21" y="324"/>
                  </a:lnTo>
                  <a:cubicBezTo>
                    <a:pt x="50" y="303"/>
                    <a:pt x="78" y="279"/>
                    <a:pt x="106" y="256"/>
                  </a:cubicBezTo>
                  <a:cubicBezTo>
                    <a:pt x="133" y="232"/>
                    <a:pt x="160" y="207"/>
                    <a:pt x="184" y="181"/>
                  </a:cubicBezTo>
                  <a:cubicBezTo>
                    <a:pt x="209" y="154"/>
                    <a:pt x="232" y="127"/>
                    <a:pt x="253" y="97"/>
                  </a:cubicBezTo>
                  <a:cubicBezTo>
                    <a:pt x="273" y="67"/>
                    <a:pt x="291" y="35"/>
                    <a:pt x="304" y="0"/>
                  </a:cubicBezTo>
                  <a:cubicBezTo>
                    <a:pt x="303" y="38"/>
                    <a:pt x="291" y="75"/>
                    <a:pt x="276" y="110"/>
                  </a:cubicBezTo>
                  <a:cubicBezTo>
                    <a:pt x="259" y="145"/>
                    <a:pt x="238" y="177"/>
                    <a:pt x="215" y="207"/>
                  </a:cubicBezTo>
                  <a:cubicBezTo>
                    <a:pt x="191" y="237"/>
                    <a:pt x="164" y="264"/>
                    <a:pt x="136" y="290"/>
                  </a:cubicBezTo>
                  <a:cubicBezTo>
                    <a:pt x="108" y="316"/>
                    <a:pt x="79" y="339"/>
                    <a:pt x="46" y="361"/>
                  </a:cubicBezTo>
                  <a:lnTo>
                    <a:pt x="12" y="384"/>
                  </a:lnTo>
                  <a:lnTo>
                    <a:pt x="11" y="342"/>
                  </a:lnTo>
                  <a:cubicBezTo>
                    <a:pt x="11" y="318"/>
                    <a:pt x="12" y="293"/>
                    <a:pt x="11" y="269"/>
                  </a:cubicBezTo>
                  <a:cubicBezTo>
                    <a:pt x="10" y="244"/>
                    <a:pt x="9" y="220"/>
                    <a:pt x="7" y="195"/>
                  </a:cubicBezTo>
                  <a:lnTo>
                    <a:pt x="4" y="120"/>
                  </a:lnTo>
                  <a:cubicBezTo>
                    <a:pt x="2" y="95"/>
                    <a:pt x="1" y="70"/>
                    <a:pt x="0" y="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68"/>
            <p:cNvSpPr/>
            <p:nvPr/>
          </p:nvSpPr>
          <p:spPr>
            <a:xfrm rot="2335721">
              <a:off x="2410583" y="2159896"/>
              <a:ext cx="203040" cy="171000"/>
            </a:xfrm>
            <a:custGeom>
              <a:avLst/>
              <a:gdLst/>
              <a:ahLst/>
              <a:cxnLst/>
              <a:rect l="l" t="t" r="r" b="b"/>
              <a:pathLst>
                <a:path w="564" h="475" extrusionOk="0">
                  <a:moveTo>
                    <a:pt x="0" y="0"/>
                  </a:moveTo>
                  <a:cubicBezTo>
                    <a:pt x="13" y="38"/>
                    <a:pt x="25" y="76"/>
                    <a:pt x="39" y="113"/>
                  </a:cubicBezTo>
                  <a:cubicBezTo>
                    <a:pt x="52" y="150"/>
                    <a:pt x="67" y="187"/>
                    <a:pt x="82" y="223"/>
                  </a:cubicBezTo>
                  <a:cubicBezTo>
                    <a:pt x="97" y="259"/>
                    <a:pt x="114" y="295"/>
                    <a:pt x="131" y="330"/>
                  </a:cubicBezTo>
                  <a:cubicBezTo>
                    <a:pt x="139" y="347"/>
                    <a:pt x="148" y="364"/>
                    <a:pt x="158" y="381"/>
                  </a:cubicBezTo>
                  <a:cubicBezTo>
                    <a:pt x="167" y="399"/>
                    <a:pt x="178" y="415"/>
                    <a:pt x="187" y="431"/>
                  </a:cubicBezTo>
                  <a:lnTo>
                    <a:pt x="156" y="424"/>
                  </a:lnTo>
                  <a:cubicBezTo>
                    <a:pt x="175" y="411"/>
                    <a:pt x="195" y="396"/>
                    <a:pt x="215" y="381"/>
                  </a:cubicBezTo>
                  <a:cubicBezTo>
                    <a:pt x="235" y="366"/>
                    <a:pt x="254" y="350"/>
                    <a:pt x="274" y="335"/>
                  </a:cubicBezTo>
                  <a:cubicBezTo>
                    <a:pt x="311" y="303"/>
                    <a:pt x="350" y="271"/>
                    <a:pt x="384" y="236"/>
                  </a:cubicBezTo>
                  <a:cubicBezTo>
                    <a:pt x="394" y="227"/>
                    <a:pt x="402" y="218"/>
                    <a:pt x="411" y="209"/>
                  </a:cubicBezTo>
                  <a:cubicBezTo>
                    <a:pt x="420" y="201"/>
                    <a:pt x="428" y="192"/>
                    <a:pt x="436" y="182"/>
                  </a:cubicBezTo>
                  <a:cubicBezTo>
                    <a:pt x="444" y="173"/>
                    <a:pt x="453" y="164"/>
                    <a:pt x="461" y="155"/>
                  </a:cubicBezTo>
                  <a:lnTo>
                    <a:pt x="485" y="126"/>
                  </a:lnTo>
                  <a:cubicBezTo>
                    <a:pt x="515" y="87"/>
                    <a:pt x="542" y="45"/>
                    <a:pt x="564" y="0"/>
                  </a:cubicBezTo>
                  <a:cubicBezTo>
                    <a:pt x="553" y="49"/>
                    <a:pt x="531" y="96"/>
                    <a:pt x="505" y="140"/>
                  </a:cubicBezTo>
                  <a:cubicBezTo>
                    <a:pt x="478" y="184"/>
                    <a:pt x="446" y="224"/>
                    <a:pt x="413" y="263"/>
                  </a:cubicBezTo>
                  <a:lnTo>
                    <a:pt x="386" y="291"/>
                  </a:lnTo>
                  <a:lnTo>
                    <a:pt x="359" y="318"/>
                  </a:lnTo>
                  <a:cubicBezTo>
                    <a:pt x="341" y="335"/>
                    <a:pt x="322" y="353"/>
                    <a:pt x="303" y="369"/>
                  </a:cubicBezTo>
                  <a:cubicBezTo>
                    <a:pt x="264" y="402"/>
                    <a:pt x="224" y="434"/>
                    <a:pt x="181" y="462"/>
                  </a:cubicBezTo>
                  <a:lnTo>
                    <a:pt x="161" y="475"/>
                  </a:lnTo>
                  <a:lnTo>
                    <a:pt x="149" y="455"/>
                  </a:lnTo>
                  <a:cubicBezTo>
                    <a:pt x="128" y="420"/>
                    <a:pt x="109" y="385"/>
                    <a:pt x="93" y="347"/>
                  </a:cubicBezTo>
                  <a:cubicBezTo>
                    <a:pt x="77" y="311"/>
                    <a:pt x="62" y="273"/>
                    <a:pt x="50" y="235"/>
                  </a:cubicBezTo>
                  <a:cubicBezTo>
                    <a:pt x="38" y="196"/>
                    <a:pt x="28" y="158"/>
                    <a:pt x="19" y="119"/>
                  </a:cubicBezTo>
                  <a:cubicBezTo>
                    <a:pt x="11" y="80"/>
                    <a:pt x="4" y="4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68"/>
            <p:cNvSpPr/>
            <p:nvPr/>
          </p:nvSpPr>
          <p:spPr>
            <a:xfrm rot="2335721">
              <a:off x="2312193" y="2267616"/>
              <a:ext cx="199800" cy="178560"/>
            </a:xfrm>
            <a:custGeom>
              <a:avLst/>
              <a:gdLst/>
              <a:ahLst/>
              <a:cxnLst/>
              <a:rect l="l" t="t" r="r" b="b"/>
              <a:pathLst>
                <a:path w="555" h="496" extrusionOk="0">
                  <a:moveTo>
                    <a:pt x="0" y="33"/>
                  </a:moveTo>
                  <a:cubicBezTo>
                    <a:pt x="19" y="70"/>
                    <a:pt x="37" y="107"/>
                    <a:pt x="56" y="144"/>
                  </a:cubicBezTo>
                  <a:cubicBezTo>
                    <a:pt x="75" y="181"/>
                    <a:pt x="95" y="217"/>
                    <a:pt x="115" y="252"/>
                  </a:cubicBezTo>
                  <a:cubicBezTo>
                    <a:pt x="136" y="287"/>
                    <a:pt x="158" y="322"/>
                    <a:pt x="181" y="355"/>
                  </a:cubicBezTo>
                  <a:cubicBezTo>
                    <a:pt x="205" y="388"/>
                    <a:pt x="229" y="420"/>
                    <a:pt x="256" y="449"/>
                  </a:cubicBezTo>
                  <a:lnTo>
                    <a:pt x="225" y="447"/>
                  </a:lnTo>
                  <a:cubicBezTo>
                    <a:pt x="259" y="417"/>
                    <a:pt x="294" y="385"/>
                    <a:pt x="325" y="350"/>
                  </a:cubicBezTo>
                  <a:cubicBezTo>
                    <a:pt x="356" y="316"/>
                    <a:pt x="386" y="281"/>
                    <a:pt x="414" y="243"/>
                  </a:cubicBezTo>
                  <a:cubicBezTo>
                    <a:pt x="443" y="206"/>
                    <a:pt x="468" y="167"/>
                    <a:pt x="492" y="127"/>
                  </a:cubicBezTo>
                  <a:cubicBezTo>
                    <a:pt x="516" y="87"/>
                    <a:pt x="535" y="44"/>
                    <a:pt x="555" y="0"/>
                  </a:cubicBezTo>
                  <a:cubicBezTo>
                    <a:pt x="546" y="47"/>
                    <a:pt x="532" y="93"/>
                    <a:pt x="513" y="137"/>
                  </a:cubicBezTo>
                  <a:cubicBezTo>
                    <a:pt x="509" y="149"/>
                    <a:pt x="503" y="160"/>
                    <a:pt x="498" y="170"/>
                  </a:cubicBezTo>
                  <a:cubicBezTo>
                    <a:pt x="493" y="181"/>
                    <a:pt x="488" y="192"/>
                    <a:pt x="482" y="203"/>
                  </a:cubicBezTo>
                  <a:cubicBezTo>
                    <a:pt x="470" y="224"/>
                    <a:pt x="458" y="245"/>
                    <a:pt x="445" y="265"/>
                  </a:cubicBezTo>
                  <a:cubicBezTo>
                    <a:pt x="419" y="305"/>
                    <a:pt x="390" y="344"/>
                    <a:pt x="358" y="380"/>
                  </a:cubicBezTo>
                  <a:cubicBezTo>
                    <a:pt x="342" y="398"/>
                    <a:pt x="325" y="416"/>
                    <a:pt x="308" y="433"/>
                  </a:cubicBezTo>
                  <a:cubicBezTo>
                    <a:pt x="291" y="450"/>
                    <a:pt x="274" y="466"/>
                    <a:pt x="254" y="483"/>
                  </a:cubicBezTo>
                  <a:lnTo>
                    <a:pt x="237" y="496"/>
                  </a:lnTo>
                  <a:lnTo>
                    <a:pt x="223" y="480"/>
                  </a:lnTo>
                  <a:cubicBezTo>
                    <a:pt x="194" y="449"/>
                    <a:pt x="168" y="415"/>
                    <a:pt x="145" y="379"/>
                  </a:cubicBezTo>
                  <a:cubicBezTo>
                    <a:pt x="123" y="343"/>
                    <a:pt x="103" y="306"/>
                    <a:pt x="85" y="268"/>
                  </a:cubicBezTo>
                  <a:cubicBezTo>
                    <a:pt x="67" y="230"/>
                    <a:pt x="51" y="192"/>
                    <a:pt x="37" y="152"/>
                  </a:cubicBezTo>
                  <a:cubicBezTo>
                    <a:pt x="23" y="113"/>
                    <a:pt x="10" y="73"/>
                    <a:pt x="0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68"/>
            <p:cNvSpPr/>
            <p:nvPr/>
          </p:nvSpPr>
          <p:spPr>
            <a:xfrm rot="2335721">
              <a:off x="2441869" y="2081898"/>
              <a:ext cx="59760" cy="177120"/>
            </a:xfrm>
            <a:custGeom>
              <a:avLst/>
              <a:gdLst/>
              <a:ahLst/>
              <a:cxnLst/>
              <a:rect l="l" t="t" r="r" b="b"/>
              <a:pathLst>
                <a:path w="166" h="492" extrusionOk="0">
                  <a:moveTo>
                    <a:pt x="41" y="181"/>
                  </a:moveTo>
                  <a:cubicBezTo>
                    <a:pt x="12" y="266"/>
                    <a:pt x="-8" y="356"/>
                    <a:pt x="2" y="445"/>
                  </a:cubicBezTo>
                  <a:cubicBezTo>
                    <a:pt x="5" y="465"/>
                    <a:pt x="14" y="491"/>
                    <a:pt x="35" y="492"/>
                  </a:cubicBezTo>
                  <a:cubicBezTo>
                    <a:pt x="59" y="492"/>
                    <a:pt x="68" y="462"/>
                    <a:pt x="70" y="438"/>
                  </a:cubicBezTo>
                  <a:cubicBezTo>
                    <a:pt x="79" y="349"/>
                    <a:pt x="98" y="260"/>
                    <a:pt x="127" y="176"/>
                  </a:cubicBezTo>
                  <a:cubicBezTo>
                    <a:pt x="138" y="144"/>
                    <a:pt x="204" y="8"/>
                    <a:pt x="135" y="0"/>
                  </a:cubicBezTo>
                  <a:cubicBezTo>
                    <a:pt x="90" y="-5"/>
                    <a:pt x="54" y="145"/>
                    <a:pt x="41" y="1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68"/>
            <p:cNvSpPr/>
            <p:nvPr/>
          </p:nvSpPr>
          <p:spPr>
            <a:xfrm rot="2335721">
              <a:off x="1682101" y="3356111"/>
              <a:ext cx="862922" cy="775802"/>
            </a:xfrm>
            <a:custGeom>
              <a:avLst/>
              <a:gdLst/>
              <a:ahLst/>
              <a:cxnLst/>
              <a:rect l="l" t="t" r="r" b="b"/>
              <a:pathLst>
                <a:path w="2397" h="2155" extrusionOk="0">
                  <a:moveTo>
                    <a:pt x="2066" y="495"/>
                  </a:moveTo>
                  <a:lnTo>
                    <a:pt x="1956" y="460"/>
                  </a:lnTo>
                  <a:cubicBezTo>
                    <a:pt x="1983" y="431"/>
                    <a:pt x="1987" y="420"/>
                    <a:pt x="1987" y="420"/>
                  </a:cubicBezTo>
                  <a:lnTo>
                    <a:pt x="1783" y="0"/>
                  </a:lnTo>
                  <a:cubicBezTo>
                    <a:pt x="1756" y="181"/>
                    <a:pt x="958" y="625"/>
                    <a:pt x="958" y="625"/>
                  </a:cubicBezTo>
                  <a:cubicBezTo>
                    <a:pt x="958" y="625"/>
                    <a:pt x="171" y="1087"/>
                    <a:pt x="0" y="1019"/>
                  </a:cubicBezTo>
                  <a:lnTo>
                    <a:pt x="259" y="1407"/>
                  </a:lnTo>
                  <a:cubicBezTo>
                    <a:pt x="259" y="1407"/>
                    <a:pt x="272" y="1411"/>
                    <a:pt x="316" y="1400"/>
                  </a:cubicBezTo>
                  <a:lnTo>
                    <a:pt x="284" y="1514"/>
                  </a:lnTo>
                  <a:lnTo>
                    <a:pt x="423" y="1567"/>
                  </a:lnTo>
                  <a:lnTo>
                    <a:pt x="393" y="1706"/>
                  </a:lnTo>
                  <a:lnTo>
                    <a:pt x="532" y="1762"/>
                  </a:lnTo>
                  <a:lnTo>
                    <a:pt x="503" y="1899"/>
                  </a:lnTo>
                  <a:lnTo>
                    <a:pt x="505" y="1899"/>
                  </a:lnTo>
                  <a:lnTo>
                    <a:pt x="504" y="1901"/>
                  </a:lnTo>
                  <a:lnTo>
                    <a:pt x="574" y="1927"/>
                  </a:lnTo>
                  <a:lnTo>
                    <a:pt x="644" y="1955"/>
                  </a:lnTo>
                  <a:lnTo>
                    <a:pt x="614" y="2093"/>
                  </a:lnTo>
                  <a:lnTo>
                    <a:pt x="756" y="2150"/>
                  </a:lnTo>
                  <a:cubicBezTo>
                    <a:pt x="756" y="2150"/>
                    <a:pt x="838" y="2229"/>
                    <a:pt x="1619" y="1782"/>
                  </a:cubicBezTo>
                  <a:cubicBezTo>
                    <a:pt x="2401" y="1335"/>
                    <a:pt x="2374" y="1225"/>
                    <a:pt x="2374" y="1225"/>
                  </a:cubicBezTo>
                  <a:lnTo>
                    <a:pt x="2397" y="1073"/>
                  </a:lnTo>
                  <a:lnTo>
                    <a:pt x="2264" y="1029"/>
                  </a:lnTo>
                  <a:lnTo>
                    <a:pt x="2275" y="955"/>
                  </a:lnTo>
                  <a:lnTo>
                    <a:pt x="2287" y="881"/>
                  </a:lnTo>
                  <a:lnTo>
                    <a:pt x="2286" y="881"/>
                  </a:lnTo>
                  <a:lnTo>
                    <a:pt x="2286" y="879"/>
                  </a:lnTo>
                  <a:lnTo>
                    <a:pt x="2154" y="835"/>
                  </a:lnTo>
                  <a:lnTo>
                    <a:pt x="2176" y="687"/>
                  </a:lnTo>
                  <a:lnTo>
                    <a:pt x="2041" y="642"/>
                  </a:lnTo>
                  <a:lnTo>
                    <a:pt x="2066" y="4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68"/>
            <p:cNvSpPr/>
            <p:nvPr/>
          </p:nvSpPr>
          <p:spPr>
            <a:xfrm rot="2335721">
              <a:off x="1814374" y="3501894"/>
              <a:ext cx="613082" cy="393841"/>
            </a:xfrm>
            <a:custGeom>
              <a:avLst/>
              <a:gdLst/>
              <a:ahLst/>
              <a:cxnLst/>
              <a:rect l="l" t="t" r="r" b="b"/>
              <a:pathLst>
                <a:path w="1703" h="1094" extrusionOk="0">
                  <a:moveTo>
                    <a:pt x="0" y="1094"/>
                  </a:moveTo>
                  <a:cubicBezTo>
                    <a:pt x="161" y="1038"/>
                    <a:pt x="315" y="967"/>
                    <a:pt x="466" y="889"/>
                  </a:cubicBezTo>
                  <a:lnTo>
                    <a:pt x="523" y="860"/>
                  </a:lnTo>
                  <a:lnTo>
                    <a:pt x="578" y="829"/>
                  </a:lnTo>
                  <a:cubicBezTo>
                    <a:pt x="616" y="809"/>
                    <a:pt x="653" y="789"/>
                    <a:pt x="689" y="767"/>
                  </a:cubicBezTo>
                  <a:cubicBezTo>
                    <a:pt x="725" y="744"/>
                    <a:pt x="762" y="724"/>
                    <a:pt x="798" y="701"/>
                  </a:cubicBezTo>
                  <a:lnTo>
                    <a:pt x="905" y="633"/>
                  </a:lnTo>
                  <a:cubicBezTo>
                    <a:pt x="941" y="610"/>
                    <a:pt x="975" y="585"/>
                    <a:pt x="1011" y="562"/>
                  </a:cubicBezTo>
                  <a:lnTo>
                    <a:pt x="1063" y="526"/>
                  </a:lnTo>
                  <a:cubicBezTo>
                    <a:pt x="1080" y="513"/>
                    <a:pt x="1097" y="500"/>
                    <a:pt x="1114" y="488"/>
                  </a:cubicBezTo>
                  <a:lnTo>
                    <a:pt x="1217" y="413"/>
                  </a:lnTo>
                  <a:lnTo>
                    <a:pt x="1317" y="333"/>
                  </a:lnTo>
                  <a:lnTo>
                    <a:pt x="1367" y="294"/>
                  </a:lnTo>
                  <a:cubicBezTo>
                    <a:pt x="1383" y="281"/>
                    <a:pt x="1399" y="266"/>
                    <a:pt x="1415" y="253"/>
                  </a:cubicBezTo>
                  <a:lnTo>
                    <a:pt x="1512" y="170"/>
                  </a:lnTo>
                  <a:lnTo>
                    <a:pt x="1537" y="150"/>
                  </a:lnTo>
                  <a:lnTo>
                    <a:pt x="1560" y="128"/>
                  </a:lnTo>
                  <a:lnTo>
                    <a:pt x="1608" y="85"/>
                  </a:lnTo>
                  <a:cubicBezTo>
                    <a:pt x="1639" y="56"/>
                    <a:pt x="1671" y="28"/>
                    <a:pt x="1703" y="0"/>
                  </a:cubicBezTo>
                  <a:cubicBezTo>
                    <a:pt x="1674" y="31"/>
                    <a:pt x="1646" y="63"/>
                    <a:pt x="1617" y="94"/>
                  </a:cubicBezTo>
                  <a:lnTo>
                    <a:pt x="1573" y="141"/>
                  </a:lnTo>
                  <a:lnTo>
                    <a:pt x="1551" y="165"/>
                  </a:lnTo>
                  <a:lnTo>
                    <a:pt x="1528" y="187"/>
                  </a:lnTo>
                  <a:cubicBezTo>
                    <a:pt x="1466" y="246"/>
                    <a:pt x="1406" y="307"/>
                    <a:pt x="1340" y="361"/>
                  </a:cubicBezTo>
                  <a:cubicBezTo>
                    <a:pt x="1307" y="389"/>
                    <a:pt x="1275" y="417"/>
                    <a:pt x="1242" y="445"/>
                  </a:cubicBezTo>
                  <a:lnTo>
                    <a:pt x="1141" y="523"/>
                  </a:lnTo>
                  <a:cubicBezTo>
                    <a:pt x="1124" y="536"/>
                    <a:pt x="1107" y="549"/>
                    <a:pt x="1089" y="562"/>
                  </a:cubicBezTo>
                  <a:lnTo>
                    <a:pt x="1037" y="599"/>
                  </a:lnTo>
                  <a:cubicBezTo>
                    <a:pt x="1001" y="623"/>
                    <a:pt x="967" y="648"/>
                    <a:pt x="931" y="672"/>
                  </a:cubicBezTo>
                  <a:cubicBezTo>
                    <a:pt x="787" y="765"/>
                    <a:pt x="637" y="849"/>
                    <a:pt x="482" y="922"/>
                  </a:cubicBezTo>
                  <a:cubicBezTo>
                    <a:pt x="327" y="994"/>
                    <a:pt x="166" y="1057"/>
                    <a:pt x="0" y="10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68"/>
            <p:cNvSpPr/>
            <p:nvPr/>
          </p:nvSpPr>
          <p:spPr>
            <a:xfrm rot="2335721">
              <a:off x="1800180" y="3583668"/>
              <a:ext cx="593641" cy="382321"/>
            </a:xfrm>
            <a:custGeom>
              <a:avLst/>
              <a:gdLst/>
              <a:ahLst/>
              <a:cxnLst/>
              <a:rect l="l" t="t" r="r" b="b"/>
              <a:pathLst>
                <a:path w="1649" h="1062" extrusionOk="0">
                  <a:moveTo>
                    <a:pt x="0" y="1062"/>
                  </a:moveTo>
                  <a:cubicBezTo>
                    <a:pt x="157" y="1009"/>
                    <a:pt x="306" y="940"/>
                    <a:pt x="453" y="864"/>
                  </a:cubicBezTo>
                  <a:cubicBezTo>
                    <a:pt x="471" y="855"/>
                    <a:pt x="489" y="846"/>
                    <a:pt x="507" y="836"/>
                  </a:cubicBezTo>
                  <a:lnTo>
                    <a:pt x="561" y="806"/>
                  </a:lnTo>
                  <a:lnTo>
                    <a:pt x="615" y="776"/>
                  </a:lnTo>
                  <a:cubicBezTo>
                    <a:pt x="633" y="766"/>
                    <a:pt x="650" y="755"/>
                    <a:pt x="668" y="745"/>
                  </a:cubicBezTo>
                  <a:lnTo>
                    <a:pt x="721" y="713"/>
                  </a:lnTo>
                  <a:lnTo>
                    <a:pt x="748" y="698"/>
                  </a:lnTo>
                  <a:lnTo>
                    <a:pt x="774" y="681"/>
                  </a:lnTo>
                  <a:lnTo>
                    <a:pt x="877" y="615"/>
                  </a:lnTo>
                  <a:lnTo>
                    <a:pt x="979" y="545"/>
                  </a:lnTo>
                  <a:cubicBezTo>
                    <a:pt x="996" y="534"/>
                    <a:pt x="1013" y="522"/>
                    <a:pt x="1030" y="510"/>
                  </a:cubicBezTo>
                  <a:lnTo>
                    <a:pt x="1079" y="473"/>
                  </a:lnTo>
                  <a:cubicBezTo>
                    <a:pt x="1112" y="449"/>
                    <a:pt x="1145" y="425"/>
                    <a:pt x="1178" y="400"/>
                  </a:cubicBezTo>
                  <a:cubicBezTo>
                    <a:pt x="1210" y="374"/>
                    <a:pt x="1242" y="349"/>
                    <a:pt x="1275" y="323"/>
                  </a:cubicBezTo>
                  <a:lnTo>
                    <a:pt x="1323" y="285"/>
                  </a:lnTo>
                  <a:lnTo>
                    <a:pt x="1370" y="245"/>
                  </a:lnTo>
                  <a:lnTo>
                    <a:pt x="1465" y="165"/>
                  </a:lnTo>
                  <a:cubicBezTo>
                    <a:pt x="1472" y="158"/>
                    <a:pt x="1481" y="152"/>
                    <a:pt x="1488" y="145"/>
                  </a:cubicBezTo>
                  <a:lnTo>
                    <a:pt x="1511" y="124"/>
                  </a:lnTo>
                  <a:lnTo>
                    <a:pt x="1557" y="83"/>
                  </a:lnTo>
                  <a:cubicBezTo>
                    <a:pt x="1587" y="55"/>
                    <a:pt x="1618" y="27"/>
                    <a:pt x="1649" y="0"/>
                  </a:cubicBezTo>
                  <a:cubicBezTo>
                    <a:pt x="1622" y="31"/>
                    <a:pt x="1594" y="61"/>
                    <a:pt x="1566" y="92"/>
                  </a:cubicBezTo>
                  <a:lnTo>
                    <a:pt x="1524" y="137"/>
                  </a:lnTo>
                  <a:lnTo>
                    <a:pt x="1502" y="160"/>
                  </a:lnTo>
                  <a:cubicBezTo>
                    <a:pt x="1495" y="167"/>
                    <a:pt x="1488" y="175"/>
                    <a:pt x="1480" y="182"/>
                  </a:cubicBezTo>
                  <a:lnTo>
                    <a:pt x="1390" y="268"/>
                  </a:lnTo>
                  <a:cubicBezTo>
                    <a:pt x="1375" y="282"/>
                    <a:pt x="1361" y="297"/>
                    <a:pt x="1345" y="310"/>
                  </a:cubicBezTo>
                  <a:lnTo>
                    <a:pt x="1298" y="351"/>
                  </a:lnTo>
                  <a:cubicBezTo>
                    <a:pt x="1267" y="378"/>
                    <a:pt x="1235" y="405"/>
                    <a:pt x="1204" y="432"/>
                  </a:cubicBezTo>
                  <a:cubicBezTo>
                    <a:pt x="1171" y="458"/>
                    <a:pt x="1138" y="483"/>
                    <a:pt x="1105" y="509"/>
                  </a:cubicBezTo>
                  <a:lnTo>
                    <a:pt x="1056" y="547"/>
                  </a:lnTo>
                  <a:cubicBezTo>
                    <a:pt x="1039" y="559"/>
                    <a:pt x="1022" y="570"/>
                    <a:pt x="1005" y="582"/>
                  </a:cubicBezTo>
                  <a:cubicBezTo>
                    <a:pt x="971" y="606"/>
                    <a:pt x="937" y="630"/>
                    <a:pt x="903" y="654"/>
                  </a:cubicBezTo>
                  <a:cubicBezTo>
                    <a:pt x="764" y="744"/>
                    <a:pt x="619" y="827"/>
                    <a:pt x="468" y="897"/>
                  </a:cubicBezTo>
                  <a:lnTo>
                    <a:pt x="412" y="923"/>
                  </a:lnTo>
                  <a:cubicBezTo>
                    <a:pt x="393" y="931"/>
                    <a:pt x="374" y="939"/>
                    <a:pt x="355" y="947"/>
                  </a:cubicBezTo>
                  <a:cubicBezTo>
                    <a:pt x="335" y="955"/>
                    <a:pt x="316" y="963"/>
                    <a:pt x="297" y="971"/>
                  </a:cubicBezTo>
                  <a:lnTo>
                    <a:pt x="239" y="993"/>
                  </a:lnTo>
                  <a:cubicBezTo>
                    <a:pt x="160" y="1020"/>
                    <a:pt x="81" y="1046"/>
                    <a:pt x="0" y="10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68"/>
            <p:cNvSpPr/>
            <p:nvPr/>
          </p:nvSpPr>
          <p:spPr>
            <a:xfrm rot="2335721">
              <a:off x="1787091" y="3665186"/>
              <a:ext cx="593641" cy="382321"/>
            </a:xfrm>
            <a:custGeom>
              <a:avLst/>
              <a:gdLst/>
              <a:ahLst/>
              <a:cxnLst/>
              <a:rect l="l" t="t" r="r" b="b"/>
              <a:pathLst>
                <a:path w="1649" h="1062" extrusionOk="0">
                  <a:moveTo>
                    <a:pt x="0" y="1062"/>
                  </a:moveTo>
                  <a:cubicBezTo>
                    <a:pt x="157" y="1009"/>
                    <a:pt x="306" y="940"/>
                    <a:pt x="452" y="865"/>
                  </a:cubicBezTo>
                  <a:cubicBezTo>
                    <a:pt x="471" y="855"/>
                    <a:pt x="489" y="846"/>
                    <a:pt x="507" y="836"/>
                  </a:cubicBezTo>
                  <a:lnTo>
                    <a:pt x="561" y="806"/>
                  </a:lnTo>
                  <a:lnTo>
                    <a:pt x="615" y="777"/>
                  </a:lnTo>
                  <a:cubicBezTo>
                    <a:pt x="633" y="767"/>
                    <a:pt x="650" y="756"/>
                    <a:pt x="668" y="745"/>
                  </a:cubicBezTo>
                  <a:lnTo>
                    <a:pt x="721" y="714"/>
                  </a:lnTo>
                  <a:lnTo>
                    <a:pt x="747" y="698"/>
                  </a:lnTo>
                  <a:lnTo>
                    <a:pt x="773" y="682"/>
                  </a:lnTo>
                  <a:lnTo>
                    <a:pt x="877" y="615"/>
                  </a:lnTo>
                  <a:lnTo>
                    <a:pt x="979" y="546"/>
                  </a:lnTo>
                  <a:cubicBezTo>
                    <a:pt x="996" y="534"/>
                    <a:pt x="1013" y="522"/>
                    <a:pt x="1030" y="510"/>
                  </a:cubicBezTo>
                  <a:lnTo>
                    <a:pt x="1079" y="474"/>
                  </a:lnTo>
                  <a:cubicBezTo>
                    <a:pt x="1112" y="449"/>
                    <a:pt x="1145" y="425"/>
                    <a:pt x="1178" y="400"/>
                  </a:cubicBezTo>
                  <a:cubicBezTo>
                    <a:pt x="1210" y="375"/>
                    <a:pt x="1242" y="349"/>
                    <a:pt x="1275" y="324"/>
                  </a:cubicBezTo>
                  <a:lnTo>
                    <a:pt x="1323" y="285"/>
                  </a:lnTo>
                  <a:lnTo>
                    <a:pt x="1370" y="245"/>
                  </a:lnTo>
                  <a:lnTo>
                    <a:pt x="1465" y="165"/>
                  </a:lnTo>
                  <a:cubicBezTo>
                    <a:pt x="1472" y="159"/>
                    <a:pt x="1480" y="152"/>
                    <a:pt x="1488" y="145"/>
                  </a:cubicBezTo>
                  <a:lnTo>
                    <a:pt x="1511" y="125"/>
                  </a:lnTo>
                  <a:lnTo>
                    <a:pt x="1557" y="83"/>
                  </a:lnTo>
                  <a:cubicBezTo>
                    <a:pt x="1587" y="55"/>
                    <a:pt x="1618" y="28"/>
                    <a:pt x="1649" y="0"/>
                  </a:cubicBezTo>
                  <a:cubicBezTo>
                    <a:pt x="1622" y="31"/>
                    <a:pt x="1594" y="62"/>
                    <a:pt x="1566" y="92"/>
                  </a:cubicBezTo>
                  <a:lnTo>
                    <a:pt x="1523" y="138"/>
                  </a:lnTo>
                  <a:lnTo>
                    <a:pt x="1502" y="160"/>
                  </a:lnTo>
                  <a:cubicBezTo>
                    <a:pt x="1495" y="168"/>
                    <a:pt x="1487" y="175"/>
                    <a:pt x="1480" y="182"/>
                  </a:cubicBezTo>
                  <a:lnTo>
                    <a:pt x="1390" y="268"/>
                  </a:lnTo>
                  <a:cubicBezTo>
                    <a:pt x="1375" y="282"/>
                    <a:pt x="1360" y="297"/>
                    <a:pt x="1345" y="311"/>
                  </a:cubicBezTo>
                  <a:lnTo>
                    <a:pt x="1298" y="351"/>
                  </a:lnTo>
                  <a:cubicBezTo>
                    <a:pt x="1267" y="379"/>
                    <a:pt x="1235" y="406"/>
                    <a:pt x="1204" y="432"/>
                  </a:cubicBezTo>
                  <a:cubicBezTo>
                    <a:pt x="1171" y="458"/>
                    <a:pt x="1138" y="483"/>
                    <a:pt x="1105" y="509"/>
                  </a:cubicBezTo>
                  <a:lnTo>
                    <a:pt x="1056" y="547"/>
                  </a:lnTo>
                  <a:cubicBezTo>
                    <a:pt x="1039" y="559"/>
                    <a:pt x="1022" y="571"/>
                    <a:pt x="1005" y="583"/>
                  </a:cubicBezTo>
                  <a:cubicBezTo>
                    <a:pt x="971" y="606"/>
                    <a:pt x="937" y="631"/>
                    <a:pt x="903" y="654"/>
                  </a:cubicBezTo>
                  <a:cubicBezTo>
                    <a:pt x="764" y="744"/>
                    <a:pt x="619" y="827"/>
                    <a:pt x="468" y="897"/>
                  </a:cubicBezTo>
                  <a:lnTo>
                    <a:pt x="412" y="923"/>
                  </a:lnTo>
                  <a:cubicBezTo>
                    <a:pt x="393" y="932"/>
                    <a:pt x="374" y="940"/>
                    <a:pt x="355" y="948"/>
                  </a:cubicBezTo>
                  <a:cubicBezTo>
                    <a:pt x="335" y="955"/>
                    <a:pt x="316" y="964"/>
                    <a:pt x="297" y="971"/>
                  </a:cubicBezTo>
                  <a:lnTo>
                    <a:pt x="239" y="993"/>
                  </a:lnTo>
                  <a:cubicBezTo>
                    <a:pt x="160" y="1020"/>
                    <a:pt x="81" y="1046"/>
                    <a:pt x="0" y="10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68"/>
            <p:cNvSpPr/>
            <p:nvPr/>
          </p:nvSpPr>
          <p:spPr>
            <a:xfrm rot="2335721">
              <a:off x="1774638" y="3743053"/>
              <a:ext cx="593641" cy="382321"/>
            </a:xfrm>
            <a:custGeom>
              <a:avLst/>
              <a:gdLst/>
              <a:ahLst/>
              <a:cxnLst/>
              <a:rect l="l" t="t" r="r" b="b"/>
              <a:pathLst>
                <a:path w="1649" h="1062" extrusionOk="0">
                  <a:moveTo>
                    <a:pt x="0" y="1062"/>
                  </a:moveTo>
                  <a:cubicBezTo>
                    <a:pt x="156" y="1009"/>
                    <a:pt x="306" y="940"/>
                    <a:pt x="452" y="865"/>
                  </a:cubicBezTo>
                  <a:cubicBezTo>
                    <a:pt x="470" y="855"/>
                    <a:pt x="489" y="846"/>
                    <a:pt x="507" y="836"/>
                  </a:cubicBezTo>
                  <a:lnTo>
                    <a:pt x="561" y="806"/>
                  </a:lnTo>
                  <a:lnTo>
                    <a:pt x="615" y="777"/>
                  </a:lnTo>
                  <a:cubicBezTo>
                    <a:pt x="632" y="766"/>
                    <a:pt x="650" y="756"/>
                    <a:pt x="668" y="745"/>
                  </a:cubicBezTo>
                  <a:lnTo>
                    <a:pt x="721" y="714"/>
                  </a:lnTo>
                  <a:lnTo>
                    <a:pt x="747" y="698"/>
                  </a:lnTo>
                  <a:lnTo>
                    <a:pt x="773" y="681"/>
                  </a:lnTo>
                  <a:lnTo>
                    <a:pt x="877" y="615"/>
                  </a:lnTo>
                  <a:lnTo>
                    <a:pt x="978" y="545"/>
                  </a:lnTo>
                  <a:cubicBezTo>
                    <a:pt x="995" y="534"/>
                    <a:pt x="1013" y="522"/>
                    <a:pt x="1029" y="510"/>
                  </a:cubicBezTo>
                  <a:lnTo>
                    <a:pt x="1079" y="474"/>
                  </a:lnTo>
                  <a:cubicBezTo>
                    <a:pt x="1112" y="449"/>
                    <a:pt x="1145" y="425"/>
                    <a:pt x="1178" y="400"/>
                  </a:cubicBezTo>
                  <a:cubicBezTo>
                    <a:pt x="1210" y="375"/>
                    <a:pt x="1242" y="349"/>
                    <a:pt x="1274" y="324"/>
                  </a:cubicBezTo>
                  <a:lnTo>
                    <a:pt x="1323" y="285"/>
                  </a:lnTo>
                  <a:lnTo>
                    <a:pt x="1370" y="245"/>
                  </a:lnTo>
                  <a:lnTo>
                    <a:pt x="1464" y="165"/>
                  </a:lnTo>
                  <a:cubicBezTo>
                    <a:pt x="1472" y="159"/>
                    <a:pt x="1480" y="152"/>
                    <a:pt x="1488" y="145"/>
                  </a:cubicBezTo>
                  <a:lnTo>
                    <a:pt x="1511" y="125"/>
                  </a:lnTo>
                  <a:lnTo>
                    <a:pt x="1556" y="83"/>
                  </a:lnTo>
                  <a:cubicBezTo>
                    <a:pt x="1587" y="55"/>
                    <a:pt x="1618" y="28"/>
                    <a:pt x="1649" y="0"/>
                  </a:cubicBezTo>
                  <a:cubicBezTo>
                    <a:pt x="1621" y="31"/>
                    <a:pt x="1594" y="62"/>
                    <a:pt x="1565" y="92"/>
                  </a:cubicBezTo>
                  <a:lnTo>
                    <a:pt x="1523" y="138"/>
                  </a:lnTo>
                  <a:lnTo>
                    <a:pt x="1502" y="160"/>
                  </a:lnTo>
                  <a:cubicBezTo>
                    <a:pt x="1495" y="168"/>
                    <a:pt x="1487" y="175"/>
                    <a:pt x="1480" y="182"/>
                  </a:cubicBezTo>
                  <a:lnTo>
                    <a:pt x="1390" y="268"/>
                  </a:lnTo>
                  <a:cubicBezTo>
                    <a:pt x="1375" y="282"/>
                    <a:pt x="1360" y="297"/>
                    <a:pt x="1345" y="311"/>
                  </a:cubicBezTo>
                  <a:lnTo>
                    <a:pt x="1298" y="351"/>
                  </a:lnTo>
                  <a:cubicBezTo>
                    <a:pt x="1266" y="379"/>
                    <a:pt x="1235" y="406"/>
                    <a:pt x="1203" y="432"/>
                  </a:cubicBezTo>
                  <a:cubicBezTo>
                    <a:pt x="1171" y="458"/>
                    <a:pt x="1138" y="483"/>
                    <a:pt x="1105" y="509"/>
                  </a:cubicBezTo>
                  <a:lnTo>
                    <a:pt x="1056" y="547"/>
                  </a:lnTo>
                  <a:cubicBezTo>
                    <a:pt x="1039" y="559"/>
                    <a:pt x="1022" y="571"/>
                    <a:pt x="1005" y="583"/>
                  </a:cubicBezTo>
                  <a:cubicBezTo>
                    <a:pt x="971" y="606"/>
                    <a:pt x="937" y="630"/>
                    <a:pt x="902" y="654"/>
                  </a:cubicBezTo>
                  <a:cubicBezTo>
                    <a:pt x="763" y="744"/>
                    <a:pt x="619" y="827"/>
                    <a:pt x="468" y="897"/>
                  </a:cubicBezTo>
                  <a:lnTo>
                    <a:pt x="412" y="923"/>
                  </a:lnTo>
                  <a:cubicBezTo>
                    <a:pt x="393" y="932"/>
                    <a:pt x="373" y="940"/>
                    <a:pt x="354" y="948"/>
                  </a:cubicBezTo>
                  <a:cubicBezTo>
                    <a:pt x="335" y="955"/>
                    <a:pt x="316" y="964"/>
                    <a:pt x="296" y="971"/>
                  </a:cubicBezTo>
                  <a:lnTo>
                    <a:pt x="238" y="993"/>
                  </a:lnTo>
                  <a:cubicBezTo>
                    <a:pt x="160" y="1020"/>
                    <a:pt x="81" y="1046"/>
                    <a:pt x="0" y="10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68"/>
            <p:cNvSpPr/>
            <p:nvPr/>
          </p:nvSpPr>
          <p:spPr>
            <a:xfrm rot="2335721">
              <a:off x="1791226" y="3580088"/>
              <a:ext cx="393841" cy="188640"/>
            </a:xfrm>
            <a:custGeom>
              <a:avLst/>
              <a:gdLst/>
              <a:ahLst/>
              <a:cxnLst/>
              <a:rect l="l" t="t" r="r" b="b"/>
              <a:pathLst>
                <a:path w="1094" h="524" extrusionOk="0">
                  <a:moveTo>
                    <a:pt x="0" y="523"/>
                  </a:moveTo>
                  <a:cubicBezTo>
                    <a:pt x="13" y="523"/>
                    <a:pt x="25" y="519"/>
                    <a:pt x="37" y="516"/>
                  </a:cubicBezTo>
                  <a:cubicBezTo>
                    <a:pt x="49" y="512"/>
                    <a:pt x="61" y="508"/>
                    <a:pt x="73" y="503"/>
                  </a:cubicBezTo>
                  <a:cubicBezTo>
                    <a:pt x="84" y="499"/>
                    <a:pt x="96" y="494"/>
                    <a:pt x="108" y="489"/>
                  </a:cubicBezTo>
                  <a:cubicBezTo>
                    <a:pt x="119" y="484"/>
                    <a:pt x="131" y="479"/>
                    <a:pt x="142" y="474"/>
                  </a:cubicBezTo>
                  <a:lnTo>
                    <a:pt x="177" y="458"/>
                  </a:lnTo>
                  <a:lnTo>
                    <a:pt x="211" y="442"/>
                  </a:lnTo>
                  <a:cubicBezTo>
                    <a:pt x="234" y="431"/>
                    <a:pt x="257" y="420"/>
                    <a:pt x="279" y="409"/>
                  </a:cubicBezTo>
                  <a:cubicBezTo>
                    <a:pt x="370" y="364"/>
                    <a:pt x="460" y="319"/>
                    <a:pt x="549" y="272"/>
                  </a:cubicBezTo>
                  <a:lnTo>
                    <a:pt x="820" y="133"/>
                  </a:lnTo>
                  <a:cubicBezTo>
                    <a:pt x="910" y="88"/>
                    <a:pt x="1001" y="42"/>
                    <a:pt x="1094" y="0"/>
                  </a:cubicBezTo>
                  <a:cubicBezTo>
                    <a:pt x="1011" y="59"/>
                    <a:pt x="925" y="113"/>
                    <a:pt x="837" y="165"/>
                  </a:cubicBezTo>
                  <a:cubicBezTo>
                    <a:pt x="750" y="217"/>
                    <a:pt x="661" y="266"/>
                    <a:pt x="571" y="313"/>
                  </a:cubicBezTo>
                  <a:cubicBezTo>
                    <a:pt x="526" y="336"/>
                    <a:pt x="480" y="359"/>
                    <a:pt x="434" y="381"/>
                  </a:cubicBezTo>
                  <a:cubicBezTo>
                    <a:pt x="411" y="392"/>
                    <a:pt x="387" y="402"/>
                    <a:pt x="364" y="412"/>
                  </a:cubicBezTo>
                  <a:lnTo>
                    <a:pt x="329" y="428"/>
                  </a:lnTo>
                  <a:lnTo>
                    <a:pt x="294" y="442"/>
                  </a:lnTo>
                  <a:cubicBezTo>
                    <a:pt x="270" y="452"/>
                    <a:pt x="247" y="462"/>
                    <a:pt x="223" y="470"/>
                  </a:cubicBezTo>
                  <a:lnTo>
                    <a:pt x="187" y="483"/>
                  </a:lnTo>
                  <a:lnTo>
                    <a:pt x="150" y="495"/>
                  </a:lnTo>
                  <a:cubicBezTo>
                    <a:pt x="138" y="499"/>
                    <a:pt x="126" y="503"/>
                    <a:pt x="113" y="506"/>
                  </a:cubicBezTo>
                  <a:cubicBezTo>
                    <a:pt x="101" y="509"/>
                    <a:pt x="89" y="513"/>
                    <a:pt x="76" y="515"/>
                  </a:cubicBezTo>
                  <a:cubicBezTo>
                    <a:pt x="64" y="518"/>
                    <a:pt x="51" y="521"/>
                    <a:pt x="38" y="523"/>
                  </a:cubicBezTo>
                  <a:cubicBezTo>
                    <a:pt x="26" y="524"/>
                    <a:pt x="13" y="526"/>
                    <a:pt x="0" y="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68"/>
            <p:cNvSpPr/>
            <p:nvPr/>
          </p:nvSpPr>
          <p:spPr>
            <a:xfrm rot="2335721">
              <a:off x="1746511" y="3730066"/>
              <a:ext cx="14040" cy="18720"/>
            </a:xfrm>
            <a:custGeom>
              <a:avLst/>
              <a:gdLst/>
              <a:ahLst/>
              <a:cxnLst/>
              <a:rect l="l" t="t" r="r" b="b"/>
              <a:pathLst>
                <a:path w="39" h="52" extrusionOk="0">
                  <a:moveTo>
                    <a:pt x="8" y="0"/>
                  </a:moveTo>
                  <a:lnTo>
                    <a:pt x="0" y="36"/>
                  </a:lnTo>
                  <a:lnTo>
                    <a:pt x="39" y="52"/>
                  </a:lnTo>
                  <a:cubicBezTo>
                    <a:pt x="29" y="35"/>
                    <a:pt x="19" y="18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68"/>
            <p:cNvSpPr/>
            <p:nvPr/>
          </p:nvSpPr>
          <p:spPr>
            <a:xfrm rot="2335721">
              <a:off x="1720732" y="3514237"/>
              <a:ext cx="389161" cy="486361"/>
            </a:xfrm>
            <a:custGeom>
              <a:avLst/>
              <a:gdLst/>
              <a:ahLst/>
              <a:cxnLst/>
              <a:rect l="l" t="t" r="r" b="b"/>
              <a:pathLst>
                <a:path w="1081" h="1351" extrusionOk="0">
                  <a:moveTo>
                    <a:pt x="430" y="0"/>
                  </a:moveTo>
                  <a:cubicBezTo>
                    <a:pt x="296" y="70"/>
                    <a:pt x="135" y="148"/>
                    <a:pt x="0" y="198"/>
                  </a:cubicBezTo>
                  <a:cubicBezTo>
                    <a:pt x="122" y="494"/>
                    <a:pt x="292" y="770"/>
                    <a:pt x="460" y="1041"/>
                  </a:cubicBezTo>
                  <a:cubicBezTo>
                    <a:pt x="525" y="1146"/>
                    <a:pt x="591" y="1249"/>
                    <a:pt x="660" y="1351"/>
                  </a:cubicBezTo>
                  <a:cubicBezTo>
                    <a:pt x="746" y="1323"/>
                    <a:pt x="879" y="1267"/>
                    <a:pt x="1081" y="1161"/>
                  </a:cubicBezTo>
                  <a:cubicBezTo>
                    <a:pt x="833" y="795"/>
                    <a:pt x="626" y="398"/>
                    <a:pt x="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68"/>
            <p:cNvSpPr/>
            <p:nvPr/>
          </p:nvSpPr>
          <p:spPr>
            <a:xfrm rot="2335721">
              <a:off x="2148917" y="3521091"/>
              <a:ext cx="407521" cy="578521"/>
            </a:xfrm>
            <a:custGeom>
              <a:avLst/>
              <a:gdLst/>
              <a:ahLst/>
              <a:cxnLst/>
              <a:rect l="l" t="t" r="r" b="b"/>
              <a:pathLst>
                <a:path w="1132" h="1607" extrusionOk="0">
                  <a:moveTo>
                    <a:pt x="691" y="460"/>
                  </a:moveTo>
                  <a:cubicBezTo>
                    <a:pt x="718" y="431"/>
                    <a:pt x="722" y="420"/>
                    <a:pt x="722" y="420"/>
                  </a:cubicBezTo>
                  <a:lnTo>
                    <a:pt x="518" y="0"/>
                  </a:lnTo>
                  <a:cubicBezTo>
                    <a:pt x="502" y="105"/>
                    <a:pt x="228" y="298"/>
                    <a:pt x="0" y="442"/>
                  </a:cubicBezTo>
                  <a:cubicBezTo>
                    <a:pt x="156" y="711"/>
                    <a:pt x="310" y="982"/>
                    <a:pt x="459" y="1255"/>
                  </a:cubicBezTo>
                  <a:cubicBezTo>
                    <a:pt x="523" y="1372"/>
                    <a:pt x="585" y="1489"/>
                    <a:pt x="647" y="1607"/>
                  </a:cubicBezTo>
                  <a:cubicBezTo>
                    <a:pt x="1129" y="1305"/>
                    <a:pt x="1109" y="1225"/>
                    <a:pt x="1109" y="1225"/>
                  </a:cubicBezTo>
                  <a:lnTo>
                    <a:pt x="1132" y="1073"/>
                  </a:lnTo>
                  <a:lnTo>
                    <a:pt x="999" y="1029"/>
                  </a:lnTo>
                  <a:lnTo>
                    <a:pt x="1010" y="955"/>
                  </a:lnTo>
                  <a:lnTo>
                    <a:pt x="1022" y="881"/>
                  </a:lnTo>
                  <a:lnTo>
                    <a:pt x="1021" y="881"/>
                  </a:lnTo>
                  <a:lnTo>
                    <a:pt x="1021" y="879"/>
                  </a:lnTo>
                  <a:lnTo>
                    <a:pt x="889" y="835"/>
                  </a:lnTo>
                  <a:lnTo>
                    <a:pt x="911" y="687"/>
                  </a:lnTo>
                  <a:lnTo>
                    <a:pt x="776" y="642"/>
                  </a:lnTo>
                  <a:lnTo>
                    <a:pt x="801" y="495"/>
                  </a:lnTo>
                  <a:lnTo>
                    <a:pt x="691" y="4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68"/>
            <p:cNvSpPr/>
            <p:nvPr/>
          </p:nvSpPr>
          <p:spPr>
            <a:xfrm rot="2335721">
              <a:off x="1745046" y="3468470"/>
              <a:ext cx="79560" cy="119520"/>
            </a:xfrm>
            <a:custGeom>
              <a:avLst/>
              <a:gdLst/>
              <a:ahLst/>
              <a:cxnLst/>
              <a:rect l="l" t="t" r="r" b="b"/>
              <a:pathLst>
                <a:path w="221" h="332" extrusionOk="0">
                  <a:moveTo>
                    <a:pt x="68" y="6"/>
                  </a:moveTo>
                  <a:cubicBezTo>
                    <a:pt x="40" y="8"/>
                    <a:pt x="17" y="7"/>
                    <a:pt x="0" y="0"/>
                  </a:cubicBezTo>
                  <a:lnTo>
                    <a:pt x="221" y="332"/>
                  </a:lnTo>
                  <a:cubicBezTo>
                    <a:pt x="165" y="225"/>
                    <a:pt x="113" y="117"/>
                    <a:pt x="68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68"/>
            <p:cNvSpPr/>
            <p:nvPr/>
          </p:nvSpPr>
          <p:spPr>
            <a:xfrm rot="2335721">
              <a:off x="1733785" y="3807203"/>
              <a:ext cx="18000" cy="2340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50" y="65"/>
                  </a:moveTo>
                  <a:cubicBezTo>
                    <a:pt x="49" y="63"/>
                    <a:pt x="47" y="60"/>
                    <a:pt x="46" y="58"/>
                  </a:cubicBezTo>
                  <a:cubicBezTo>
                    <a:pt x="34" y="39"/>
                    <a:pt x="22" y="19"/>
                    <a:pt x="10" y="0"/>
                  </a:cubicBezTo>
                  <a:lnTo>
                    <a:pt x="0" y="45"/>
                  </a:lnTo>
                  <a:lnTo>
                    <a:pt x="2" y="45"/>
                  </a:lnTo>
                  <a:lnTo>
                    <a:pt x="1" y="47"/>
                  </a:lnTo>
                  <a:lnTo>
                    <a:pt x="50" y="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68"/>
            <p:cNvSpPr/>
            <p:nvPr/>
          </p:nvSpPr>
          <p:spPr>
            <a:xfrm rot="2335721">
              <a:off x="1801174" y="1688542"/>
              <a:ext cx="277921" cy="734402"/>
            </a:xfrm>
            <a:custGeom>
              <a:avLst/>
              <a:gdLst/>
              <a:ahLst/>
              <a:cxnLst/>
              <a:rect l="l" t="t" r="r" b="b"/>
              <a:pathLst>
                <a:path w="772" h="2040" extrusionOk="0">
                  <a:moveTo>
                    <a:pt x="292" y="1837"/>
                  </a:moveTo>
                  <a:cubicBezTo>
                    <a:pt x="336" y="1902"/>
                    <a:pt x="386" y="1966"/>
                    <a:pt x="455" y="2006"/>
                  </a:cubicBezTo>
                  <a:cubicBezTo>
                    <a:pt x="523" y="2045"/>
                    <a:pt x="614" y="2055"/>
                    <a:pt x="680" y="2012"/>
                  </a:cubicBezTo>
                  <a:cubicBezTo>
                    <a:pt x="775" y="1951"/>
                    <a:pt x="784" y="1816"/>
                    <a:pt x="762" y="1705"/>
                  </a:cubicBezTo>
                  <a:cubicBezTo>
                    <a:pt x="723" y="1514"/>
                    <a:pt x="622" y="1340"/>
                    <a:pt x="575" y="1151"/>
                  </a:cubicBezTo>
                  <a:cubicBezTo>
                    <a:pt x="540" y="1014"/>
                    <a:pt x="534" y="871"/>
                    <a:pt x="557" y="732"/>
                  </a:cubicBezTo>
                  <a:cubicBezTo>
                    <a:pt x="575" y="621"/>
                    <a:pt x="611" y="514"/>
                    <a:pt x="622" y="403"/>
                  </a:cubicBezTo>
                  <a:cubicBezTo>
                    <a:pt x="634" y="292"/>
                    <a:pt x="617" y="171"/>
                    <a:pt x="543" y="88"/>
                  </a:cubicBezTo>
                  <a:cubicBezTo>
                    <a:pt x="383" y="-94"/>
                    <a:pt x="192" y="35"/>
                    <a:pt x="122" y="209"/>
                  </a:cubicBezTo>
                  <a:cubicBezTo>
                    <a:pt x="52" y="384"/>
                    <a:pt x="13" y="572"/>
                    <a:pt x="3" y="760"/>
                  </a:cubicBezTo>
                  <a:cubicBezTo>
                    <a:pt x="-18" y="1137"/>
                    <a:pt x="80" y="1522"/>
                    <a:pt x="292" y="18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68"/>
            <p:cNvSpPr/>
            <p:nvPr/>
          </p:nvSpPr>
          <p:spPr>
            <a:xfrm rot="2335721">
              <a:off x="2403748" y="897172"/>
              <a:ext cx="265321" cy="472321"/>
            </a:xfrm>
            <a:custGeom>
              <a:avLst/>
              <a:gdLst/>
              <a:ahLst/>
              <a:cxnLst/>
              <a:rect l="l" t="t" r="r" b="b"/>
              <a:pathLst>
                <a:path w="737" h="1312" extrusionOk="0">
                  <a:moveTo>
                    <a:pt x="732" y="1254"/>
                  </a:moveTo>
                  <a:cubicBezTo>
                    <a:pt x="710" y="1213"/>
                    <a:pt x="688" y="1172"/>
                    <a:pt x="667" y="1132"/>
                  </a:cubicBezTo>
                  <a:cubicBezTo>
                    <a:pt x="614" y="1033"/>
                    <a:pt x="562" y="935"/>
                    <a:pt x="509" y="837"/>
                  </a:cubicBezTo>
                  <a:cubicBezTo>
                    <a:pt x="445" y="718"/>
                    <a:pt x="382" y="599"/>
                    <a:pt x="318" y="480"/>
                  </a:cubicBezTo>
                  <a:cubicBezTo>
                    <a:pt x="263" y="377"/>
                    <a:pt x="208" y="274"/>
                    <a:pt x="154" y="171"/>
                  </a:cubicBezTo>
                  <a:cubicBezTo>
                    <a:pt x="127" y="121"/>
                    <a:pt x="103" y="70"/>
                    <a:pt x="73" y="21"/>
                  </a:cubicBezTo>
                  <a:cubicBezTo>
                    <a:pt x="73" y="21"/>
                    <a:pt x="73" y="20"/>
                    <a:pt x="72" y="19"/>
                  </a:cubicBezTo>
                  <a:cubicBezTo>
                    <a:pt x="49" y="-25"/>
                    <a:pt x="-18" y="14"/>
                    <a:pt x="5" y="58"/>
                  </a:cubicBezTo>
                  <a:lnTo>
                    <a:pt x="71" y="181"/>
                  </a:lnTo>
                  <a:cubicBezTo>
                    <a:pt x="123" y="279"/>
                    <a:pt x="176" y="377"/>
                    <a:pt x="228" y="476"/>
                  </a:cubicBezTo>
                  <a:cubicBezTo>
                    <a:pt x="292" y="595"/>
                    <a:pt x="356" y="714"/>
                    <a:pt x="419" y="833"/>
                  </a:cubicBezTo>
                  <a:cubicBezTo>
                    <a:pt x="474" y="935"/>
                    <a:pt x="529" y="1038"/>
                    <a:pt x="584" y="1141"/>
                  </a:cubicBezTo>
                  <a:cubicBezTo>
                    <a:pt x="610" y="1191"/>
                    <a:pt x="635" y="1243"/>
                    <a:pt x="664" y="1291"/>
                  </a:cubicBezTo>
                  <a:cubicBezTo>
                    <a:pt x="664" y="1292"/>
                    <a:pt x="665" y="1292"/>
                    <a:pt x="665" y="1293"/>
                  </a:cubicBezTo>
                  <a:cubicBezTo>
                    <a:pt x="689" y="1337"/>
                    <a:pt x="756" y="1298"/>
                    <a:pt x="732" y="12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68"/>
            <p:cNvSpPr/>
            <p:nvPr/>
          </p:nvSpPr>
          <p:spPr>
            <a:xfrm rot="2335721">
              <a:off x="812585" y="2737059"/>
              <a:ext cx="390961" cy="483481"/>
            </a:xfrm>
            <a:custGeom>
              <a:avLst/>
              <a:gdLst/>
              <a:ahLst/>
              <a:cxnLst/>
              <a:rect l="l" t="t" r="r" b="b"/>
              <a:pathLst>
                <a:path w="1086" h="1343" extrusionOk="0">
                  <a:moveTo>
                    <a:pt x="1019" y="12"/>
                  </a:moveTo>
                  <a:cubicBezTo>
                    <a:pt x="893" y="170"/>
                    <a:pt x="767" y="329"/>
                    <a:pt x="641" y="487"/>
                  </a:cubicBezTo>
                  <a:cubicBezTo>
                    <a:pt x="495" y="670"/>
                    <a:pt x="349" y="853"/>
                    <a:pt x="203" y="1036"/>
                  </a:cubicBezTo>
                  <a:cubicBezTo>
                    <a:pt x="139" y="1117"/>
                    <a:pt x="75" y="1197"/>
                    <a:pt x="11" y="1277"/>
                  </a:cubicBezTo>
                  <a:cubicBezTo>
                    <a:pt x="-2" y="1294"/>
                    <a:pt x="-5" y="1316"/>
                    <a:pt x="11" y="1332"/>
                  </a:cubicBezTo>
                  <a:cubicBezTo>
                    <a:pt x="25" y="1346"/>
                    <a:pt x="53" y="1348"/>
                    <a:pt x="66" y="1332"/>
                  </a:cubicBezTo>
                  <a:cubicBezTo>
                    <a:pt x="192" y="1173"/>
                    <a:pt x="319" y="1015"/>
                    <a:pt x="445" y="857"/>
                  </a:cubicBezTo>
                  <a:cubicBezTo>
                    <a:pt x="591" y="674"/>
                    <a:pt x="737" y="491"/>
                    <a:pt x="883" y="307"/>
                  </a:cubicBezTo>
                  <a:lnTo>
                    <a:pt x="1075" y="67"/>
                  </a:lnTo>
                  <a:cubicBezTo>
                    <a:pt x="1088" y="50"/>
                    <a:pt x="1090" y="28"/>
                    <a:pt x="1074" y="12"/>
                  </a:cubicBezTo>
                  <a:cubicBezTo>
                    <a:pt x="1061" y="-2"/>
                    <a:pt x="1033" y="-4"/>
                    <a:pt x="1019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68"/>
            <p:cNvSpPr/>
            <p:nvPr/>
          </p:nvSpPr>
          <p:spPr>
            <a:xfrm rot="2335721">
              <a:off x="3120074" y="3303469"/>
              <a:ext cx="603721" cy="113040"/>
            </a:xfrm>
            <a:custGeom>
              <a:avLst/>
              <a:gdLst/>
              <a:ahLst/>
              <a:cxnLst/>
              <a:rect l="l" t="t" r="r" b="b"/>
              <a:pathLst>
                <a:path w="1677" h="314" extrusionOk="0">
                  <a:moveTo>
                    <a:pt x="48" y="314"/>
                  </a:moveTo>
                  <a:cubicBezTo>
                    <a:pt x="248" y="284"/>
                    <a:pt x="449" y="254"/>
                    <a:pt x="649" y="224"/>
                  </a:cubicBezTo>
                  <a:cubicBezTo>
                    <a:pt x="881" y="190"/>
                    <a:pt x="1112" y="156"/>
                    <a:pt x="1344" y="121"/>
                  </a:cubicBezTo>
                  <a:lnTo>
                    <a:pt x="1648" y="76"/>
                  </a:lnTo>
                  <a:cubicBezTo>
                    <a:pt x="1669" y="73"/>
                    <a:pt x="1681" y="47"/>
                    <a:pt x="1676" y="28"/>
                  </a:cubicBezTo>
                  <a:cubicBezTo>
                    <a:pt x="1670" y="6"/>
                    <a:pt x="1650" y="-3"/>
                    <a:pt x="1629" y="1"/>
                  </a:cubicBezTo>
                  <a:cubicBezTo>
                    <a:pt x="1429" y="30"/>
                    <a:pt x="1228" y="60"/>
                    <a:pt x="1028" y="90"/>
                  </a:cubicBezTo>
                  <a:cubicBezTo>
                    <a:pt x="797" y="125"/>
                    <a:pt x="565" y="159"/>
                    <a:pt x="333" y="193"/>
                  </a:cubicBezTo>
                  <a:cubicBezTo>
                    <a:pt x="232" y="209"/>
                    <a:pt x="130" y="224"/>
                    <a:pt x="29" y="239"/>
                  </a:cubicBezTo>
                  <a:cubicBezTo>
                    <a:pt x="8" y="242"/>
                    <a:pt x="-4" y="267"/>
                    <a:pt x="1" y="286"/>
                  </a:cubicBezTo>
                  <a:cubicBezTo>
                    <a:pt x="7" y="308"/>
                    <a:pt x="27" y="317"/>
                    <a:pt x="48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68"/>
            <p:cNvSpPr/>
            <p:nvPr/>
          </p:nvSpPr>
          <p:spPr>
            <a:xfrm rot="2335721">
              <a:off x="693833" y="2222427"/>
              <a:ext cx="434161" cy="241921"/>
            </a:xfrm>
            <a:custGeom>
              <a:avLst/>
              <a:gdLst/>
              <a:ahLst/>
              <a:cxnLst/>
              <a:rect l="l" t="t" r="r" b="b"/>
              <a:pathLst>
                <a:path w="1206" h="672" extrusionOk="0">
                  <a:moveTo>
                    <a:pt x="1147" y="5"/>
                  </a:moveTo>
                  <a:cubicBezTo>
                    <a:pt x="844" y="165"/>
                    <a:pt x="541" y="325"/>
                    <a:pt x="237" y="485"/>
                  </a:cubicBezTo>
                  <a:lnTo>
                    <a:pt x="19" y="601"/>
                  </a:lnTo>
                  <a:cubicBezTo>
                    <a:pt x="-25" y="624"/>
                    <a:pt x="14" y="691"/>
                    <a:pt x="58" y="668"/>
                  </a:cubicBezTo>
                  <a:cubicBezTo>
                    <a:pt x="361" y="508"/>
                    <a:pt x="664" y="348"/>
                    <a:pt x="967" y="188"/>
                  </a:cubicBezTo>
                  <a:cubicBezTo>
                    <a:pt x="1040" y="149"/>
                    <a:pt x="1113" y="111"/>
                    <a:pt x="1186" y="72"/>
                  </a:cubicBezTo>
                  <a:cubicBezTo>
                    <a:pt x="1230" y="49"/>
                    <a:pt x="1191" y="-18"/>
                    <a:pt x="114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68"/>
            <p:cNvSpPr/>
            <p:nvPr/>
          </p:nvSpPr>
          <p:spPr>
            <a:xfrm rot="2335721">
              <a:off x="3502304" y="2649368"/>
              <a:ext cx="416161" cy="272161"/>
            </a:xfrm>
            <a:custGeom>
              <a:avLst/>
              <a:gdLst/>
              <a:ahLst/>
              <a:cxnLst/>
              <a:rect l="l" t="t" r="r" b="b"/>
              <a:pathLst>
                <a:path w="1156" h="756" extrusionOk="0">
                  <a:moveTo>
                    <a:pt x="57" y="750"/>
                  </a:moveTo>
                  <a:cubicBezTo>
                    <a:pt x="347" y="568"/>
                    <a:pt x="638" y="386"/>
                    <a:pt x="928" y="204"/>
                  </a:cubicBezTo>
                  <a:cubicBezTo>
                    <a:pt x="998" y="160"/>
                    <a:pt x="1068" y="117"/>
                    <a:pt x="1137" y="73"/>
                  </a:cubicBezTo>
                  <a:cubicBezTo>
                    <a:pt x="1180" y="47"/>
                    <a:pt x="1141" y="-21"/>
                    <a:pt x="1099" y="6"/>
                  </a:cubicBezTo>
                  <a:cubicBezTo>
                    <a:pt x="808" y="188"/>
                    <a:pt x="518" y="370"/>
                    <a:pt x="227" y="552"/>
                  </a:cubicBezTo>
                  <a:cubicBezTo>
                    <a:pt x="158" y="596"/>
                    <a:pt x="88" y="640"/>
                    <a:pt x="18" y="683"/>
                  </a:cubicBezTo>
                  <a:cubicBezTo>
                    <a:pt x="-24" y="710"/>
                    <a:pt x="15" y="777"/>
                    <a:pt x="57" y="7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68"/>
            <p:cNvSpPr/>
            <p:nvPr/>
          </p:nvSpPr>
          <p:spPr>
            <a:xfrm rot="2335721">
              <a:off x="905687" y="1720371"/>
              <a:ext cx="468361" cy="78120"/>
            </a:xfrm>
            <a:custGeom>
              <a:avLst/>
              <a:gdLst/>
              <a:ahLst/>
              <a:cxnLst/>
              <a:rect l="l" t="t" r="r" b="b"/>
              <a:pathLst>
                <a:path w="1301" h="217" extrusionOk="0">
                  <a:moveTo>
                    <a:pt x="1262" y="0"/>
                  </a:moveTo>
                  <a:cubicBezTo>
                    <a:pt x="944" y="36"/>
                    <a:pt x="626" y="73"/>
                    <a:pt x="308" y="109"/>
                  </a:cubicBezTo>
                  <a:cubicBezTo>
                    <a:pt x="218" y="119"/>
                    <a:pt x="129" y="130"/>
                    <a:pt x="39" y="140"/>
                  </a:cubicBezTo>
                  <a:cubicBezTo>
                    <a:pt x="18" y="142"/>
                    <a:pt x="0" y="156"/>
                    <a:pt x="0" y="178"/>
                  </a:cubicBezTo>
                  <a:cubicBezTo>
                    <a:pt x="0" y="197"/>
                    <a:pt x="17" y="220"/>
                    <a:pt x="38" y="217"/>
                  </a:cubicBezTo>
                  <a:lnTo>
                    <a:pt x="992" y="108"/>
                  </a:lnTo>
                  <a:cubicBezTo>
                    <a:pt x="1082" y="98"/>
                    <a:pt x="1172" y="88"/>
                    <a:pt x="1262" y="78"/>
                  </a:cubicBezTo>
                  <a:cubicBezTo>
                    <a:pt x="1282" y="75"/>
                    <a:pt x="1300" y="62"/>
                    <a:pt x="1301" y="39"/>
                  </a:cubicBezTo>
                  <a:cubicBezTo>
                    <a:pt x="1301" y="20"/>
                    <a:pt x="1283" y="-2"/>
                    <a:pt x="1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3100" rIns="90000" bIns="33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68"/>
            <p:cNvSpPr/>
            <p:nvPr/>
          </p:nvSpPr>
          <p:spPr>
            <a:xfrm rot="2335721">
              <a:off x="3526174" y="1967665"/>
              <a:ext cx="292321" cy="383401"/>
            </a:xfrm>
            <a:custGeom>
              <a:avLst/>
              <a:gdLst/>
              <a:ahLst/>
              <a:cxnLst/>
              <a:rect l="l" t="t" r="r" b="b"/>
              <a:pathLst>
                <a:path w="812" h="1065" extrusionOk="0">
                  <a:moveTo>
                    <a:pt x="72" y="1046"/>
                  </a:moveTo>
                  <a:cubicBezTo>
                    <a:pt x="263" y="789"/>
                    <a:pt x="454" y="532"/>
                    <a:pt x="645" y="275"/>
                  </a:cubicBezTo>
                  <a:cubicBezTo>
                    <a:pt x="699" y="203"/>
                    <a:pt x="753" y="130"/>
                    <a:pt x="807" y="58"/>
                  </a:cubicBezTo>
                  <a:cubicBezTo>
                    <a:pt x="819" y="41"/>
                    <a:pt x="809" y="14"/>
                    <a:pt x="792" y="5"/>
                  </a:cubicBezTo>
                  <a:cubicBezTo>
                    <a:pt x="772" y="-7"/>
                    <a:pt x="752" y="2"/>
                    <a:pt x="739" y="19"/>
                  </a:cubicBezTo>
                  <a:cubicBezTo>
                    <a:pt x="549" y="276"/>
                    <a:pt x="358" y="533"/>
                    <a:pt x="167" y="790"/>
                  </a:cubicBezTo>
                  <a:lnTo>
                    <a:pt x="5" y="1008"/>
                  </a:lnTo>
                  <a:cubicBezTo>
                    <a:pt x="-7" y="1024"/>
                    <a:pt x="3" y="1051"/>
                    <a:pt x="20" y="1060"/>
                  </a:cubicBezTo>
                  <a:cubicBezTo>
                    <a:pt x="40" y="1072"/>
                    <a:pt x="60" y="1063"/>
                    <a:pt x="72" y="1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68"/>
            <p:cNvSpPr/>
            <p:nvPr/>
          </p:nvSpPr>
          <p:spPr>
            <a:xfrm rot="2335721">
              <a:off x="1492187" y="1115841"/>
              <a:ext cx="455761" cy="230401"/>
            </a:xfrm>
            <a:custGeom>
              <a:avLst/>
              <a:gdLst/>
              <a:ahLst/>
              <a:cxnLst/>
              <a:rect l="l" t="t" r="r" b="b"/>
              <a:pathLst>
                <a:path w="1266" h="640" extrusionOk="0">
                  <a:moveTo>
                    <a:pt x="1246" y="568"/>
                  </a:moveTo>
                  <a:cubicBezTo>
                    <a:pt x="1100" y="498"/>
                    <a:pt x="953" y="429"/>
                    <a:pt x="806" y="359"/>
                  </a:cubicBezTo>
                  <a:cubicBezTo>
                    <a:pt x="630" y="276"/>
                    <a:pt x="453" y="192"/>
                    <a:pt x="277" y="108"/>
                  </a:cubicBezTo>
                  <a:cubicBezTo>
                    <a:pt x="204" y="74"/>
                    <a:pt x="131" y="39"/>
                    <a:pt x="58" y="5"/>
                  </a:cubicBezTo>
                  <a:cubicBezTo>
                    <a:pt x="39" y="-4"/>
                    <a:pt x="16" y="0"/>
                    <a:pt x="5" y="19"/>
                  </a:cubicBezTo>
                  <a:cubicBezTo>
                    <a:pt x="-5" y="36"/>
                    <a:pt x="0" y="63"/>
                    <a:pt x="19" y="72"/>
                  </a:cubicBezTo>
                  <a:cubicBezTo>
                    <a:pt x="166" y="141"/>
                    <a:pt x="313" y="211"/>
                    <a:pt x="459" y="280"/>
                  </a:cubicBezTo>
                  <a:cubicBezTo>
                    <a:pt x="636" y="364"/>
                    <a:pt x="812" y="448"/>
                    <a:pt x="989" y="531"/>
                  </a:cubicBezTo>
                  <a:cubicBezTo>
                    <a:pt x="1062" y="566"/>
                    <a:pt x="1135" y="601"/>
                    <a:pt x="1208" y="635"/>
                  </a:cubicBezTo>
                  <a:cubicBezTo>
                    <a:pt x="1227" y="644"/>
                    <a:pt x="1250" y="640"/>
                    <a:pt x="1261" y="621"/>
                  </a:cubicBezTo>
                  <a:cubicBezTo>
                    <a:pt x="1271" y="604"/>
                    <a:pt x="1265" y="577"/>
                    <a:pt x="1246" y="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68"/>
            <p:cNvSpPr/>
            <p:nvPr/>
          </p:nvSpPr>
          <p:spPr>
            <a:xfrm rot="2335721">
              <a:off x="3249559" y="1227875"/>
              <a:ext cx="66960" cy="499681"/>
            </a:xfrm>
            <a:custGeom>
              <a:avLst/>
              <a:gdLst/>
              <a:ahLst/>
              <a:cxnLst/>
              <a:rect l="l" t="t" r="r" b="b"/>
              <a:pathLst>
                <a:path w="186" h="1388" extrusionOk="0">
                  <a:moveTo>
                    <a:pt x="78" y="1350"/>
                  </a:moveTo>
                  <a:cubicBezTo>
                    <a:pt x="91" y="1188"/>
                    <a:pt x="104" y="1026"/>
                    <a:pt x="118" y="864"/>
                  </a:cubicBezTo>
                  <a:cubicBezTo>
                    <a:pt x="134" y="670"/>
                    <a:pt x="150" y="475"/>
                    <a:pt x="166" y="280"/>
                  </a:cubicBezTo>
                  <a:cubicBezTo>
                    <a:pt x="173" y="200"/>
                    <a:pt x="180" y="119"/>
                    <a:pt x="186" y="39"/>
                  </a:cubicBezTo>
                  <a:cubicBezTo>
                    <a:pt x="188" y="18"/>
                    <a:pt x="168" y="0"/>
                    <a:pt x="148" y="0"/>
                  </a:cubicBezTo>
                  <a:cubicBezTo>
                    <a:pt x="125" y="0"/>
                    <a:pt x="111" y="17"/>
                    <a:pt x="109" y="38"/>
                  </a:cubicBezTo>
                  <a:cubicBezTo>
                    <a:pt x="95" y="200"/>
                    <a:pt x="82" y="362"/>
                    <a:pt x="69" y="524"/>
                  </a:cubicBezTo>
                  <a:cubicBezTo>
                    <a:pt x="52" y="718"/>
                    <a:pt x="36" y="913"/>
                    <a:pt x="20" y="1108"/>
                  </a:cubicBezTo>
                  <a:cubicBezTo>
                    <a:pt x="13" y="1188"/>
                    <a:pt x="7" y="1269"/>
                    <a:pt x="0" y="1349"/>
                  </a:cubicBezTo>
                  <a:cubicBezTo>
                    <a:pt x="-2" y="1370"/>
                    <a:pt x="19" y="1388"/>
                    <a:pt x="39" y="1388"/>
                  </a:cubicBezTo>
                  <a:cubicBezTo>
                    <a:pt x="61" y="1388"/>
                    <a:pt x="76" y="1371"/>
                    <a:pt x="78" y="13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5" name="Google Shape;4035;p68"/>
          <p:cNvSpPr/>
          <p:nvPr/>
        </p:nvSpPr>
        <p:spPr>
          <a:xfrm flipH="1">
            <a:off x="523440" y="3893123"/>
            <a:ext cx="18360" cy="18360"/>
          </a:xfrm>
          <a:custGeom>
            <a:avLst/>
            <a:gdLst/>
            <a:ahLst/>
            <a:cxnLst/>
            <a:rect l="l" t="t" r="r" b="b"/>
            <a:pathLst>
              <a:path w="51" h="51" extrusionOk="0">
                <a:moveTo>
                  <a:pt x="4" y="11"/>
                </a:moveTo>
                <a:cubicBezTo>
                  <a:pt x="-4" y="23"/>
                  <a:pt x="0" y="39"/>
                  <a:pt x="12" y="47"/>
                </a:cubicBezTo>
                <a:cubicBezTo>
                  <a:pt x="23" y="54"/>
                  <a:pt x="39" y="51"/>
                  <a:pt x="47" y="39"/>
                </a:cubicBezTo>
                <a:cubicBezTo>
                  <a:pt x="54" y="28"/>
                  <a:pt x="51" y="12"/>
                  <a:pt x="40" y="4"/>
                </a:cubicBezTo>
                <a:cubicBezTo>
                  <a:pt x="28" y="-3"/>
                  <a:pt x="12" y="0"/>
                  <a:pt x="4" y="1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6" name="Google Shape;4036;p68"/>
          <p:cNvGrpSpPr/>
          <p:nvPr/>
        </p:nvGrpSpPr>
        <p:grpSpPr>
          <a:xfrm>
            <a:off x="837720" y="3797363"/>
            <a:ext cx="1125720" cy="488160"/>
            <a:chOff x="837720" y="3797363"/>
            <a:chExt cx="1125720" cy="488160"/>
          </a:xfrm>
        </p:grpSpPr>
        <p:grpSp>
          <p:nvGrpSpPr>
            <p:cNvPr id="4037" name="Google Shape;4037;p68"/>
            <p:cNvGrpSpPr/>
            <p:nvPr/>
          </p:nvGrpSpPr>
          <p:grpSpPr>
            <a:xfrm flipH="1">
              <a:off x="1095480" y="3797363"/>
              <a:ext cx="197640" cy="173160"/>
              <a:chOff x="6962058" y="3650900"/>
              <a:chExt cx="197640" cy="173160"/>
            </a:xfrm>
          </p:grpSpPr>
          <p:sp>
            <p:nvSpPr>
              <p:cNvPr id="4038" name="Google Shape;4038;p68"/>
              <p:cNvSpPr/>
              <p:nvPr/>
            </p:nvSpPr>
            <p:spPr>
              <a:xfrm>
                <a:off x="6962058" y="3650900"/>
                <a:ext cx="197640" cy="17316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481" extrusionOk="0">
                    <a:moveTo>
                      <a:pt x="496" y="251"/>
                    </a:moveTo>
                    <a:cubicBezTo>
                      <a:pt x="451" y="185"/>
                      <a:pt x="383" y="134"/>
                      <a:pt x="306" y="113"/>
                    </a:cubicBezTo>
                    <a:cubicBezTo>
                      <a:pt x="252" y="99"/>
                      <a:pt x="194" y="98"/>
                      <a:pt x="139" y="87"/>
                    </a:cubicBezTo>
                    <a:cubicBezTo>
                      <a:pt x="83" y="75"/>
                      <a:pt x="27" y="49"/>
                      <a:pt x="0" y="0"/>
                    </a:cubicBezTo>
                    <a:cubicBezTo>
                      <a:pt x="1" y="53"/>
                      <a:pt x="7" y="107"/>
                      <a:pt x="18" y="159"/>
                    </a:cubicBezTo>
                    <a:cubicBezTo>
                      <a:pt x="26" y="196"/>
                      <a:pt x="37" y="233"/>
                      <a:pt x="53" y="267"/>
                    </a:cubicBezTo>
                    <a:cubicBezTo>
                      <a:pt x="90" y="345"/>
                      <a:pt x="160" y="409"/>
                      <a:pt x="242" y="437"/>
                    </a:cubicBezTo>
                    <a:cubicBezTo>
                      <a:pt x="299" y="457"/>
                      <a:pt x="383" y="452"/>
                      <a:pt x="441" y="458"/>
                    </a:cubicBezTo>
                    <a:cubicBezTo>
                      <a:pt x="497" y="464"/>
                      <a:pt x="549" y="481"/>
                      <a:pt x="549" y="481"/>
                    </a:cubicBezTo>
                    <a:cubicBezTo>
                      <a:pt x="549" y="481"/>
                      <a:pt x="555" y="337"/>
                      <a:pt x="496" y="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9" name="Google Shape;4039;p68"/>
              <p:cNvSpPr/>
              <p:nvPr/>
            </p:nvSpPr>
            <p:spPr>
              <a:xfrm>
                <a:off x="6971777" y="3675740"/>
                <a:ext cx="171360" cy="1252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48" extrusionOk="0">
                    <a:moveTo>
                      <a:pt x="476" y="348"/>
                    </a:moveTo>
                    <a:cubicBezTo>
                      <a:pt x="454" y="304"/>
                      <a:pt x="423" y="262"/>
                      <a:pt x="386" y="227"/>
                    </a:cubicBezTo>
                    <a:cubicBezTo>
                      <a:pt x="369" y="208"/>
                      <a:pt x="349" y="192"/>
                      <a:pt x="328" y="177"/>
                    </a:cubicBezTo>
                    <a:cubicBezTo>
                      <a:pt x="308" y="162"/>
                      <a:pt x="286" y="148"/>
                      <a:pt x="263" y="136"/>
                    </a:cubicBezTo>
                    <a:cubicBezTo>
                      <a:pt x="218" y="111"/>
                      <a:pt x="170" y="96"/>
                      <a:pt x="125" y="76"/>
                    </a:cubicBezTo>
                    <a:cubicBezTo>
                      <a:pt x="80" y="57"/>
                      <a:pt x="37" y="35"/>
                      <a:pt x="0" y="0"/>
                    </a:cubicBezTo>
                    <a:cubicBezTo>
                      <a:pt x="26" y="45"/>
                      <a:pt x="69" y="76"/>
                      <a:pt x="114" y="100"/>
                    </a:cubicBezTo>
                    <a:cubicBezTo>
                      <a:pt x="158" y="125"/>
                      <a:pt x="205" y="143"/>
                      <a:pt x="247" y="166"/>
                    </a:cubicBezTo>
                    <a:cubicBezTo>
                      <a:pt x="269" y="177"/>
                      <a:pt x="290" y="190"/>
                      <a:pt x="310" y="203"/>
                    </a:cubicBezTo>
                    <a:cubicBezTo>
                      <a:pt x="330" y="216"/>
                      <a:pt x="349" y="231"/>
                      <a:pt x="369" y="246"/>
                    </a:cubicBezTo>
                    <a:cubicBezTo>
                      <a:pt x="407" y="277"/>
                      <a:pt x="442" y="311"/>
                      <a:pt x="476" y="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0" name="Google Shape;4040;p68"/>
              <p:cNvSpPr/>
              <p:nvPr/>
            </p:nvSpPr>
            <p:spPr>
              <a:xfrm>
                <a:off x="7050258" y="3723980"/>
                <a:ext cx="71640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48" extrusionOk="0">
                    <a:moveTo>
                      <a:pt x="138" y="0"/>
                    </a:moveTo>
                    <a:cubicBezTo>
                      <a:pt x="147" y="21"/>
                      <a:pt x="155" y="42"/>
                      <a:pt x="162" y="63"/>
                    </a:cubicBezTo>
                    <a:cubicBezTo>
                      <a:pt x="165" y="73"/>
                      <a:pt x="168" y="84"/>
                      <a:pt x="170" y="95"/>
                    </a:cubicBezTo>
                    <a:cubicBezTo>
                      <a:pt x="173" y="105"/>
                      <a:pt x="175" y="116"/>
                      <a:pt x="176" y="127"/>
                    </a:cubicBezTo>
                    <a:lnTo>
                      <a:pt x="184" y="115"/>
                    </a:lnTo>
                    <a:cubicBezTo>
                      <a:pt x="155" y="122"/>
                      <a:pt x="124" y="127"/>
                      <a:pt x="94" y="128"/>
                    </a:cubicBezTo>
                    <a:cubicBezTo>
                      <a:pt x="63" y="130"/>
                      <a:pt x="32" y="127"/>
                      <a:pt x="0" y="123"/>
                    </a:cubicBezTo>
                    <a:cubicBezTo>
                      <a:pt x="29" y="138"/>
                      <a:pt x="61" y="145"/>
                      <a:pt x="93" y="147"/>
                    </a:cubicBezTo>
                    <a:cubicBezTo>
                      <a:pt x="126" y="149"/>
                      <a:pt x="159" y="145"/>
                      <a:pt x="190" y="136"/>
                    </a:cubicBezTo>
                    <a:lnTo>
                      <a:pt x="199" y="133"/>
                    </a:lnTo>
                    <a:lnTo>
                      <a:pt x="198" y="124"/>
                    </a:lnTo>
                    <a:cubicBezTo>
                      <a:pt x="196" y="112"/>
                      <a:pt x="193" y="100"/>
                      <a:pt x="189" y="90"/>
                    </a:cubicBezTo>
                    <a:cubicBezTo>
                      <a:pt x="186" y="78"/>
                      <a:pt x="181" y="68"/>
                      <a:pt x="176" y="57"/>
                    </a:cubicBezTo>
                    <a:cubicBezTo>
                      <a:pt x="166" y="36"/>
                      <a:pt x="154" y="17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1" name="Google Shape;4041;p68"/>
              <p:cNvSpPr/>
              <p:nvPr/>
            </p:nvSpPr>
            <p:spPr>
              <a:xfrm>
                <a:off x="7012098" y="3698060"/>
                <a:ext cx="57600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8" extrusionOk="0">
                    <a:moveTo>
                      <a:pt x="89" y="0"/>
                    </a:moveTo>
                    <a:cubicBezTo>
                      <a:pt x="98" y="16"/>
                      <a:pt x="106" y="32"/>
                      <a:pt x="114" y="48"/>
                    </a:cubicBezTo>
                    <a:cubicBezTo>
                      <a:pt x="122" y="64"/>
                      <a:pt x="129" y="80"/>
                      <a:pt x="135" y="97"/>
                    </a:cubicBezTo>
                    <a:lnTo>
                      <a:pt x="143" y="82"/>
                    </a:lnTo>
                    <a:cubicBezTo>
                      <a:pt x="119" y="88"/>
                      <a:pt x="96" y="93"/>
                      <a:pt x="72" y="98"/>
                    </a:cubicBezTo>
                    <a:cubicBezTo>
                      <a:pt x="48" y="103"/>
                      <a:pt x="24" y="108"/>
                      <a:pt x="0" y="113"/>
                    </a:cubicBezTo>
                    <a:cubicBezTo>
                      <a:pt x="24" y="118"/>
                      <a:pt x="49" y="118"/>
                      <a:pt x="74" y="117"/>
                    </a:cubicBezTo>
                    <a:cubicBezTo>
                      <a:pt x="99" y="115"/>
                      <a:pt x="124" y="110"/>
                      <a:pt x="148" y="103"/>
                    </a:cubicBezTo>
                    <a:lnTo>
                      <a:pt x="160" y="100"/>
                    </a:lnTo>
                    <a:lnTo>
                      <a:pt x="156" y="88"/>
                    </a:lnTo>
                    <a:cubicBezTo>
                      <a:pt x="148" y="71"/>
                      <a:pt x="139" y="55"/>
                      <a:pt x="127" y="40"/>
                    </a:cubicBezTo>
                    <a:cubicBezTo>
                      <a:pt x="116" y="25"/>
                      <a:pt x="104" y="11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2" name="Google Shape;4042;p68"/>
              <p:cNvSpPr/>
              <p:nvPr/>
            </p:nvSpPr>
            <p:spPr>
              <a:xfrm>
                <a:off x="6993377" y="3691580"/>
                <a:ext cx="35280" cy="25920"/>
              </a:xfrm>
              <a:custGeom>
                <a:avLst/>
                <a:gdLst/>
                <a:ahLst/>
                <a:cxnLst/>
                <a:rect l="l" t="t" r="r" b="b"/>
                <a:pathLst>
                  <a:path w="98" h="72" extrusionOk="0">
                    <a:moveTo>
                      <a:pt x="45" y="0"/>
                    </a:moveTo>
                    <a:cubicBezTo>
                      <a:pt x="50" y="10"/>
                      <a:pt x="55" y="20"/>
                      <a:pt x="60" y="29"/>
                    </a:cubicBezTo>
                    <a:cubicBezTo>
                      <a:pt x="64" y="39"/>
                      <a:pt x="68" y="48"/>
                      <a:pt x="72" y="57"/>
                    </a:cubicBezTo>
                    <a:lnTo>
                      <a:pt x="80" y="41"/>
                    </a:lnTo>
                    <a:cubicBezTo>
                      <a:pt x="66" y="44"/>
                      <a:pt x="53" y="49"/>
                      <a:pt x="40" y="53"/>
                    </a:cubicBezTo>
                    <a:cubicBezTo>
                      <a:pt x="27" y="57"/>
                      <a:pt x="15" y="61"/>
                      <a:pt x="0" y="60"/>
                    </a:cubicBezTo>
                    <a:cubicBezTo>
                      <a:pt x="5" y="66"/>
                      <a:pt x="13" y="69"/>
                      <a:pt x="20" y="70"/>
                    </a:cubicBezTo>
                    <a:cubicBezTo>
                      <a:pt x="28" y="72"/>
                      <a:pt x="36" y="73"/>
                      <a:pt x="43" y="72"/>
                    </a:cubicBezTo>
                    <a:cubicBezTo>
                      <a:pt x="57" y="70"/>
                      <a:pt x="71" y="67"/>
                      <a:pt x="85" y="63"/>
                    </a:cubicBezTo>
                    <a:lnTo>
                      <a:pt x="98" y="59"/>
                    </a:lnTo>
                    <a:lnTo>
                      <a:pt x="92" y="47"/>
                    </a:lnTo>
                    <a:cubicBezTo>
                      <a:pt x="87" y="37"/>
                      <a:pt x="81" y="28"/>
                      <a:pt x="73" y="20"/>
                    </a:cubicBezTo>
                    <a:cubicBezTo>
                      <a:pt x="65" y="12"/>
                      <a:pt x="56" y="5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43" name="Google Shape;4043;p68"/>
            <p:cNvSpPr/>
            <p:nvPr/>
          </p:nvSpPr>
          <p:spPr>
            <a:xfrm flipH="1">
              <a:off x="837720" y="4238723"/>
              <a:ext cx="46800" cy="4680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" y="29"/>
                  </a:moveTo>
                  <a:cubicBezTo>
                    <a:pt x="-9" y="59"/>
                    <a:pt x="0" y="99"/>
                    <a:pt x="30" y="119"/>
                  </a:cubicBezTo>
                  <a:cubicBezTo>
                    <a:pt x="59" y="139"/>
                    <a:pt x="100" y="131"/>
                    <a:pt x="119" y="101"/>
                  </a:cubicBezTo>
                  <a:cubicBezTo>
                    <a:pt x="139" y="71"/>
                    <a:pt x="131" y="31"/>
                    <a:pt x="101" y="11"/>
                  </a:cubicBezTo>
                  <a:cubicBezTo>
                    <a:pt x="71" y="-9"/>
                    <a:pt x="31" y="0"/>
                    <a:pt x="11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68"/>
            <p:cNvSpPr/>
            <p:nvPr/>
          </p:nvSpPr>
          <p:spPr>
            <a:xfrm flipH="1">
              <a:off x="1918440" y="3841643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5" name="Google Shape;4045;p68"/>
          <p:cNvGrpSpPr/>
          <p:nvPr/>
        </p:nvGrpSpPr>
        <p:grpSpPr>
          <a:xfrm rot="-1451641" flipH="1">
            <a:off x="6925121" y="2105934"/>
            <a:ext cx="799477" cy="801485"/>
            <a:chOff x="11818350" y="4087420"/>
            <a:chExt cx="2149920" cy="2155320"/>
          </a:xfrm>
        </p:grpSpPr>
        <p:sp>
          <p:nvSpPr>
            <p:cNvPr id="4046" name="Google Shape;4046;p68"/>
            <p:cNvSpPr/>
            <p:nvPr/>
          </p:nvSpPr>
          <p:spPr>
            <a:xfrm>
              <a:off x="11818350" y="4409980"/>
              <a:ext cx="2149920" cy="1817640"/>
            </a:xfrm>
            <a:custGeom>
              <a:avLst/>
              <a:gdLst/>
              <a:ahLst/>
              <a:cxnLst/>
              <a:rect l="l" t="t" r="r" b="b"/>
              <a:pathLst>
                <a:path w="5972" h="5049" extrusionOk="0">
                  <a:moveTo>
                    <a:pt x="4753" y="130"/>
                  </a:moveTo>
                  <a:lnTo>
                    <a:pt x="4463" y="0"/>
                  </a:lnTo>
                  <a:lnTo>
                    <a:pt x="2388" y="669"/>
                  </a:lnTo>
                  <a:lnTo>
                    <a:pt x="314" y="1338"/>
                  </a:lnTo>
                  <a:lnTo>
                    <a:pt x="154" y="1614"/>
                  </a:lnTo>
                  <a:cubicBezTo>
                    <a:pt x="-8" y="1894"/>
                    <a:pt x="-44" y="2231"/>
                    <a:pt x="55" y="2539"/>
                  </a:cubicBezTo>
                  <a:lnTo>
                    <a:pt x="597" y="4219"/>
                  </a:lnTo>
                  <a:cubicBezTo>
                    <a:pt x="695" y="4521"/>
                    <a:pt x="914" y="4770"/>
                    <a:pt x="1203" y="4905"/>
                  </a:cubicBezTo>
                  <a:lnTo>
                    <a:pt x="1511" y="5049"/>
                  </a:lnTo>
                  <a:lnTo>
                    <a:pt x="3585" y="4380"/>
                  </a:lnTo>
                  <a:lnTo>
                    <a:pt x="5660" y="3710"/>
                  </a:lnTo>
                  <a:lnTo>
                    <a:pt x="5826" y="3413"/>
                  </a:lnTo>
                  <a:cubicBezTo>
                    <a:pt x="5981" y="3136"/>
                    <a:pt x="6014" y="2806"/>
                    <a:pt x="5916" y="2503"/>
                  </a:cubicBezTo>
                  <a:lnTo>
                    <a:pt x="5375" y="823"/>
                  </a:lnTo>
                  <a:cubicBezTo>
                    <a:pt x="5275" y="515"/>
                    <a:pt x="5049" y="263"/>
                    <a:pt x="4753" y="130"/>
                  </a:cubicBezTo>
                  <a:close/>
                </a:path>
              </a:pathLst>
            </a:custGeom>
            <a:solidFill>
              <a:srgbClr val="94DFF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68"/>
            <p:cNvSpPr/>
            <p:nvPr/>
          </p:nvSpPr>
          <p:spPr>
            <a:xfrm>
              <a:off x="12392910" y="5614900"/>
              <a:ext cx="1269720" cy="409680"/>
            </a:xfrm>
            <a:custGeom>
              <a:avLst/>
              <a:gdLst/>
              <a:ahLst/>
              <a:cxnLst/>
              <a:rect l="l" t="t" r="r" b="b"/>
              <a:pathLst>
                <a:path w="3527" h="1138" extrusionOk="0">
                  <a:moveTo>
                    <a:pt x="0" y="1138"/>
                  </a:moveTo>
                  <a:cubicBezTo>
                    <a:pt x="267" y="978"/>
                    <a:pt x="545" y="838"/>
                    <a:pt x="830" y="711"/>
                  </a:cubicBezTo>
                  <a:cubicBezTo>
                    <a:pt x="1114" y="584"/>
                    <a:pt x="1406" y="474"/>
                    <a:pt x="1701" y="375"/>
                  </a:cubicBezTo>
                  <a:cubicBezTo>
                    <a:pt x="1849" y="325"/>
                    <a:pt x="1999" y="283"/>
                    <a:pt x="2148" y="240"/>
                  </a:cubicBezTo>
                  <a:cubicBezTo>
                    <a:pt x="2224" y="219"/>
                    <a:pt x="2300" y="202"/>
                    <a:pt x="2375" y="183"/>
                  </a:cubicBezTo>
                  <a:lnTo>
                    <a:pt x="2488" y="155"/>
                  </a:lnTo>
                  <a:cubicBezTo>
                    <a:pt x="2526" y="146"/>
                    <a:pt x="2565" y="139"/>
                    <a:pt x="2603" y="131"/>
                  </a:cubicBezTo>
                  <a:lnTo>
                    <a:pt x="2832" y="85"/>
                  </a:lnTo>
                  <a:lnTo>
                    <a:pt x="3063" y="50"/>
                  </a:lnTo>
                  <a:lnTo>
                    <a:pt x="3178" y="33"/>
                  </a:lnTo>
                  <a:lnTo>
                    <a:pt x="3294" y="22"/>
                  </a:lnTo>
                  <a:cubicBezTo>
                    <a:pt x="3372" y="14"/>
                    <a:pt x="3449" y="7"/>
                    <a:pt x="3527" y="0"/>
                  </a:cubicBezTo>
                  <a:cubicBezTo>
                    <a:pt x="3450" y="13"/>
                    <a:pt x="3373" y="25"/>
                    <a:pt x="3296" y="37"/>
                  </a:cubicBezTo>
                  <a:lnTo>
                    <a:pt x="3181" y="54"/>
                  </a:lnTo>
                  <a:lnTo>
                    <a:pt x="3067" y="77"/>
                  </a:lnTo>
                  <a:lnTo>
                    <a:pt x="2839" y="121"/>
                  </a:lnTo>
                  <a:lnTo>
                    <a:pt x="2612" y="174"/>
                  </a:lnTo>
                  <a:cubicBezTo>
                    <a:pt x="2575" y="183"/>
                    <a:pt x="2537" y="191"/>
                    <a:pt x="2499" y="201"/>
                  </a:cubicBezTo>
                  <a:lnTo>
                    <a:pt x="2387" y="231"/>
                  </a:lnTo>
                  <a:cubicBezTo>
                    <a:pt x="2312" y="251"/>
                    <a:pt x="2237" y="269"/>
                    <a:pt x="2163" y="291"/>
                  </a:cubicBezTo>
                  <a:lnTo>
                    <a:pt x="1940" y="358"/>
                  </a:lnTo>
                  <a:lnTo>
                    <a:pt x="1884" y="374"/>
                  </a:lnTo>
                  <a:lnTo>
                    <a:pt x="1829" y="392"/>
                  </a:lnTo>
                  <a:lnTo>
                    <a:pt x="1719" y="429"/>
                  </a:lnTo>
                  <a:cubicBezTo>
                    <a:pt x="1425" y="525"/>
                    <a:pt x="1134" y="633"/>
                    <a:pt x="847" y="752"/>
                  </a:cubicBezTo>
                  <a:lnTo>
                    <a:pt x="633" y="842"/>
                  </a:lnTo>
                  <a:lnTo>
                    <a:pt x="420" y="937"/>
                  </a:lnTo>
                  <a:cubicBezTo>
                    <a:pt x="279" y="1000"/>
                    <a:pt x="139" y="1068"/>
                    <a:pt x="0" y="1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68"/>
            <p:cNvSpPr/>
            <p:nvPr/>
          </p:nvSpPr>
          <p:spPr>
            <a:xfrm>
              <a:off x="12100950" y="4464700"/>
              <a:ext cx="1166040" cy="618120"/>
            </a:xfrm>
            <a:custGeom>
              <a:avLst/>
              <a:gdLst/>
              <a:ahLst/>
              <a:cxnLst/>
              <a:rect l="l" t="t" r="r" b="b"/>
              <a:pathLst>
                <a:path w="3239" h="1717" extrusionOk="0">
                  <a:moveTo>
                    <a:pt x="1603" y="517"/>
                  </a:moveTo>
                  <a:lnTo>
                    <a:pt x="1603" y="517"/>
                  </a:lnTo>
                  <a:lnTo>
                    <a:pt x="0" y="1034"/>
                  </a:lnTo>
                  <a:lnTo>
                    <a:pt x="453" y="1717"/>
                  </a:lnTo>
                  <a:cubicBezTo>
                    <a:pt x="453" y="1717"/>
                    <a:pt x="1122" y="1636"/>
                    <a:pt x="1885" y="1389"/>
                  </a:cubicBezTo>
                  <a:lnTo>
                    <a:pt x="1885" y="1389"/>
                  </a:lnTo>
                  <a:cubicBezTo>
                    <a:pt x="2648" y="1143"/>
                    <a:pt x="3239" y="818"/>
                    <a:pt x="3239" y="818"/>
                  </a:cubicBezTo>
                  <a:lnTo>
                    <a:pt x="3207" y="0"/>
                  </a:lnTo>
                  <a:lnTo>
                    <a:pt x="1603" y="517"/>
                  </a:lnTo>
                  <a:close/>
                </a:path>
              </a:pathLst>
            </a:custGeom>
            <a:solidFill>
              <a:srgbClr val="B54F0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68"/>
            <p:cNvSpPr/>
            <p:nvPr/>
          </p:nvSpPr>
          <p:spPr>
            <a:xfrm>
              <a:off x="12244230" y="4835500"/>
              <a:ext cx="83880" cy="106560"/>
            </a:xfrm>
            <a:custGeom>
              <a:avLst/>
              <a:gdLst/>
              <a:ahLst/>
              <a:cxnLst/>
              <a:rect l="l" t="t" r="r" b="b"/>
              <a:pathLst>
                <a:path w="233" h="296" extrusionOk="0">
                  <a:moveTo>
                    <a:pt x="16" y="121"/>
                  </a:moveTo>
                  <a:cubicBezTo>
                    <a:pt x="0" y="157"/>
                    <a:pt x="-1" y="197"/>
                    <a:pt x="0" y="236"/>
                  </a:cubicBezTo>
                  <a:cubicBezTo>
                    <a:pt x="1" y="248"/>
                    <a:pt x="1" y="260"/>
                    <a:pt x="7" y="270"/>
                  </a:cubicBezTo>
                  <a:cubicBezTo>
                    <a:pt x="19" y="293"/>
                    <a:pt x="50" y="298"/>
                    <a:pt x="76" y="295"/>
                  </a:cubicBezTo>
                  <a:cubicBezTo>
                    <a:pt x="122" y="291"/>
                    <a:pt x="167" y="272"/>
                    <a:pt x="196" y="236"/>
                  </a:cubicBezTo>
                  <a:cubicBezTo>
                    <a:pt x="218" y="207"/>
                    <a:pt x="228" y="170"/>
                    <a:pt x="232" y="133"/>
                  </a:cubicBezTo>
                  <a:cubicBezTo>
                    <a:pt x="236" y="91"/>
                    <a:pt x="232" y="43"/>
                    <a:pt x="198" y="17"/>
                  </a:cubicBezTo>
                  <a:cubicBezTo>
                    <a:pt x="122" y="-40"/>
                    <a:pt x="44" y="54"/>
                    <a:pt x="16" y="121"/>
                  </a:cubicBezTo>
                  <a:close/>
                </a:path>
              </a:pathLst>
            </a:custGeom>
            <a:solidFill>
              <a:srgbClr val="B54F0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68"/>
            <p:cNvSpPr/>
            <p:nvPr/>
          </p:nvSpPr>
          <p:spPr>
            <a:xfrm>
              <a:off x="12335310" y="4930900"/>
              <a:ext cx="54360" cy="77400"/>
            </a:xfrm>
            <a:custGeom>
              <a:avLst/>
              <a:gdLst/>
              <a:ahLst/>
              <a:cxnLst/>
              <a:rect l="l" t="t" r="r" b="b"/>
              <a:pathLst>
                <a:path w="151" h="215" extrusionOk="0">
                  <a:moveTo>
                    <a:pt x="2" y="172"/>
                  </a:moveTo>
                  <a:cubicBezTo>
                    <a:pt x="5" y="186"/>
                    <a:pt x="12" y="201"/>
                    <a:pt x="25" y="208"/>
                  </a:cubicBezTo>
                  <a:cubicBezTo>
                    <a:pt x="33" y="213"/>
                    <a:pt x="44" y="215"/>
                    <a:pt x="53" y="215"/>
                  </a:cubicBezTo>
                  <a:cubicBezTo>
                    <a:pt x="78" y="214"/>
                    <a:pt x="102" y="203"/>
                    <a:pt x="117" y="184"/>
                  </a:cubicBezTo>
                  <a:cubicBezTo>
                    <a:pt x="129" y="170"/>
                    <a:pt x="136" y="152"/>
                    <a:pt x="141" y="135"/>
                  </a:cubicBezTo>
                  <a:cubicBezTo>
                    <a:pt x="147" y="113"/>
                    <a:pt x="151" y="91"/>
                    <a:pt x="151" y="68"/>
                  </a:cubicBezTo>
                  <a:cubicBezTo>
                    <a:pt x="151" y="10"/>
                    <a:pt x="101" y="-26"/>
                    <a:pt x="60" y="23"/>
                  </a:cubicBezTo>
                  <a:cubicBezTo>
                    <a:pt x="28" y="61"/>
                    <a:pt x="-8" y="121"/>
                    <a:pt x="2" y="172"/>
                  </a:cubicBezTo>
                  <a:close/>
                </a:path>
              </a:pathLst>
            </a:custGeom>
            <a:solidFill>
              <a:srgbClr val="B54F0D"/>
            </a:solidFill>
            <a:ln>
              <a:noFill/>
            </a:ln>
          </p:spPr>
          <p:txBody>
            <a:bodyPr spcFirstLastPara="1" wrap="square" lIns="90000" tIns="32400" rIns="90000" bIns="32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68"/>
            <p:cNvSpPr/>
            <p:nvPr/>
          </p:nvSpPr>
          <p:spPr>
            <a:xfrm>
              <a:off x="12435390" y="4880140"/>
              <a:ext cx="33840" cy="47880"/>
            </a:xfrm>
            <a:custGeom>
              <a:avLst/>
              <a:gdLst/>
              <a:ahLst/>
              <a:cxnLst/>
              <a:rect l="l" t="t" r="r" b="b"/>
              <a:pathLst>
                <a:path w="94" h="133" extrusionOk="0">
                  <a:moveTo>
                    <a:pt x="1" y="107"/>
                  </a:moveTo>
                  <a:cubicBezTo>
                    <a:pt x="3" y="115"/>
                    <a:pt x="8" y="124"/>
                    <a:pt x="15" y="129"/>
                  </a:cubicBezTo>
                  <a:cubicBezTo>
                    <a:pt x="21" y="132"/>
                    <a:pt x="27" y="133"/>
                    <a:pt x="33" y="133"/>
                  </a:cubicBezTo>
                  <a:cubicBezTo>
                    <a:pt x="48" y="133"/>
                    <a:pt x="63" y="126"/>
                    <a:pt x="73" y="114"/>
                  </a:cubicBezTo>
                  <a:cubicBezTo>
                    <a:pt x="80" y="105"/>
                    <a:pt x="85" y="94"/>
                    <a:pt x="88" y="83"/>
                  </a:cubicBezTo>
                  <a:cubicBezTo>
                    <a:pt x="92" y="70"/>
                    <a:pt x="94" y="56"/>
                    <a:pt x="94" y="42"/>
                  </a:cubicBezTo>
                  <a:cubicBezTo>
                    <a:pt x="94" y="6"/>
                    <a:pt x="63" y="-17"/>
                    <a:pt x="37" y="14"/>
                  </a:cubicBezTo>
                  <a:cubicBezTo>
                    <a:pt x="18" y="37"/>
                    <a:pt x="-5" y="75"/>
                    <a:pt x="1" y="107"/>
                  </a:cubicBezTo>
                  <a:close/>
                </a:path>
              </a:pathLst>
            </a:custGeom>
            <a:solidFill>
              <a:srgbClr val="B54F0D"/>
            </a:solidFill>
            <a:ln>
              <a:noFill/>
            </a:ln>
          </p:spPr>
          <p:txBody>
            <a:bodyPr spcFirstLastPara="1" wrap="square" lIns="90000" tIns="2875" rIns="90000" bIns="2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68"/>
            <p:cNvSpPr/>
            <p:nvPr/>
          </p:nvSpPr>
          <p:spPr>
            <a:xfrm>
              <a:off x="11866230" y="4423300"/>
              <a:ext cx="2050560" cy="1792080"/>
            </a:xfrm>
            <a:custGeom>
              <a:avLst/>
              <a:gdLst/>
              <a:ahLst/>
              <a:cxnLst/>
              <a:rect l="l" t="t" r="r" b="b"/>
              <a:pathLst>
                <a:path w="5696" h="4978" extrusionOk="0">
                  <a:moveTo>
                    <a:pt x="4494" y="134"/>
                  </a:moveTo>
                  <a:lnTo>
                    <a:pt x="4215" y="0"/>
                  </a:lnTo>
                  <a:lnTo>
                    <a:pt x="2250" y="634"/>
                  </a:lnTo>
                  <a:lnTo>
                    <a:pt x="286" y="1267"/>
                  </a:lnTo>
                  <a:lnTo>
                    <a:pt x="138" y="1539"/>
                  </a:lnTo>
                  <a:cubicBezTo>
                    <a:pt x="-12" y="1816"/>
                    <a:pt x="-42" y="2150"/>
                    <a:pt x="58" y="2459"/>
                  </a:cubicBezTo>
                  <a:lnTo>
                    <a:pt x="600" y="4138"/>
                  </a:lnTo>
                  <a:cubicBezTo>
                    <a:pt x="697" y="4441"/>
                    <a:pt x="910" y="4691"/>
                    <a:pt x="1187" y="4830"/>
                  </a:cubicBezTo>
                  <a:lnTo>
                    <a:pt x="1483" y="4978"/>
                  </a:lnTo>
                  <a:lnTo>
                    <a:pt x="3447" y="4344"/>
                  </a:lnTo>
                  <a:lnTo>
                    <a:pt x="5412" y="3711"/>
                  </a:lnTo>
                  <a:lnTo>
                    <a:pt x="5565" y="3417"/>
                  </a:lnTo>
                  <a:cubicBezTo>
                    <a:pt x="5709" y="3143"/>
                    <a:pt x="5735" y="2816"/>
                    <a:pt x="5638" y="2513"/>
                  </a:cubicBezTo>
                  <a:lnTo>
                    <a:pt x="5096" y="834"/>
                  </a:lnTo>
                  <a:cubicBezTo>
                    <a:pt x="4996" y="525"/>
                    <a:pt x="4777" y="271"/>
                    <a:pt x="4494" y="1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68"/>
            <p:cNvSpPr/>
            <p:nvPr/>
          </p:nvSpPr>
          <p:spPr>
            <a:xfrm>
              <a:off x="11998710" y="4757020"/>
              <a:ext cx="1916640" cy="1409400"/>
            </a:xfrm>
            <a:custGeom>
              <a:avLst/>
              <a:gdLst/>
              <a:ahLst/>
              <a:cxnLst/>
              <a:rect l="l" t="t" r="r" b="b"/>
              <a:pathLst>
                <a:path w="5324" h="3915" extrusionOk="0">
                  <a:moveTo>
                    <a:pt x="3134" y="1168"/>
                  </a:moveTo>
                  <a:cubicBezTo>
                    <a:pt x="2030" y="1301"/>
                    <a:pt x="792" y="1159"/>
                    <a:pt x="0" y="1859"/>
                  </a:cubicBezTo>
                  <a:lnTo>
                    <a:pt x="578" y="3649"/>
                  </a:lnTo>
                  <a:cubicBezTo>
                    <a:pt x="1893" y="4382"/>
                    <a:pt x="3566" y="3427"/>
                    <a:pt x="4844" y="2828"/>
                  </a:cubicBezTo>
                  <a:cubicBezTo>
                    <a:pt x="5051" y="2725"/>
                    <a:pt x="5203" y="2557"/>
                    <a:pt x="5324" y="2354"/>
                  </a:cubicBezTo>
                  <a:lnTo>
                    <a:pt x="4565" y="0"/>
                  </a:lnTo>
                  <a:cubicBezTo>
                    <a:pt x="4316" y="607"/>
                    <a:pt x="3853" y="1089"/>
                    <a:pt x="3134" y="1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68"/>
            <p:cNvSpPr/>
            <p:nvPr/>
          </p:nvSpPr>
          <p:spPr>
            <a:xfrm>
              <a:off x="12143070" y="5118460"/>
              <a:ext cx="1751040" cy="1073160"/>
            </a:xfrm>
            <a:custGeom>
              <a:avLst/>
              <a:gdLst/>
              <a:ahLst/>
              <a:cxnLst/>
              <a:rect l="l" t="t" r="r" b="b"/>
              <a:pathLst>
                <a:path w="4864" h="2981" extrusionOk="0">
                  <a:moveTo>
                    <a:pt x="4535" y="1808"/>
                  </a:moveTo>
                  <a:lnTo>
                    <a:pt x="4864" y="1167"/>
                  </a:lnTo>
                  <a:lnTo>
                    <a:pt x="4487" y="0"/>
                  </a:lnTo>
                  <a:cubicBezTo>
                    <a:pt x="4421" y="195"/>
                    <a:pt x="4326" y="382"/>
                    <a:pt x="4206" y="553"/>
                  </a:cubicBezTo>
                  <a:cubicBezTo>
                    <a:pt x="3552" y="1524"/>
                    <a:pt x="2328" y="1158"/>
                    <a:pt x="1298" y="1284"/>
                  </a:cubicBezTo>
                  <a:cubicBezTo>
                    <a:pt x="757" y="1337"/>
                    <a:pt x="347" y="1689"/>
                    <a:pt x="0" y="2098"/>
                  </a:cubicBezTo>
                  <a:lnTo>
                    <a:pt x="164" y="2605"/>
                  </a:lnTo>
                  <a:lnTo>
                    <a:pt x="898" y="2981"/>
                  </a:lnTo>
                  <a:lnTo>
                    <a:pt x="4535" y="1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68"/>
            <p:cNvSpPr/>
            <p:nvPr/>
          </p:nvSpPr>
          <p:spPr>
            <a:xfrm>
              <a:off x="11818350" y="4409980"/>
              <a:ext cx="2149920" cy="1832760"/>
            </a:xfrm>
            <a:custGeom>
              <a:avLst/>
              <a:gdLst/>
              <a:ahLst/>
              <a:cxnLst/>
              <a:rect l="l" t="t" r="r" b="b"/>
              <a:pathLst>
                <a:path w="5972" h="5091" extrusionOk="0">
                  <a:moveTo>
                    <a:pt x="4753" y="130"/>
                  </a:moveTo>
                  <a:lnTo>
                    <a:pt x="4463" y="0"/>
                  </a:lnTo>
                  <a:lnTo>
                    <a:pt x="3969" y="159"/>
                  </a:lnTo>
                  <a:lnTo>
                    <a:pt x="4615" y="438"/>
                  </a:lnTo>
                  <a:cubicBezTo>
                    <a:pt x="4824" y="532"/>
                    <a:pt x="4983" y="710"/>
                    <a:pt x="5054" y="927"/>
                  </a:cubicBezTo>
                  <a:lnTo>
                    <a:pt x="5458" y="2180"/>
                  </a:lnTo>
                  <a:lnTo>
                    <a:pt x="5595" y="2606"/>
                  </a:lnTo>
                  <a:cubicBezTo>
                    <a:pt x="5664" y="2819"/>
                    <a:pt x="5641" y="3053"/>
                    <a:pt x="5531" y="3248"/>
                  </a:cubicBezTo>
                  <a:lnTo>
                    <a:pt x="5365" y="3546"/>
                  </a:lnTo>
                  <a:lnTo>
                    <a:pt x="5352" y="3568"/>
                  </a:lnTo>
                  <a:cubicBezTo>
                    <a:pt x="5174" y="3692"/>
                    <a:pt x="4539" y="3981"/>
                    <a:pt x="3559" y="4298"/>
                  </a:cubicBezTo>
                  <a:cubicBezTo>
                    <a:pt x="2579" y="4614"/>
                    <a:pt x="1894" y="4750"/>
                    <a:pt x="1677" y="4754"/>
                  </a:cubicBezTo>
                  <a:lnTo>
                    <a:pt x="1654" y="4743"/>
                  </a:lnTo>
                  <a:lnTo>
                    <a:pt x="1345" y="4599"/>
                  </a:lnTo>
                  <a:cubicBezTo>
                    <a:pt x="1143" y="4504"/>
                    <a:pt x="987" y="4328"/>
                    <a:pt x="918" y="4115"/>
                  </a:cubicBezTo>
                  <a:lnTo>
                    <a:pt x="898" y="4053"/>
                  </a:lnTo>
                  <a:lnTo>
                    <a:pt x="377" y="2436"/>
                  </a:lnTo>
                  <a:cubicBezTo>
                    <a:pt x="306" y="2218"/>
                    <a:pt x="332" y="1981"/>
                    <a:pt x="447" y="1783"/>
                  </a:cubicBezTo>
                  <a:lnTo>
                    <a:pt x="785" y="1186"/>
                  </a:lnTo>
                  <a:lnTo>
                    <a:pt x="314" y="1338"/>
                  </a:lnTo>
                  <a:lnTo>
                    <a:pt x="154" y="1614"/>
                  </a:lnTo>
                  <a:cubicBezTo>
                    <a:pt x="-8" y="1894"/>
                    <a:pt x="-44" y="2231"/>
                    <a:pt x="55" y="2539"/>
                  </a:cubicBezTo>
                  <a:lnTo>
                    <a:pt x="597" y="4219"/>
                  </a:lnTo>
                  <a:cubicBezTo>
                    <a:pt x="695" y="4521"/>
                    <a:pt x="914" y="4770"/>
                    <a:pt x="1203" y="4905"/>
                  </a:cubicBezTo>
                  <a:lnTo>
                    <a:pt x="1511" y="5049"/>
                  </a:lnTo>
                  <a:cubicBezTo>
                    <a:pt x="1554" y="5181"/>
                    <a:pt x="2517" y="4988"/>
                    <a:pt x="3663" y="4619"/>
                  </a:cubicBezTo>
                  <a:cubicBezTo>
                    <a:pt x="4808" y="4249"/>
                    <a:pt x="5702" y="3843"/>
                    <a:pt x="5660" y="3710"/>
                  </a:cubicBezTo>
                  <a:lnTo>
                    <a:pt x="5826" y="3413"/>
                  </a:lnTo>
                  <a:cubicBezTo>
                    <a:pt x="5981" y="3136"/>
                    <a:pt x="6014" y="2806"/>
                    <a:pt x="5916" y="2503"/>
                  </a:cubicBezTo>
                  <a:lnTo>
                    <a:pt x="5375" y="823"/>
                  </a:lnTo>
                  <a:cubicBezTo>
                    <a:pt x="5275" y="515"/>
                    <a:pt x="5049" y="263"/>
                    <a:pt x="4753" y="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68"/>
            <p:cNvSpPr/>
            <p:nvPr/>
          </p:nvSpPr>
          <p:spPr>
            <a:xfrm>
              <a:off x="11831670" y="4087420"/>
              <a:ext cx="1593720" cy="819360"/>
            </a:xfrm>
            <a:custGeom>
              <a:avLst/>
              <a:gdLst/>
              <a:ahLst/>
              <a:cxnLst/>
              <a:rect l="l" t="t" r="r" b="b"/>
              <a:pathLst>
                <a:path w="4427" h="2276" extrusionOk="0">
                  <a:moveTo>
                    <a:pt x="4150" y="41"/>
                  </a:moveTo>
                  <a:lnTo>
                    <a:pt x="4150" y="41"/>
                  </a:lnTo>
                  <a:cubicBezTo>
                    <a:pt x="4107" y="-91"/>
                    <a:pt x="3144" y="101"/>
                    <a:pt x="1998" y="471"/>
                  </a:cubicBezTo>
                  <a:cubicBezTo>
                    <a:pt x="853" y="840"/>
                    <a:pt x="-41" y="1247"/>
                    <a:pt x="1" y="1379"/>
                  </a:cubicBezTo>
                  <a:lnTo>
                    <a:pt x="277" y="2234"/>
                  </a:lnTo>
                  <a:cubicBezTo>
                    <a:pt x="320" y="2366"/>
                    <a:pt x="1283" y="2174"/>
                    <a:pt x="2429" y="1804"/>
                  </a:cubicBezTo>
                  <a:cubicBezTo>
                    <a:pt x="3574" y="1435"/>
                    <a:pt x="4468" y="1028"/>
                    <a:pt x="4426" y="896"/>
                  </a:cubicBezTo>
                  <a:lnTo>
                    <a:pt x="4150" y="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68"/>
            <p:cNvSpPr/>
            <p:nvPr/>
          </p:nvSpPr>
          <p:spPr>
            <a:xfrm>
              <a:off x="12015990" y="4252300"/>
              <a:ext cx="1409400" cy="653040"/>
            </a:xfrm>
            <a:custGeom>
              <a:avLst/>
              <a:gdLst/>
              <a:ahLst/>
              <a:cxnLst/>
              <a:rect l="l" t="t" r="r" b="b"/>
              <a:pathLst>
                <a:path w="3915" h="1814" extrusionOk="0">
                  <a:moveTo>
                    <a:pt x="0" y="1814"/>
                  </a:moveTo>
                  <a:cubicBezTo>
                    <a:pt x="360" y="1787"/>
                    <a:pt x="1091" y="1613"/>
                    <a:pt x="1917" y="1346"/>
                  </a:cubicBezTo>
                  <a:cubicBezTo>
                    <a:pt x="3062" y="977"/>
                    <a:pt x="3956" y="570"/>
                    <a:pt x="3914" y="438"/>
                  </a:cubicBezTo>
                  <a:lnTo>
                    <a:pt x="3772" y="0"/>
                  </a:lnTo>
                  <a:cubicBezTo>
                    <a:pt x="3557" y="775"/>
                    <a:pt x="373" y="1696"/>
                    <a:pt x="0" y="18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68"/>
            <p:cNvSpPr/>
            <p:nvPr/>
          </p:nvSpPr>
          <p:spPr>
            <a:xfrm>
              <a:off x="11831670" y="4087420"/>
              <a:ext cx="1494720" cy="511560"/>
            </a:xfrm>
            <a:custGeom>
              <a:avLst/>
              <a:gdLst/>
              <a:ahLst/>
              <a:cxnLst/>
              <a:rect l="l" t="t" r="r" b="b"/>
              <a:pathLst>
                <a:path w="4152" h="1421" extrusionOk="0">
                  <a:moveTo>
                    <a:pt x="4150" y="41"/>
                  </a:moveTo>
                  <a:cubicBezTo>
                    <a:pt x="4193" y="173"/>
                    <a:pt x="3298" y="580"/>
                    <a:pt x="2153" y="949"/>
                  </a:cubicBezTo>
                  <a:cubicBezTo>
                    <a:pt x="1007" y="1319"/>
                    <a:pt x="44" y="1511"/>
                    <a:pt x="1" y="1379"/>
                  </a:cubicBezTo>
                  <a:cubicBezTo>
                    <a:pt x="-41" y="1247"/>
                    <a:pt x="853" y="840"/>
                    <a:pt x="1998" y="471"/>
                  </a:cubicBezTo>
                  <a:cubicBezTo>
                    <a:pt x="3144" y="101"/>
                    <a:pt x="4107" y="-91"/>
                    <a:pt x="4150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68"/>
            <p:cNvSpPr/>
            <p:nvPr/>
          </p:nvSpPr>
          <p:spPr>
            <a:xfrm>
              <a:off x="11984670" y="4649020"/>
              <a:ext cx="82080" cy="129240"/>
            </a:xfrm>
            <a:custGeom>
              <a:avLst/>
              <a:gdLst/>
              <a:ahLst/>
              <a:cxnLst/>
              <a:rect l="l" t="t" r="r" b="b"/>
              <a:pathLst>
                <a:path w="228" h="359" extrusionOk="0">
                  <a:moveTo>
                    <a:pt x="6" y="300"/>
                  </a:moveTo>
                  <a:cubicBezTo>
                    <a:pt x="11" y="317"/>
                    <a:pt x="19" y="334"/>
                    <a:pt x="33" y="345"/>
                  </a:cubicBezTo>
                  <a:cubicBezTo>
                    <a:pt x="44" y="353"/>
                    <a:pt x="57" y="357"/>
                    <a:pt x="70" y="358"/>
                  </a:cubicBezTo>
                  <a:cubicBezTo>
                    <a:pt x="104" y="361"/>
                    <a:pt x="139" y="346"/>
                    <a:pt x="164" y="323"/>
                  </a:cubicBezTo>
                  <a:cubicBezTo>
                    <a:pt x="189" y="299"/>
                    <a:pt x="206" y="268"/>
                    <a:pt x="216" y="235"/>
                  </a:cubicBezTo>
                  <a:cubicBezTo>
                    <a:pt x="240" y="161"/>
                    <a:pt x="240" y="-46"/>
                    <a:pt x="106" y="8"/>
                  </a:cubicBezTo>
                  <a:cubicBezTo>
                    <a:pt x="21" y="42"/>
                    <a:pt x="-16" y="222"/>
                    <a:pt x="6" y="3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68"/>
            <p:cNvSpPr/>
            <p:nvPr/>
          </p:nvSpPr>
          <p:spPr>
            <a:xfrm>
              <a:off x="12114630" y="4736860"/>
              <a:ext cx="55800" cy="87840"/>
            </a:xfrm>
            <a:custGeom>
              <a:avLst/>
              <a:gdLst/>
              <a:ahLst/>
              <a:cxnLst/>
              <a:rect l="l" t="t" r="r" b="b"/>
              <a:pathLst>
                <a:path w="155" h="244" extrusionOk="0">
                  <a:moveTo>
                    <a:pt x="4" y="204"/>
                  </a:moveTo>
                  <a:cubicBezTo>
                    <a:pt x="7" y="216"/>
                    <a:pt x="13" y="227"/>
                    <a:pt x="22" y="235"/>
                  </a:cubicBezTo>
                  <a:cubicBezTo>
                    <a:pt x="30" y="240"/>
                    <a:pt x="38" y="242"/>
                    <a:pt x="47" y="243"/>
                  </a:cubicBezTo>
                  <a:cubicBezTo>
                    <a:pt x="70" y="245"/>
                    <a:pt x="94" y="235"/>
                    <a:pt x="111" y="219"/>
                  </a:cubicBezTo>
                  <a:cubicBezTo>
                    <a:pt x="128" y="204"/>
                    <a:pt x="139" y="182"/>
                    <a:pt x="147" y="160"/>
                  </a:cubicBezTo>
                  <a:cubicBezTo>
                    <a:pt x="163" y="110"/>
                    <a:pt x="162" y="-31"/>
                    <a:pt x="72" y="6"/>
                  </a:cubicBezTo>
                  <a:cubicBezTo>
                    <a:pt x="14" y="29"/>
                    <a:pt x="-11" y="151"/>
                    <a:pt x="4" y="2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68"/>
            <p:cNvSpPr/>
            <p:nvPr/>
          </p:nvSpPr>
          <p:spPr>
            <a:xfrm>
              <a:off x="12842190" y="4406380"/>
              <a:ext cx="55800" cy="87840"/>
            </a:xfrm>
            <a:custGeom>
              <a:avLst/>
              <a:gdLst/>
              <a:ahLst/>
              <a:cxnLst/>
              <a:rect l="l" t="t" r="r" b="b"/>
              <a:pathLst>
                <a:path w="155" h="244" extrusionOk="0">
                  <a:moveTo>
                    <a:pt x="4" y="204"/>
                  </a:moveTo>
                  <a:cubicBezTo>
                    <a:pt x="7" y="216"/>
                    <a:pt x="13" y="227"/>
                    <a:pt x="23" y="235"/>
                  </a:cubicBezTo>
                  <a:cubicBezTo>
                    <a:pt x="30" y="240"/>
                    <a:pt x="39" y="242"/>
                    <a:pt x="47" y="243"/>
                  </a:cubicBezTo>
                  <a:cubicBezTo>
                    <a:pt x="71" y="245"/>
                    <a:pt x="94" y="235"/>
                    <a:pt x="111" y="219"/>
                  </a:cubicBezTo>
                  <a:cubicBezTo>
                    <a:pt x="128" y="204"/>
                    <a:pt x="140" y="182"/>
                    <a:pt x="147" y="160"/>
                  </a:cubicBezTo>
                  <a:cubicBezTo>
                    <a:pt x="163" y="110"/>
                    <a:pt x="163" y="-31"/>
                    <a:pt x="72" y="6"/>
                  </a:cubicBezTo>
                  <a:cubicBezTo>
                    <a:pt x="15" y="29"/>
                    <a:pt x="-11" y="151"/>
                    <a:pt x="4" y="2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68"/>
            <p:cNvSpPr/>
            <p:nvPr/>
          </p:nvSpPr>
          <p:spPr>
            <a:xfrm>
              <a:off x="12221910" y="4652980"/>
              <a:ext cx="35280" cy="55080"/>
            </a:xfrm>
            <a:custGeom>
              <a:avLst/>
              <a:gdLst/>
              <a:ahLst/>
              <a:cxnLst/>
              <a:rect l="l" t="t" r="r" b="b"/>
              <a:pathLst>
                <a:path w="98" h="153" extrusionOk="0">
                  <a:moveTo>
                    <a:pt x="3" y="127"/>
                  </a:moveTo>
                  <a:cubicBezTo>
                    <a:pt x="5" y="135"/>
                    <a:pt x="8" y="142"/>
                    <a:pt x="14" y="147"/>
                  </a:cubicBezTo>
                  <a:cubicBezTo>
                    <a:pt x="19" y="150"/>
                    <a:pt x="24" y="152"/>
                    <a:pt x="30" y="152"/>
                  </a:cubicBezTo>
                  <a:cubicBezTo>
                    <a:pt x="45" y="153"/>
                    <a:pt x="59" y="147"/>
                    <a:pt x="70" y="137"/>
                  </a:cubicBezTo>
                  <a:cubicBezTo>
                    <a:pt x="81" y="127"/>
                    <a:pt x="88" y="114"/>
                    <a:pt x="92" y="100"/>
                  </a:cubicBezTo>
                  <a:cubicBezTo>
                    <a:pt x="103" y="68"/>
                    <a:pt x="102" y="-20"/>
                    <a:pt x="46" y="3"/>
                  </a:cubicBezTo>
                  <a:cubicBezTo>
                    <a:pt x="9" y="18"/>
                    <a:pt x="-7" y="94"/>
                    <a:pt x="3" y="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0075" rIns="90000" bIns="10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68"/>
            <p:cNvSpPr/>
            <p:nvPr/>
          </p:nvSpPr>
          <p:spPr>
            <a:xfrm>
              <a:off x="12932550" y="4457860"/>
              <a:ext cx="35280" cy="55080"/>
            </a:xfrm>
            <a:custGeom>
              <a:avLst/>
              <a:gdLst/>
              <a:ahLst/>
              <a:cxnLst/>
              <a:rect l="l" t="t" r="r" b="b"/>
              <a:pathLst>
                <a:path w="98" h="153" extrusionOk="0">
                  <a:moveTo>
                    <a:pt x="3" y="127"/>
                  </a:moveTo>
                  <a:cubicBezTo>
                    <a:pt x="5" y="135"/>
                    <a:pt x="8" y="142"/>
                    <a:pt x="14" y="146"/>
                  </a:cubicBezTo>
                  <a:cubicBezTo>
                    <a:pt x="19" y="150"/>
                    <a:pt x="24" y="151"/>
                    <a:pt x="30" y="152"/>
                  </a:cubicBezTo>
                  <a:cubicBezTo>
                    <a:pt x="45" y="153"/>
                    <a:pt x="59" y="147"/>
                    <a:pt x="70" y="137"/>
                  </a:cubicBezTo>
                  <a:cubicBezTo>
                    <a:pt x="81" y="127"/>
                    <a:pt x="88" y="114"/>
                    <a:pt x="92" y="100"/>
                  </a:cubicBezTo>
                  <a:cubicBezTo>
                    <a:pt x="103" y="68"/>
                    <a:pt x="102" y="-20"/>
                    <a:pt x="46" y="3"/>
                  </a:cubicBezTo>
                  <a:cubicBezTo>
                    <a:pt x="9" y="17"/>
                    <a:pt x="-7" y="94"/>
                    <a:pt x="3" y="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10075" rIns="90000" bIns="10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68"/>
            <p:cNvSpPr/>
            <p:nvPr/>
          </p:nvSpPr>
          <p:spPr>
            <a:xfrm>
              <a:off x="12013830" y="4469380"/>
              <a:ext cx="1352160" cy="436320"/>
            </a:xfrm>
            <a:custGeom>
              <a:avLst/>
              <a:gdLst/>
              <a:ahLst/>
              <a:cxnLst/>
              <a:rect l="l" t="t" r="r" b="b"/>
              <a:pathLst>
                <a:path w="3756" h="1212" extrusionOk="0">
                  <a:moveTo>
                    <a:pt x="0" y="1212"/>
                  </a:moveTo>
                  <a:cubicBezTo>
                    <a:pt x="164" y="1187"/>
                    <a:pt x="325" y="1151"/>
                    <a:pt x="485" y="1113"/>
                  </a:cubicBezTo>
                  <a:cubicBezTo>
                    <a:pt x="645" y="1075"/>
                    <a:pt x="805" y="1033"/>
                    <a:pt x="963" y="989"/>
                  </a:cubicBezTo>
                  <a:cubicBezTo>
                    <a:pt x="1281" y="901"/>
                    <a:pt x="1596" y="805"/>
                    <a:pt x="1910" y="703"/>
                  </a:cubicBezTo>
                  <a:lnTo>
                    <a:pt x="2145" y="627"/>
                  </a:lnTo>
                  <a:lnTo>
                    <a:pt x="2379" y="547"/>
                  </a:lnTo>
                  <a:cubicBezTo>
                    <a:pt x="2535" y="494"/>
                    <a:pt x="2690" y="439"/>
                    <a:pt x="2845" y="382"/>
                  </a:cubicBezTo>
                  <a:cubicBezTo>
                    <a:pt x="2999" y="325"/>
                    <a:pt x="3153" y="266"/>
                    <a:pt x="3305" y="203"/>
                  </a:cubicBezTo>
                  <a:cubicBezTo>
                    <a:pt x="3458" y="140"/>
                    <a:pt x="3609" y="75"/>
                    <a:pt x="3756" y="0"/>
                  </a:cubicBezTo>
                  <a:cubicBezTo>
                    <a:pt x="3618" y="92"/>
                    <a:pt x="3471" y="167"/>
                    <a:pt x="3322" y="241"/>
                  </a:cubicBezTo>
                  <a:cubicBezTo>
                    <a:pt x="3173" y="313"/>
                    <a:pt x="3022" y="380"/>
                    <a:pt x="2869" y="443"/>
                  </a:cubicBezTo>
                  <a:cubicBezTo>
                    <a:pt x="2716" y="508"/>
                    <a:pt x="2560" y="565"/>
                    <a:pt x="2405" y="623"/>
                  </a:cubicBezTo>
                  <a:lnTo>
                    <a:pt x="2171" y="705"/>
                  </a:lnTo>
                  <a:lnTo>
                    <a:pt x="1936" y="783"/>
                  </a:lnTo>
                  <a:lnTo>
                    <a:pt x="1699" y="857"/>
                  </a:lnTo>
                  <a:cubicBezTo>
                    <a:pt x="1619" y="881"/>
                    <a:pt x="1540" y="905"/>
                    <a:pt x="1460" y="927"/>
                  </a:cubicBezTo>
                  <a:cubicBezTo>
                    <a:pt x="1301" y="971"/>
                    <a:pt x="1141" y="1015"/>
                    <a:pt x="980" y="1052"/>
                  </a:cubicBezTo>
                  <a:cubicBezTo>
                    <a:pt x="819" y="1091"/>
                    <a:pt x="656" y="1125"/>
                    <a:pt x="493" y="1153"/>
                  </a:cubicBezTo>
                  <a:cubicBezTo>
                    <a:pt x="330" y="1180"/>
                    <a:pt x="166" y="1205"/>
                    <a:pt x="0" y="12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68"/>
            <p:cNvSpPr/>
            <p:nvPr/>
          </p:nvSpPr>
          <p:spPr>
            <a:xfrm>
              <a:off x="12170070" y="5213860"/>
              <a:ext cx="317160" cy="705600"/>
            </a:xfrm>
            <a:custGeom>
              <a:avLst/>
              <a:gdLst/>
              <a:ahLst/>
              <a:cxnLst/>
              <a:rect l="l" t="t" r="r" b="b"/>
              <a:pathLst>
                <a:path w="881" h="1960" extrusionOk="0">
                  <a:moveTo>
                    <a:pt x="65" y="832"/>
                  </a:moveTo>
                  <a:cubicBezTo>
                    <a:pt x="139" y="1241"/>
                    <a:pt x="247" y="1677"/>
                    <a:pt x="628" y="1918"/>
                  </a:cubicBezTo>
                  <a:cubicBezTo>
                    <a:pt x="673" y="1947"/>
                    <a:pt x="731" y="1973"/>
                    <a:pt x="791" y="1953"/>
                  </a:cubicBezTo>
                  <a:cubicBezTo>
                    <a:pt x="884" y="1922"/>
                    <a:pt x="891" y="1816"/>
                    <a:pt x="873" y="1741"/>
                  </a:cubicBezTo>
                  <a:cubicBezTo>
                    <a:pt x="808" y="1478"/>
                    <a:pt x="681" y="1234"/>
                    <a:pt x="631" y="968"/>
                  </a:cubicBezTo>
                  <a:cubicBezTo>
                    <a:pt x="605" y="834"/>
                    <a:pt x="599" y="694"/>
                    <a:pt x="581" y="558"/>
                  </a:cubicBezTo>
                  <a:cubicBezTo>
                    <a:pt x="562" y="424"/>
                    <a:pt x="497" y="-163"/>
                    <a:pt x="178" y="43"/>
                  </a:cubicBezTo>
                  <a:cubicBezTo>
                    <a:pt x="-109" y="228"/>
                    <a:pt x="27" y="618"/>
                    <a:pt x="65" y="8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68"/>
            <p:cNvSpPr/>
            <p:nvPr/>
          </p:nvSpPr>
          <p:spPr>
            <a:xfrm>
              <a:off x="13303350" y="5593300"/>
              <a:ext cx="76320" cy="75960"/>
            </a:xfrm>
            <a:custGeom>
              <a:avLst/>
              <a:gdLst/>
              <a:ahLst/>
              <a:cxnLst/>
              <a:rect l="l" t="t" r="r" b="b"/>
              <a:pathLst>
                <a:path w="212" h="211" extrusionOk="0">
                  <a:moveTo>
                    <a:pt x="113" y="210"/>
                  </a:moveTo>
                  <a:cubicBezTo>
                    <a:pt x="168" y="206"/>
                    <a:pt x="217" y="154"/>
                    <a:pt x="211" y="98"/>
                  </a:cubicBezTo>
                  <a:cubicBezTo>
                    <a:pt x="204" y="41"/>
                    <a:pt x="158" y="-4"/>
                    <a:pt x="99" y="0"/>
                  </a:cubicBezTo>
                  <a:cubicBezTo>
                    <a:pt x="44" y="3"/>
                    <a:pt x="-6" y="55"/>
                    <a:pt x="0" y="112"/>
                  </a:cubicBezTo>
                  <a:cubicBezTo>
                    <a:pt x="7" y="169"/>
                    <a:pt x="54" y="214"/>
                    <a:pt x="113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68"/>
            <p:cNvSpPr/>
            <p:nvPr/>
          </p:nvSpPr>
          <p:spPr>
            <a:xfrm>
              <a:off x="12474870" y="5574940"/>
              <a:ext cx="48960" cy="50760"/>
            </a:xfrm>
            <a:custGeom>
              <a:avLst/>
              <a:gdLst/>
              <a:ahLst/>
              <a:cxnLst/>
              <a:rect l="l" t="t" r="r" b="b"/>
              <a:pathLst>
                <a:path w="136" h="141" extrusionOk="0">
                  <a:moveTo>
                    <a:pt x="72" y="141"/>
                  </a:moveTo>
                  <a:cubicBezTo>
                    <a:pt x="163" y="135"/>
                    <a:pt x="153" y="-6"/>
                    <a:pt x="63" y="0"/>
                  </a:cubicBezTo>
                  <a:cubicBezTo>
                    <a:pt x="-27" y="7"/>
                    <a:pt x="-18" y="147"/>
                    <a:pt x="72" y="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5750" rIns="90000" bIns="5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68"/>
            <p:cNvSpPr/>
            <p:nvPr/>
          </p:nvSpPr>
          <p:spPr>
            <a:xfrm>
              <a:off x="13090950" y="5351740"/>
              <a:ext cx="48600" cy="51120"/>
            </a:xfrm>
            <a:custGeom>
              <a:avLst/>
              <a:gdLst/>
              <a:ahLst/>
              <a:cxnLst/>
              <a:rect l="l" t="t" r="r" b="b"/>
              <a:pathLst>
                <a:path w="135" h="142" extrusionOk="0">
                  <a:moveTo>
                    <a:pt x="72" y="141"/>
                  </a:moveTo>
                  <a:cubicBezTo>
                    <a:pt x="162" y="134"/>
                    <a:pt x="153" y="-6"/>
                    <a:pt x="63" y="0"/>
                  </a:cubicBezTo>
                  <a:cubicBezTo>
                    <a:pt x="-28" y="6"/>
                    <a:pt x="-18" y="147"/>
                    <a:pt x="72" y="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6100" rIns="90000" bIns="6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68"/>
            <p:cNvSpPr/>
            <p:nvPr/>
          </p:nvSpPr>
          <p:spPr>
            <a:xfrm>
              <a:off x="12566790" y="5374780"/>
              <a:ext cx="48600" cy="50400"/>
            </a:xfrm>
            <a:custGeom>
              <a:avLst/>
              <a:gdLst/>
              <a:ahLst/>
              <a:cxnLst/>
              <a:rect l="l" t="t" r="r" b="b"/>
              <a:pathLst>
                <a:path w="135" h="140" extrusionOk="0">
                  <a:moveTo>
                    <a:pt x="72" y="140"/>
                  </a:moveTo>
                  <a:cubicBezTo>
                    <a:pt x="162" y="134"/>
                    <a:pt x="153" y="-6"/>
                    <a:pt x="63" y="0"/>
                  </a:cubicBezTo>
                  <a:cubicBezTo>
                    <a:pt x="-28" y="6"/>
                    <a:pt x="-18" y="146"/>
                    <a:pt x="72" y="1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5400" rIns="90000" bIns="5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68"/>
            <p:cNvSpPr/>
            <p:nvPr/>
          </p:nvSpPr>
          <p:spPr>
            <a:xfrm>
              <a:off x="13633110" y="5417260"/>
              <a:ext cx="48960" cy="50400"/>
            </a:xfrm>
            <a:custGeom>
              <a:avLst/>
              <a:gdLst/>
              <a:ahLst/>
              <a:cxnLst/>
              <a:rect l="l" t="t" r="r" b="b"/>
              <a:pathLst>
                <a:path w="136" h="140" extrusionOk="0">
                  <a:moveTo>
                    <a:pt x="73" y="140"/>
                  </a:moveTo>
                  <a:cubicBezTo>
                    <a:pt x="163" y="134"/>
                    <a:pt x="154" y="-6"/>
                    <a:pt x="63" y="0"/>
                  </a:cubicBezTo>
                  <a:cubicBezTo>
                    <a:pt x="-27" y="6"/>
                    <a:pt x="-18" y="146"/>
                    <a:pt x="73" y="1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5400" rIns="90000" bIns="5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68"/>
            <p:cNvSpPr/>
            <p:nvPr/>
          </p:nvSpPr>
          <p:spPr>
            <a:xfrm>
              <a:off x="12935070" y="5744860"/>
              <a:ext cx="48960" cy="50400"/>
            </a:xfrm>
            <a:custGeom>
              <a:avLst/>
              <a:gdLst/>
              <a:ahLst/>
              <a:cxnLst/>
              <a:rect l="l" t="t" r="r" b="b"/>
              <a:pathLst>
                <a:path w="136" h="140" extrusionOk="0">
                  <a:moveTo>
                    <a:pt x="72" y="140"/>
                  </a:moveTo>
                  <a:cubicBezTo>
                    <a:pt x="163" y="134"/>
                    <a:pt x="153" y="-6"/>
                    <a:pt x="63" y="0"/>
                  </a:cubicBezTo>
                  <a:cubicBezTo>
                    <a:pt x="-27" y="6"/>
                    <a:pt x="-18" y="146"/>
                    <a:pt x="72" y="1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5400" rIns="90000" bIns="5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68"/>
            <p:cNvSpPr/>
            <p:nvPr/>
          </p:nvSpPr>
          <p:spPr>
            <a:xfrm>
              <a:off x="12725910" y="5660260"/>
              <a:ext cx="76320" cy="75960"/>
            </a:xfrm>
            <a:custGeom>
              <a:avLst/>
              <a:gdLst/>
              <a:ahLst/>
              <a:cxnLst/>
              <a:rect l="l" t="t" r="r" b="b"/>
              <a:pathLst>
                <a:path w="212" h="211" extrusionOk="0">
                  <a:moveTo>
                    <a:pt x="113" y="210"/>
                  </a:moveTo>
                  <a:cubicBezTo>
                    <a:pt x="168" y="206"/>
                    <a:pt x="217" y="155"/>
                    <a:pt x="211" y="98"/>
                  </a:cubicBezTo>
                  <a:cubicBezTo>
                    <a:pt x="205" y="41"/>
                    <a:pt x="158" y="-4"/>
                    <a:pt x="99" y="0"/>
                  </a:cubicBezTo>
                  <a:cubicBezTo>
                    <a:pt x="44" y="4"/>
                    <a:pt x="-6" y="55"/>
                    <a:pt x="1" y="112"/>
                  </a:cubicBezTo>
                  <a:cubicBezTo>
                    <a:pt x="7" y="169"/>
                    <a:pt x="54" y="214"/>
                    <a:pt x="113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68"/>
            <p:cNvSpPr/>
            <p:nvPr/>
          </p:nvSpPr>
          <p:spPr>
            <a:xfrm>
              <a:off x="13419270" y="5108380"/>
              <a:ext cx="75960" cy="75960"/>
            </a:xfrm>
            <a:custGeom>
              <a:avLst/>
              <a:gdLst/>
              <a:ahLst/>
              <a:cxnLst/>
              <a:rect l="l" t="t" r="r" b="b"/>
              <a:pathLst>
                <a:path w="211" h="211" extrusionOk="0">
                  <a:moveTo>
                    <a:pt x="112" y="210"/>
                  </a:moveTo>
                  <a:cubicBezTo>
                    <a:pt x="167" y="206"/>
                    <a:pt x="217" y="154"/>
                    <a:pt x="210" y="98"/>
                  </a:cubicBezTo>
                  <a:cubicBezTo>
                    <a:pt x="204" y="41"/>
                    <a:pt x="157" y="-4"/>
                    <a:pt x="98" y="0"/>
                  </a:cubicBezTo>
                  <a:cubicBezTo>
                    <a:pt x="43" y="3"/>
                    <a:pt x="-6" y="55"/>
                    <a:pt x="0" y="112"/>
                  </a:cubicBezTo>
                  <a:cubicBezTo>
                    <a:pt x="6" y="169"/>
                    <a:pt x="53" y="214"/>
                    <a:pt x="112" y="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68"/>
            <p:cNvSpPr/>
            <p:nvPr/>
          </p:nvSpPr>
          <p:spPr>
            <a:xfrm>
              <a:off x="12386790" y="5962900"/>
              <a:ext cx="48960" cy="50760"/>
            </a:xfrm>
            <a:custGeom>
              <a:avLst/>
              <a:gdLst/>
              <a:ahLst/>
              <a:cxnLst/>
              <a:rect l="l" t="t" r="r" b="b"/>
              <a:pathLst>
                <a:path w="136" h="141" extrusionOk="0">
                  <a:moveTo>
                    <a:pt x="72" y="141"/>
                  </a:moveTo>
                  <a:cubicBezTo>
                    <a:pt x="163" y="134"/>
                    <a:pt x="153" y="-6"/>
                    <a:pt x="63" y="0"/>
                  </a:cubicBezTo>
                  <a:cubicBezTo>
                    <a:pt x="-27" y="6"/>
                    <a:pt x="-18" y="147"/>
                    <a:pt x="72" y="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5750" rIns="90000" bIns="5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5" name="Google Shape;4075;p68"/>
          <p:cNvGrpSpPr/>
          <p:nvPr/>
        </p:nvGrpSpPr>
        <p:grpSpPr>
          <a:xfrm rot="-9516747" flipH="1">
            <a:off x="1535394" y="-167868"/>
            <a:ext cx="679727" cy="1291050"/>
            <a:chOff x="5997080" y="172838"/>
            <a:chExt cx="679680" cy="1290960"/>
          </a:xfrm>
        </p:grpSpPr>
        <p:grpSp>
          <p:nvGrpSpPr>
            <p:cNvPr id="4076" name="Google Shape;4076;p68"/>
            <p:cNvGrpSpPr/>
            <p:nvPr/>
          </p:nvGrpSpPr>
          <p:grpSpPr>
            <a:xfrm>
              <a:off x="6211280" y="172838"/>
              <a:ext cx="465480" cy="1261800"/>
              <a:chOff x="6211280" y="172838"/>
              <a:chExt cx="465480" cy="1261800"/>
            </a:xfrm>
          </p:grpSpPr>
          <p:sp>
            <p:nvSpPr>
              <p:cNvPr id="4077" name="Google Shape;4077;p68"/>
              <p:cNvSpPr/>
              <p:nvPr/>
            </p:nvSpPr>
            <p:spPr>
              <a:xfrm>
                <a:off x="6354560" y="432397"/>
                <a:ext cx="106560" cy="100224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84" extrusionOk="0">
                    <a:moveTo>
                      <a:pt x="214" y="2784"/>
                    </a:moveTo>
                    <a:cubicBezTo>
                      <a:pt x="25" y="2282"/>
                      <a:pt x="-39" y="1817"/>
                      <a:pt x="22" y="1402"/>
                    </a:cubicBezTo>
                    <a:cubicBezTo>
                      <a:pt x="45" y="1243"/>
                      <a:pt x="89" y="1086"/>
                      <a:pt x="130" y="933"/>
                    </a:cubicBezTo>
                    <a:cubicBezTo>
                      <a:pt x="153" y="850"/>
                      <a:pt x="176" y="764"/>
                      <a:pt x="196" y="679"/>
                    </a:cubicBezTo>
                    <a:cubicBezTo>
                      <a:pt x="254" y="432"/>
                      <a:pt x="290" y="239"/>
                      <a:pt x="230" y="9"/>
                    </a:cubicBezTo>
                    <a:lnTo>
                      <a:pt x="264" y="0"/>
                    </a:lnTo>
                    <a:cubicBezTo>
                      <a:pt x="327" y="238"/>
                      <a:pt x="290" y="435"/>
                      <a:pt x="230" y="687"/>
                    </a:cubicBezTo>
                    <a:cubicBezTo>
                      <a:pt x="210" y="773"/>
                      <a:pt x="187" y="859"/>
                      <a:pt x="164" y="942"/>
                    </a:cubicBezTo>
                    <a:cubicBezTo>
                      <a:pt x="123" y="1094"/>
                      <a:pt x="80" y="1250"/>
                      <a:pt x="57" y="1408"/>
                    </a:cubicBezTo>
                    <a:cubicBezTo>
                      <a:pt x="-3" y="1817"/>
                      <a:pt x="61" y="2275"/>
                      <a:pt x="247" y="2771"/>
                    </a:cubicBezTo>
                    <a:lnTo>
                      <a:pt x="214" y="27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8" name="Google Shape;4078;p68"/>
              <p:cNvSpPr/>
              <p:nvPr/>
            </p:nvSpPr>
            <p:spPr>
              <a:xfrm>
                <a:off x="6455000" y="231157"/>
                <a:ext cx="172440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50" extrusionOk="0">
                    <a:moveTo>
                      <a:pt x="264" y="360"/>
                    </a:moveTo>
                    <a:cubicBezTo>
                      <a:pt x="348" y="288"/>
                      <a:pt x="425" y="200"/>
                      <a:pt x="465" y="103"/>
                    </a:cubicBezTo>
                    <a:cubicBezTo>
                      <a:pt x="475" y="79"/>
                      <a:pt x="483" y="52"/>
                      <a:pt x="477" y="31"/>
                    </a:cubicBezTo>
                    <a:cubicBezTo>
                      <a:pt x="469" y="6"/>
                      <a:pt x="440" y="-4"/>
                      <a:pt x="411" y="1"/>
                    </a:cubicBezTo>
                    <a:cubicBezTo>
                      <a:pt x="381" y="6"/>
                      <a:pt x="350" y="24"/>
                      <a:pt x="323" y="46"/>
                    </a:cubicBezTo>
                    <a:cubicBezTo>
                      <a:pt x="239" y="110"/>
                      <a:pt x="183" y="204"/>
                      <a:pt x="130" y="292"/>
                    </a:cubicBezTo>
                    <a:cubicBezTo>
                      <a:pt x="106" y="333"/>
                      <a:pt x="0" y="550"/>
                      <a:pt x="0" y="550"/>
                    </a:cubicBezTo>
                    <a:cubicBezTo>
                      <a:pt x="0" y="550"/>
                      <a:pt x="216" y="400"/>
                      <a:pt x="264" y="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9" name="Google Shape;4079;p68"/>
              <p:cNvSpPr/>
              <p:nvPr/>
            </p:nvSpPr>
            <p:spPr>
              <a:xfrm>
                <a:off x="6250880" y="241238"/>
                <a:ext cx="186480" cy="19512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42" extrusionOk="0">
                    <a:moveTo>
                      <a:pt x="385" y="241"/>
                    </a:moveTo>
                    <a:cubicBezTo>
                      <a:pt x="329" y="145"/>
                      <a:pt x="249" y="59"/>
                      <a:pt x="147" y="14"/>
                    </a:cubicBezTo>
                    <a:cubicBezTo>
                      <a:pt x="104" y="-4"/>
                      <a:pt x="52" y="-15"/>
                      <a:pt x="15" y="41"/>
                    </a:cubicBezTo>
                    <a:cubicBezTo>
                      <a:pt x="-11" y="87"/>
                      <a:pt x="1" y="138"/>
                      <a:pt x="23" y="181"/>
                    </a:cubicBezTo>
                    <a:cubicBezTo>
                      <a:pt x="71" y="276"/>
                      <a:pt x="164" y="339"/>
                      <a:pt x="253" y="397"/>
                    </a:cubicBezTo>
                    <a:cubicBezTo>
                      <a:pt x="293" y="424"/>
                      <a:pt x="518" y="542"/>
                      <a:pt x="518" y="542"/>
                    </a:cubicBezTo>
                    <a:cubicBezTo>
                      <a:pt x="518" y="542"/>
                      <a:pt x="416" y="295"/>
                      <a:pt x="385" y="2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0" name="Google Shape;4080;p68"/>
              <p:cNvSpPr/>
              <p:nvPr/>
            </p:nvSpPr>
            <p:spPr>
              <a:xfrm>
                <a:off x="6409640" y="172838"/>
                <a:ext cx="90720" cy="25632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712" extrusionOk="0">
                    <a:moveTo>
                      <a:pt x="225" y="408"/>
                    </a:moveTo>
                    <a:cubicBezTo>
                      <a:pt x="256" y="301"/>
                      <a:pt x="264" y="184"/>
                      <a:pt x="226" y="80"/>
                    </a:cubicBezTo>
                    <a:cubicBezTo>
                      <a:pt x="216" y="53"/>
                      <a:pt x="202" y="25"/>
                      <a:pt x="177" y="10"/>
                    </a:cubicBezTo>
                    <a:cubicBezTo>
                      <a:pt x="147" y="-7"/>
                      <a:pt x="107" y="-1"/>
                      <a:pt x="78" y="20"/>
                    </a:cubicBezTo>
                    <a:cubicBezTo>
                      <a:pt x="50" y="40"/>
                      <a:pt x="32" y="72"/>
                      <a:pt x="20" y="104"/>
                    </a:cubicBezTo>
                    <a:cubicBezTo>
                      <a:pt x="-16" y="204"/>
                      <a:pt x="3" y="315"/>
                      <a:pt x="21" y="419"/>
                    </a:cubicBezTo>
                    <a:cubicBezTo>
                      <a:pt x="30" y="467"/>
                      <a:pt x="99" y="712"/>
                      <a:pt x="99" y="712"/>
                    </a:cubicBezTo>
                    <a:cubicBezTo>
                      <a:pt x="99" y="712"/>
                      <a:pt x="208" y="468"/>
                      <a:pt x="225" y="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1" name="Google Shape;4081;p68"/>
              <p:cNvSpPr/>
              <p:nvPr/>
            </p:nvSpPr>
            <p:spPr>
              <a:xfrm>
                <a:off x="6440600" y="182918"/>
                <a:ext cx="123480" cy="25416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06" extrusionOk="0">
                    <a:moveTo>
                      <a:pt x="342" y="129"/>
                    </a:moveTo>
                    <a:cubicBezTo>
                      <a:pt x="345" y="84"/>
                      <a:pt x="340" y="31"/>
                      <a:pt x="301" y="8"/>
                    </a:cubicBezTo>
                    <a:cubicBezTo>
                      <a:pt x="271" y="-9"/>
                      <a:pt x="231" y="1"/>
                      <a:pt x="204" y="23"/>
                    </a:cubicBezTo>
                    <a:cubicBezTo>
                      <a:pt x="177" y="45"/>
                      <a:pt x="161" y="77"/>
                      <a:pt x="146" y="109"/>
                    </a:cubicBezTo>
                    <a:cubicBezTo>
                      <a:pt x="72" y="260"/>
                      <a:pt x="0" y="706"/>
                      <a:pt x="0" y="706"/>
                    </a:cubicBezTo>
                    <a:cubicBezTo>
                      <a:pt x="0" y="706"/>
                      <a:pt x="107" y="616"/>
                      <a:pt x="141" y="580"/>
                    </a:cubicBezTo>
                    <a:cubicBezTo>
                      <a:pt x="195" y="523"/>
                      <a:pt x="240" y="456"/>
                      <a:pt x="274" y="385"/>
                    </a:cubicBezTo>
                    <a:cubicBezTo>
                      <a:pt x="312" y="304"/>
                      <a:pt x="335" y="217"/>
                      <a:pt x="342" y="1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2" name="Google Shape;4082;p68"/>
              <p:cNvSpPr/>
              <p:nvPr/>
            </p:nvSpPr>
            <p:spPr>
              <a:xfrm>
                <a:off x="6326840" y="195878"/>
                <a:ext cx="114480" cy="24264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674" extrusionOk="0">
                    <a:moveTo>
                      <a:pt x="311" y="345"/>
                    </a:moveTo>
                    <a:cubicBezTo>
                      <a:pt x="297" y="234"/>
                      <a:pt x="256" y="124"/>
                      <a:pt x="179" y="44"/>
                    </a:cubicBezTo>
                    <a:cubicBezTo>
                      <a:pt x="159" y="23"/>
                      <a:pt x="135" y="3"/>
                      <a:pt x="106" y="0"/>
                    </a:cubicBezTo>
                    <a:cubicBezTo>
                      <a:pt x="72" y="-4"/>
                      <a:pt x="38" y="18"/>
                      <a:pt x="20" y="48"/>
                    </a:cubicBezTo>
                    <a:cubicBezTo>
                      <a:pt x="2" y="78"/>
                      <a:pt x="-2" y="114"/>
                      <a:pt x="1" y="149"/>
                    </a:cubicBezTo>
                    <a:cubicBezTo>
                      <a:pt x="8" y="255"/>
                      <a:pt x="69" y="349"/>
                      <a:pt x="129" y="437"/>
                    </a:cubicBezTo>
                    <a:cubicBezTo>
                      <a:pt x="156" y="478"/>
                      <a:pt x="317" y="674"/>
                      <a:pt x="317" y="674"/>
                    </a:cubicBezTo>
                    <a:cubicBezTo>
                      <a:pt x="317" y="674"/>
                      <a:pt x="319" y="407"/>
                      <a:pt x="311" y="3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3" name="Google Shape;4083;p68"/>
              <p:cNvSpPr/>
              <p:nvPr/>
            </p:nvSpPr>
            <p:spPr>
              <a:xfrm>
                <a:off x="6440600" y="287318"/>
                <a:ext cx="216720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16" extrusionOk="0">
                    <a:moveTo>
                      <a:pt x="307" y="306"/>
                    </a:moveTo>
                    <a:cubicBezTo>
                      <a:pt x="408" y="260"/>
                      <a:pt x="505" y="195"/>
                      <a:pt x="570" y="114"/>
                    </a:cubicBezTo>
                    <a:cubicBezTo>
                      <a:pt x="587" y="93"/>
                      <a:pt x="603" y="70"/>
                      <a:pt x="602" y="48"/>
                    </a:cubicBezTo>
                    <a:cubicBezTo>
                      <a:pt x="601" y="22"/>
                      <a:pt x="576" y="4"/>
                      <a:pt x="546" y="1"/>
                    </a:cubicBezTo>
                    <a:cubicBezTo>
                      <a:pt x="516" y="-3"/>
                      <a:pt x="482" y="7"/>
                      <a:pt x="450" y="20"/>
                    </a:cubicBezTo>
                    <a:cubicBezTo>
                      <a:pt x="352" y="59"/>
                      <a:pt x="272" y="133"/>
                      <a:pt x="197" y="204"/>
                    </a:cubicBezTo>
                    <a:cubicBezTo>
                      <a:pt x="163" y="236"/>
                      <a:pt x="0" y="416"/>
                      <a:pt x="0" y="416"/>
                    </a:cubicBezTo>
                    <a:cubicBezTo>
                      <a:pt x="0" y="416"/>
                      <a:pt x="250" y="331"/>
                      <a:pt x="307" y="3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4" name="Google Shape;4084;p68"/>
              <p:cNvSpPr/>
              <p:nvPr/>
            </p:nvSpPr>
            <p:spPr>
              <a:xfrm>
                <a:off x="6211280" y="310718"/>
                <a:ext cx="229680" cy="1278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55" extrusionOk="0">
                    <a:moveTo>
                      <a:pt x="322" y="279"/>
                    </a:moveTo>
                    <a:cubicBezTo>
                      <a:pt x="216" y="245"/>
                      <a:pt x="112" y="191"/>
                      <a:pt x="39" y="118"/>
                    </a:cubicBezTo>
                    <a:cubicBezTo>
                      <a:pt x="20" y="99"/>
                      <a:pt x="2" y="77"/>
                      <a:pt x="0" y="55"/>
                    </a:cubicBezTo>
                    <a:cubicBezTo>
                      <a:pt x="-2" y="29"/>
                      <a:pt x="20" y="9"/>
                      <a:pt x="50" y="3"/>
                    </a:cubicBezTo>
                    <a:cubicBezTo>
                      <a:pt x="80" y="-4"/>
                      <a:pt x="115" y="1"/>
                      <a:pt x="148" y="10"/>
                    </a:cubicBezTo>
                    <a:cubicBezTo>
                      <a:pt x="250" y="39"/>
                      <a:pt x="337" y="104"/>
                      <a:pt x="420" y="166"/>
                    </a:cubicBezTo>
                    <a:cubicBezTo>
                      <a:pt x="457" y="194"/>
                      <a:pt x="638" y="355"/>
                      <a:pt x="638" y="355"/>
                    </a:cubicBezTo>
                    <a:cubicBezTo>
                      <a:pt x="638" y="355"/>
                      <a:pt x="382" y="298"/>
                      <a:pt x="322" y="2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5" name="Google Shape;4085;p68"/>
              <p:cNvSpPr/>
              <p:nvPr/>
            </p:nvSpPr>
            <p:spPr>
              <a:xfrm>
                <a:off x="6272840" y="352838"/>
                <a:ext cx="171720" cy="9108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253" extrusionOk="0">
                    <a:moveTo>
                      <a:pt x="477" y="253"/>
                    </a:moveTo>
                    <a:cubicBezTo>
                      <a:pt x="436" y="233"/>
                      <a:pt x="397" y="210"/>
                      <a:pt x="358" y="187"/>
                    </a:cubicBezTo>
                    <a:cubicBezTo>
                      <a:pt x="338" y="176"/>
                      <a:pt x="319" y="164"/>
                      <a:pt x="300" y="152"/>
                    </a:cubicBezTo>
                    <a:cubicBezTo>
                      <a:pt x="290" y="146"/>
                      <a:pt x="281" y="141"/>
                      <a:pt x="271" y="134"/>
                    </a:cubicBezTo>
                    <a:lnTo>
                      <a:pt x="242" y="118"/>
                    </a:lnTo>
                    <a:cubicBezTo>
                      <a:pt x="203" y="95"/>
                      <a:pt x="165" y="73"/>
                      <a:pt x="124" y="54"/>
                    </a:cubicBezTo>
                    <a:cubicBezTo>
                      <a:pt x="84" y="34"/>
                      <a:pt x="43" y="16"/>
                      <a:pt x="0" y="0"/>
                    </a:cubicBezTo>
                    <a:cubicBezTo>
                      <a:pt x="46" y="2"/>
                      <a:pt x="91" y="13"/>
                      <a:pt x="135" y="28"/>
                    </a:cubicBezTo>
                    <a:cubicBezTo>
                      <a:pt x="178" y="44"/>
                      <a:pt x="220" y="64"/>
                      <a:pt x="260" y="87"/>
                    </a:cubicBezTo>
                    <a:cubicBezTo>
                      <a:pt x="279" y="99"/>
                      <a:pt x="299" y="111"/>
                      <a:pt x="318" y="124"/>
                    </a:cubicBezTo>
                    <a:cubicBezTo>
                      <a:pt x="336" y="137"/>
                      <a:pt x="356" y="150"/>
                      <a:pt x="373" y="164"/>
                    </a:cubicBezTo>
                    <a:cubicBezTo>
                      <a:pt x="410" y="192"/>
                      <a:pt x="444" y="221"/>
                      <a:pt x="477" y="2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6" name="Google Shape;4086;p68"/>
              <p:cNvSpPr/>
              <p:nvPr/>
            </p:nvSpPr>
            <p:spPr>
              <a:xfrm>
                <a:off x="6440960" y="248797"/>
                <a:ext cx="85680" cy="189720"/>
              </a:xfrm>
              <a:custGeom>
                <a:avLst/>
                <a:gdLst/>
                <a:ahLst/>
                <a:cxnLst/>
                <a:rect l="l" t="t" r="r" b="b"/>
                <a:pathLst>
                  <a:path w="238" h="527" extrusionOk="0">
                    <a:moveTo>
                      <a:pt x="238" y="0"/>
                    </a:moveTo>
                    <a:cubicBezTo>
                      <a:pt x="222" y="46"/>
                      <a:pt x="205" y="91"/>
                      <a:pt x="188" y="136"/>
                    </a:cubicBezTo>
                    <a:cubicBezTo>
                      <a:pt x="180" y="158"/>
                      <a:pt x="171" y="181"/>
                      <a:pt x="162" y="203"/>
                    </a:cubicBezTo>
                    <a:lnTo>
                      <a:pt x="134" y="269"/>
                    </a:lnTo>
                    <a:cubicBezTo>
                      <a:pt x="115" y="314"/>
                      <a:pt x="95" y="358"/>
                      <a:pt x="74" y="401"/>
                    </a:cubicBezTo>
                    <a:cubicBezTo>
                      <a:pt x="52" y="444"/>
                      <a:pt x="28" y="487"/>
                      <a:pt x="0" y="527"/>
                    </a:cubicBezTo>
                    <a:cubicBezTo>
                      <a:pt x="15" y="480"/>
                      <a:pt x="31" y="435"/>
                      <a:pt x="48" y="390"/>
                    </a:cubicBezTo>
                    <a:cubicBezTo>
                      <a:pt x="65" y="345"/>
                      <a:pt x="83" y="300"/>
                      <a:pt x="101" y="256"/>
                    </a:cubicBezTo>
                    <a:cubicBezTo>
                      <a:pt x="111" y="234"/>
                      <a:pt x="121" y="212"/>
                      <a:pt x="131" y="190"/>
                    </a:cubicBezTo>
                    <a:cubicBezTo>
                      <a:pt x="141" y="168"/>
                      <a:pt x="151" y="146"/>
                      <a:pt x="163" y="124"/>
                    </a:cubicBezTo>
                    <a:cubicBezTo>
                      <a:pt x="185" y="81"/>
                      <a:pt x="209" y="39"/>
                      <a:pt x="2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7" name="Google Shape;4087;p68"/>
              <p:cNvSpPr/>
              <p:nvPr/>
            </p:nvSpPr>
            <p:spPr>
              <a:xfrm>
                <a:off x="6371120" y="258518"/>
                <a:ext cx="71280" cy="18612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17" extrusionOk="0">
                    <a:moveTo>
                      <a:pt x="198" y="517"/>
                    </a:moveTo>
                    <a:cubicBezTo>
                      <a:pt x="180" y="473"/>
                      <a:pt x="165" y="430"/>
                      <a:pt x="150" y="386"/>
                    </a:cubicBezTo>
                    <a:lnTo>
                      <a:pt x="127" y="321"/>
                    </a:lnTo>
                    <a:cubicBezTo>
                      <a:pt x="119" y="299"/>
                      <a:pt x="112" y="278"/>
                      <a:pt x="104" y="256"/>
                    </a:cubicBezTo>
                    <a:cubicBezTo>
                      <a:pt x="88" y="213"/>
                      <a:pt x="72" y="170"/>
                      <a:pt x="54" y="128"/>
                    </a:cubicBezTo>
                    <a:cubicBezTo>
                      <a:pt x="37" y="85"/>
                      <a:pt x="19" y="43"/>
                      <a:pt x="0" y="0"/>
                    </a:cubicBezTo>
                    <a:cubicBezTo>
                      <a:pt x="32" y="35"/>
                      <a:pt x="57" y="74"/>
                      <a:pt x="80" y="116"/>
                    </a:cubicBezTo>
                    <a:cubicBezTo>
                      <a:pt x="102" y="157"/>
                      <a:pt x="121" y="200"/>
                      <a:pt x="137" y="244"/>
                    </a:cubicBezTo>
                    <a:cubicBezTo>
                      <a:pt x="144" y="266"/>
                      <a:pt x="152" y="288"/>
                      <a:pt x="159" y="311"/>
                    </a:cubicBezTo>
                    <a:cubicBezTo>
                      <a:pt x="165" y="333"/>
                      <a:pt x="171" y="356"/>
                      <a:pt x="176" y="378"/>
                    </a:cubicBezTo>
                    <a:cubicBezTo>
                      <a:pt x="187" y="424"/>
                      <a:pt x="194" y="470"/>
                      <a:pt x="198" y="5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8" name="Google Shape;4088;p68"/>
              <p:cNvSpPr/>
              <p:nvPr/>
            </p:nvSpPr>
            <p:spPr>
              <a:xfrm>
                <a:off x="6446720" y="324038"/>
                <a:ext cx="163440" cy="11304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14" extrusionOk="0">
                    <a:moveTo>
                      <a:pt x="454" y="0"/>
                    </a:moveTo>
                    <a:cubicBezTo>
                      <a:pt x="416" y="26"/>
                      <a:pt x="380" y="55"/>
                      <a:pt x="344" y="82"/>
                    </a:cubicBezTo>
                    <a:lnTo>
                      <a:pt x="289" y="124"/>
                    </a:lnTo>
                    <a:lnTo>
                      <a:pt x="233" y="165"/>
                    </a:lnTo>
                    <a:cubicBezTo>
                      <a:pt x="196" y="192"/>
                      <a:pt x="159" y="218"/>
                      <a:pt x="120" y="244"/>
                    </a:cubicBezTo>
                    <a:cubicBezTo>
                      <a:pt x="82" y="269"/>
                      <a:pt x="42" y="294"/>
                      <a:pt x="0" y="314"/>
                    </a:cubicBezTo>
                    <a:cubicBezTo>
                      <a:pt x="34" y="282"/>
                      <a:pt x="68" y="251"/>
                      <a:pt x="104" y="222"/>
                    </a:cubicBezTo>
                    <a:cubicBezTo>
                      <a:pt x="139" y="192"/>
                      <a:pt x="175" y="164"/>
                      <a:pt x="213" y="136"/>
                    </a:cubicBezTo>
                    <a:cubicBezTo>
                      <a:pt x="250" y="110"/>
                      <a:pt x="288" y="83"/>
                      <a:pt x="328" y="60"/>
                    </a:cubicBezTo>
                    <a:cubicBezTo>
                      <a:pt x="368" y="36"/>
                      <a:pt x="409" y="13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9" name="Google Shape;4089;p68"/>
              <p:cNvSpPr/>
              <p:nvPr/>
            </p:nvSpPr>
            <p:spPr>
              <a:xfrm>
                <a:off x="6422240" y="419438"/>
                <a:ext cx="4896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82" extrusionOk="0">
                    <a:moveTo>
                      <a:pt x="113" y="148"/>
                    </a:moveTo>
                    <a:cubicBezTo>
                      <a:pt x="105" y="164"/>
                      <a:pt x="93" y="180"/>
                      <a:pt x="75" y="182"/>
                    </a:cubicBezTo>
                    <a:cubicBezTo>
                      <a:pt x="55" y="184"/>
                      <a:pt x="39" y="165"/>
                      <a:pt x="29" y="147"/>
                    </a:cubicBezTo>
                    <a:cubicBezTo>
                      <a:pt x="12" y="114"/>
                      <a:pt x="2" y="78"/>
                      <a:pt x="0" y="41"/>
                    </a:cubicBezTo>
                    <a:cubicBezTo>
                      <a:pt x="0" y="38"/>
                      <a:pt x="0" y="35"/>
                      <a:pt x="1" y="32"/>
                    </a:cubicBezTo>
                    <a:cubicBezTo>
                      <a:pt x="2" y="30"/>
                      <a:pt x="5" y="27"/>
                      <a:pt x="8" y="26"/>
                    </a:cubicBezTo>
                    <a:cubicBezTo>
                      <a:pt x="33" y="7"/>
                      <a:pt x="108" y="-18"/>
                      <a:pt x="130" y="18"/>
                    </a:cubicBezTo>
                    <a:cubicBezTo>
                      <a:pt x="139" y="33"/>
                      <a:pt x="135" y="59"/>
                      <a:pt x="133" y="76"/>
                    </a:cubicBezTo>
                    <a:cubicBezTo>
                      <a:pt x="130" y="101"/>
                      <a:pt x="123" y="125"/>
                      <a:pt x="113" y="14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0500" rIns="90000" bIns="20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0" name="Google Shape;4090;p68"/>
              <p:cNvSpPr/>
              <p:nvPr/>
            </p:nvSpPr>
            <p:spPr>
              <a:xfrm>
                <a:off x="6268520" y="440677"/>
                <a:ext cx="151560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614" extrusionOk="0">
                    <a:moveTo>
                      <a:pt x="0" y="0"/>
                    </a:moveTo>
                    <a:cubicBezTo>
                      <a:pt x="44" y="87"/>
                      <a:pt x="130" y="144"/>
                      <a:pt x="201" y="212"/>
                    </a:cubicBezTo>
                    <a:cubicBezTo>
                      <a:pt x="312" y="319"/>
                      <a:pt x="390" y="460"/>
                      <a:pt x="421" y="611"/>
                    </a:cubicBezTo>
                    <a:cubicBezTo>
                      <a:pt x="374" y="621"/>
                      <a:pt x="328" y="599"/>
                      <a:pt x="287" y="574"/>
                    </a:cubicBezTo>
                    <a:cubicBezTo>
                      <a:pt x="173" y="504"/>
                      <a:pt x="88" y="390"/>
                      <a:pt x="49" y="262"/>
                    </a:cubicBezTo>
                    <a:cubicBezTo>
                      <a:pt x="22" y="177"/>
                      <a:pt x="7" y="8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1" name="Google Shape;4091;p68"/>
              <p:cNvSpPr/>
              <p:nvPr/>
            </p:nvSpPr>
            <p:spPr>
              <a:xfrm>
                <a:off x="6294440" y="489278"/>
                <a:ext cx="126720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5" extrusionOk="0">
                    <a:moveTo>
                      <a:pt x="0" y="0"/>
                    </a:moveTo>
                    <a:cubicBezTo>
                      <a:pt x="34" y="36"/>
                      <a:pt x="68" y="72"/>
                      <a:pt x="101" y="108"/>
                    </a:cubicBezTo>
                    <a:cubicBezTo>
                      <a:pt x="118" y="126"/>
                      <a:pt x="134" y="145"/>
                      <a:pt x="151" y="163"/>
                    </a:cubicBezTo>
                    <a:cubicBezTo>
                      <a:pt x="167" y="182"/>
                      <a:pt x="183" y="201"/>
                      <a:pt x="199" y="219"/>
                    </a:cubicBezTo>
                    <a:cubicBezTo>
                      <a:pt x="231" y="258"/>
                      <a:pt x="260" y="298"/>
                      <a:pt x="287" y="340"/>
                    </a:cubicBezTo>
                    <a:cubicBezTo>
                      <a:pt x="313" y="383"/>
                      <a:pt x="337" y="428"/>
                      <a:pt x="352" y="475"/>
                    </a:cubicBezTo>
                    <a:cubicBezTo>
                      <a:pt x="323" y="434"/>
                      <a:pt x="295" y="395"/>
                      <a:pt x="264" y="356"/>
                    </a:cubicBezTo>
                    <a:cubicBezTo>
                      <a:pt x="234" y="318"/>
                      <a:pt x="203" y="280"/>
                      <a:pt x="172" y="242"/>
                    </a:cubicBezTo>
                    <a:lnTo>
                      <a:pt x="125" y="185"/>
                    </a:lnTo>
                    <a:cubicBezTo>
                      <a:pt x="110" y="165"/>
                      <a:pt x="94" y="146"/>
                      <a:pt x="80" y="126"/>
                    </a:cubicBezTo>
                    <a:cubicBezTo>
                      <a:pt x="50" y="86"/>
                      <a:pt x="22" y="4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2" name="Google Shape;4092;p68"/>
              <p:cNvSpPr/>
              <p:nvPr/>
            </p:nvSpPr>
            <p:spPr>
              <a:xfrm>
                <a:off x="6463280" y="407198"/>
                <a:ext cx="213480" cy="16704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64" extrusionOk="0">
                    <a:moveTo>
                      <a:pt x="593" y="0"/>
                    </a:moveTo>
                    <a:cubicBezTo>
                      <a:pt x="523" y="70"/>
                      <a:pt x="424" y="97"/>
                      <a:pt x="335" y="138"/>
                    </a:cubicBezTo>
                    <a:cubicBezTo>
                      <a:pt x="196" y="205"/>
                      <a:pt x="77" y="314"/>
                      <a:pt x="0" y="448"/>
                    </a:cubicBezTo>
                    <a:cubicBezTo>
                      <a:pt x="42" y="472"/>
                      <a:pt x="92" y="466"/>
                      <a:pt x="139" y="455"/>
                    </a:cubicBezTo>
                    <a:cubicBezTo>
                      <a:pt x="269" y="425"/>
                      <a:pt x="386" y="343"/>
                      <a:pt x="464" y="234"/>
                    </a:cubicBezTo>
                    <a:cubicBezTo>
                      <a:pt x="516" y="162"/>
                      <a:pt x="558" y="82"/>
                      <a:pt x="5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3" name="Google Shape;4093;p68"/>
              <p:cNvSpPr/>
              <p:nvPr/>
            </p:nvSpPr>
            <p:spPr>
              <a:xfrm>
                <a:off x="6462560" y="445358"/>
                <a:ext cx="174240" cy="1224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340" extrusionOk="0">
                    <a:moveTo>
                      <a:pt x="484" y="0"/>
                    </a:moveTo>
                    <a:cubicBezTo>
                      <a:pt x="448" y="35"/>
                      <a:pt x="409" y="66"/>
                      <a:pt x="368" y="95"/>
                    </a:cubicBezTo>
                    <a:cubicBezTo>
                      <a:pt x="348" y="109"/>
                      <a:pt x="327" y="123"/>
                      <a:pt x="307" y="136"/>
                    </a:cubicBezTo>
                    <a:lnTo>
                      <a:pt x="244" y="176"/>
                    </a:lnTo>
                    <a:cubicBezTo>
                      <a:pt x="202" y="202"/>
                      <a:pt x="161" y="227"/>
                      <a:pt x="120" y="255"/>
                    </a:cubicBezTo>
                    <a:cubicBezTo>
                      <a:pt x="79" y="282"/>
                      <a:pt x="39" y="310"/>
                      <a:pt x="0" y="340"/>
                    </a:cubicBezTo>
                    <a:cubicBezTo>
                      <a:pt x="29" y="300"/>
                      <a:pt x="65" y="264"/>
                      <a:pt x="104" y="233"/>
                    </a:cubicBezTo>
                    <a:cubicBezTo>
                      <a:pt x="142" y="200"/>
                      <a:pt x="183" y="172"/>
                      <a:pt x="225" y="146"/>
                    </a:cubicBezTo>
                    <a:cubicBezTo>
                      <a:pt x="246" y="133"/>
                      <a:pt x="268" y="120"/>
                      <a:pt x="289" y="108"/>
                    </a:cubicBezTo>
                    <a:cubicBezTo>
                      <a:pt x="310" y="96"/>
                      <a:pt x="332" y="83"/>
                      <a:pt x="354" y="71"/>
                    </a:cubicBezTo>
                    <a:cubicBezTo>
                      <a:pt x="397" y="47"/>
                      <a:pt x="440" y="24"/>
                      <a:pt x="4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94" name="Google Shape;4094;p68"/>
            <p:cNvGrpSpPr/>
            <p:nvPr/>
          </p:nvGrpSpPr>
          <p:grpSpPr>
            <a:xfrm>
              <a:off x="5997080" y="679718"/>
              <a:ext cx="434160" cy="784080"/>
              <a:chOff x="5997080" y="679718"/>
              <a:chExt cx="434160" cy="784080"/>
            </a:xfrm>
          </p:grpSpPr>
          <p:sp>
            <p:nvSpPr>
              <p:cNvPr id="4095" name="Google Shape;4095;p68"/>
              <p:cNvSpPr/>
              <p:nvPr/>
            </p:nvSpPr>
            <p:spPr>
              <a:xfrm>
                <a:off x="6182480" y="875198"/>
                <a:ext cx="248760" cy="5886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635" extrusionOk="0">
                    <a:moveTo>
                      <a:pt x="658" y="1635"/>
                    </a:moveTo>
                    <a:cubicBezTo>
                      <a:pt x="601" y="1495"/>
                      <a:pt x="561" y="1346"/>
                      <a:pt x="523" y="1203"/>
                    </a:cubicBezTo>
                    <a:cubicBezTo>
                      <a:pt x="504" y="1132"/>
                      <a:pt x="484" y="1059"/>
                      <a:pt x="463" y="989"/>
                    </a:cubicBezTo>
                    <a:cubicBezTo>
                      <a:pt x="346" y="599"/>
                      <a:pt x="212" y="319"/>
                      <a:pt x="0" y="21"/>
                    </a:cubicBezTo>
                    <a:lnTo>
                      <a:pt x="29" y="0"/>
                    </a:lnTo>
                    <a:cubicBezTo>
                      <a:pt x="240" y="298"/>
                      <a:pt x="380" y="591"/>
                      <a:pt x="497" y="978"/>
                    </a:cubicBezTo>
                    <a:cubicBezTo>
                      <a:pt x="518" y="1050"/>
                      <a:pt x="538" y="1123"/>
                      <a:pt x="557" y="1193"/>
                    </a:cubicBezTo>
                    <a:cubicBezTo>
                      <a:pt x="595" y="1336"/>
                      <a:pt x="634" y="1483"/>
                      <a:pt x="691" y="1622"/>
                    </a:cubicBezTo>
                    <a:lnTo>
                      <a:pt x="658" y="16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6" name="Google Shape;4096;p68"/>
              <p:cNvSpPr/>
              <p:nvPr/>
            </p:nvSpPr>
            <p:spPr>
              <a:xfrm>
                <a:off x="6002120" y="988238"/>
                <a:ext cx="26640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7" extrusionOk="0">
                    <a:moveTo>
                      <a:pt x="0" y="35"/>
                    </a:moveTo>
                    <a:cubicBezTo>
                      <a:pt x="96" y="55"/>
                      <a:pt x="194" y="22"/>
                      <a:pt x="291" y="8"/>
                    </a:cubicBezTo>
                    <a:cubicBezTo>
                      <a:pt x="443" y="-14"/>
                      <a:pt x="603" y="12"/>
                      <a:pt x="740" y="81"/>
                    </a:cubicBezTo>
                    <a:cubicBezTo>
                      <a:pt x="719" y="124"/>
                      <a:pt x="674" y="147"/>
                      <a:pt x="628" y="164"/>
                    </a:cubicBezTo>
                    <a:cubicBezTo>
                      <a:pt x="503" y="210"/>
                      <a:pt x="361" y="206"/>
                      <a:pt x="236" y="159"/>
                    </a:cubicBezTo>
                    <a:cubicBezTo>
                      <a:pt x="153" y="127"/>
                      <a:pt x="74" y="84"/>
                      <a:pt x="0" y="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7" name="Google Shape;4097;p68"/>
              <p:cNvSpPr/>
              <p:nvPr/>
            </p:nvSpPr>
            <p:spPr>
              <a:xfrm>
                <a:off x="6056120" y="1002638"/>
                <a:ext cx="21312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9" extrusionOk="0">
                    <a:moveTo>
                      <a:pt x="0" y="22"/>
                    </a:moveTo>
                    <a:cubicBezTo>
                      <a:pt x="50" y="17"/>
                      <a:pt x="99" y="13"/>
                      <a:pt x="148" y="9"/>
                    </a:cubicBezTo>
                    <a:cubicBezTo>
                      <a:pt x="172" y="7"/>
                      <a:pt x="197" y="6"/>
                      <a:pt x="222" y="4"/>
                    </a:cubicBezTo>
                    <a:cubicBezTo>
                      <a:pt x="246" y="2"/>
                      <a:pt x="271" y="2"/>
                      <a:pt x="296" y="1"/>
                    </a:cubicBezTo>
                    <a:cubicBezTo>
                      <a:pt x="346" y="-1"/>
                      <a:pt x="396" y="1"/>
                      <a:pt x="446" y="6"/>
                    </a:cubicBezTo>
                    <a:cubicBezTo>
                      <a:pt x="495" y="11"/>
                      <a:pt x="545" y="21"/>
                      <a:pt x="592" y="39"/>
                    </a:cubicBezTo>
                    <a:cubicBezTo>
                      <a:pt x="542" y="35"/>
                      <a:pt x="493" y="34"/>
                      <a:pt x="444" y="33"/>
                    </a:cubicBezTo>
                    <a:cubicBezTo>
                      <a:pt x="395" y="33"/>
                      <a:pt x="346" y="35"/>
                      <a:pt x="297" y="36"/>
                    </a:cubicBezTo>
                    <a:lnTo>
                      <a:pt x="223" y="37"/>
                    </a:lnTo>
                    <a:cubicBezTo>
                      <a:pt x="198" y="37"/>
                      <a:pt x="174" y="38"/>
                      <a:pt x="148" y="36"/>
                    </a:cubicBezTo>
                    <a:cubicBezTo>
                      <a:pt x="99" y="35"/>
                      <a:pt x="49" y="32"/>
                      <a:pt x="0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8" name="Google Shape;4098;p68"/>
              <p:cNvSpPr/>
              <p:nvPr/>
            </p:nvSpPr>
            <p:spPr>
              <a:xfrm>
                <a:off x="6185000" y="683318"/>
                <a:ext cx="5184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16" extrusionOk="0">
                    <a:moveTo>
                      <a:pt x="110" y="296"/>
                    </a:moveTo>
                    <a:cubicBezTo>
                      <a:pt x="136" y="219"/>
                      <a:pt x="151" y="134"/>
                      <a:pt x="140" y="58"/>
                    </a:cubicBezTo>
                    <a:cubicBezTo>
                      <a:pt x="137" y="39"/>
                      <a:pt x="132" y="19"/>
                      <a:pt x="120" y="8"/>
                    </a:cubicBezTo>
                    <a:cubicBezTo>
                      <a:pt x="106" y="-5"/>
                      <a:pt x="84" y="-1"/>
                      <a:pt x="67" y="14"/>
                    </a:cubicBezTo>
                    <a:cubicBezTo>
                      <a:pt x="50" y="29"/>
                      <a:pt x="37" y="52"/>
                      <a:pt x="28" y="75"/>
                    </a:cubicBezTo>
                    <a:cubicBezTo>
                      <a:pt x="0" y="148"/>
                      <a:pt x="-1" y="228"/>
                      <a:pt x="0" y="304"/>
                    </a:cubicBezTo>
                    <a:cubicBezTo>
                      <a:pt x="0" y="338"/>
                      <a:pt x="15" y="516"/>
                      <a:pt x="15" y="516"/>
                    </a:cubicBezTo>
                    <a:cubicBezTo>
                      <a:pt x="15" y="516"/>
                      <a:pt x="95" y="340"/>
                      <a:pt x="110" y="2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9" name="Google Shape;4099;p68"/>
              <p:cNvSpPr/>
              <p:nvPr/>
            </p:nvSpPr>
            <p:spPr>
              <a:xfrm>
                <a:off x="5999240" y="810038"/>
                <a:ext cx="18288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204" extrusionOk="0">
                    <a:moveTo>
                      <a:pt x="310" y="55"/>
                    </a:moveTo>
                    <a:cubicBezTo>
                      <a:pt x="238" y="16"/>
                      <a:pt x="155" y="-9"/>
                      <a:pt x="73" y="2"/>
                    </a:cubicBezTo>
                    <a:cubicBezTo>
                      <a:pt x="39" y="6"/>
                      <a:pt x="3" y="19"/>
                      <a:pt x="0" y="68"/>
                    </a:cubicBezTo>
                    <a:cubicBezTo>
                      <a:pt x="1" y="107"/>
                      <a:pt x="28" y="135"/>
                      <a:pt x="58" y="154"/>
                    </a:cubicBezTo>
                    <a:cubicBezTo>
                      <a:pt x="125" y="196"/>
                      <a:pt x="207" y="200"/>
                      <a:pt x="285" y="204"/>
                    </a:cubicBezTo>
                    <a:cubicBezTo>
                      <a:pt x="320" y="205"/>
                      <a:pt x="508" y="195"/>
                      <a:pt x="508" y="195"/>
                    </a:cubicBezTo>
                    <a:cubicBezTo>
                      <a:pt x="508" y="195"/>
                      <a:pt x="350" y="77"/>
                      <a:pt x="310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0" name="Google Shape;4100;p68"/>
              <p:cNvSpPr/>
              <p:nvPr/>
            </p:nvSpPr>
            <p:spPr>
              <a:xfrm>
                <a:off x="6082400" y="702398"/>
                <a:ext cx="101880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73" extrusionOk="0">
                    <a:moveTo>
                      <a:pt x="248" y="233"/>
                    </a:moveTo>
                    <a:cubicBezTo>
                      <a:pt x="227" y="154"/>
                      <a:pt x="188" y="77"/>
                      <a:pt x="124" y="26"/>
                    </a:cubicBezTo>
                    <a:cubicBezTo>
                      <a:pt x="108" y="12"/>
                      <a:pt x="88" y="0"/>
                      <a:pt x="67" y="0"/>
                    </a:cubicBezTo>
                    <a:cubicBezTo>
                      <a:pt x="41" y="1"/>
                      <a:pt x="18" y="20"/>
                      <a:pt x="8" y="43"/>
                    </a:cubicBezTo>
                    <a:cubicBezTo>
                      <a:pt x="-2" y="67"/>
                      <a:pt x="-2" y="94"/>
                      <a:pt x="3" y="119"/>
                    </a:cubicBezTo>
                    <a:cubicBezTo>
                      <a:pt x="18" y="196"/>
                      <a:pt x="72" y="259"/>
                      <a:pt x="123" y="318"/>
                    </a:cubicBezTo>
                    <a:cubicBezTo>
                      <a:pt x="146" y="345"/>
                      <a:pt x="283" y="473"/>
                      <a:pt x="283" y="473"/>
                    </a:cubicBezTo>
                    <a:cubicBezTo>
                      <a:pt x="283" y="473"/>
                      <a:pt x="259" y="278"/>
                      <a:pt x="248" y="2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1" name="Google Shape;4101;p68"/>
              <p:cNvSpPr/>
              <p:nvPr/>
            </p:nvSpPr>
            <p:spPr>
              <a:xfrm>
                <a:off x="6135320" y="679718"/>
                <a:ext cx="68760" cy="19980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555" extrusionOk="0">
                    <a:moveTo>
                      <a:pt x="134" y="61"/>
                    </a:moveTo>
                    <a:cubicBezTo>
                      <a:pt x="119" y="32"/>
                      <a:pt x="96" y="0"/>
                      <a:pt x="63" y="0"/>
                    </a:cubicBezTo>
                    <a:cubicBezTo>
                      <a:pt x="37" y="1"/>
                      <a:pt x="16" y="22"/>
                      <a:pt x="7" y="46"/>
                    </a:cubicBezTo>
                    <a:cubicBezTo>
                      <a:pt x="-1" y="70"/>
                      <a:pt x="0" y="97"/>
                      <a:pt x="2" y="122"/>
                    </a:cubicBezTo>
                    <a:cubicBezTo>
                      <a:pt x="13" y="246"/>
                      <a:pt x="136" y="555"/>
                      <a:pt x="136" y="555"/>
                    </a:cubicBezTo>
                    <a:cubicBezTo>
                      <a:pt x="136" y="555"/>
                      <a:pt x="170" y="458"/>
                      <a:pt x="177" y="422"/>
                    </a:cubicBezTo>
                    <a:cubicBezTo>
                      <a:pt x="190" y="365"/>
                      <a:pt x="194" y="307"/>
                      <a:pt x="188" y="249"/>
                    </a:cubicBezTo>
                    <a:cubicBezTo>
                      <a:pt x="181" y="184"/>
                      <a:pt x="164" y="120"/>
                      <a:pt x="134" y="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2" name="Google Shape;4102;p68"/>
              <p:cNvSpPr/>
              <p:nvPr/>
            </p:nvSpPr>
            <p:spPr>
              <a:xfrm>
                <a:off x="6032360" y="753518"/>
                <a:ext cx="15264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52" extrusionOk="0">
                    <a:moveTo>
                      <a:pt x="296" y="146"/>
                    </a:moveTo>
                    <a:cubicBezTo>
                      <a:pt x="245" y="82"/>
                      <a:pt x="178" y="28"/>
                      <a:pt x="99" y="6"/>
                    </a:cubicBezTo>
                    <a:cubicBezTo>
                      <a:pt x="78" y="0"/>
                      <a:pt x="56" y="-3"/>
                      <a:pt x="36" y="6"/>
                    </a:cubicBezTo>
                    <a:cubicBezTo>
                      <a:pt x="13" y="16"/>
                      <a:pt x="0" y="43"/>
                      <a:pt x="0" y="69"/>
                    </a:cubicBezTo>
                    <a:cubicBezTo>
                      <a:pt x="0" y="94"/>
                      <a:pt x="11" y="119"/>
                      <a:pt x="26" y="140"/>
                    </a:cubicBezTo>
                    <a:cubicBezTo>
                      <a:pt x="71" y="204"/>
                      <a:pt x="145" y="240"/>
                      <a:pt x="215" y="274"/>
                    </a:cubicBezTo>
                    <a:cubicBezTo>
                      <a:pt x="248" y="289"/>
                      <a:pt x="424" y="352"/>
                      <a:pt x="424" y="352"/>
                    </a:cubicBezTo>
                    <a:cubicBezTo>
                      <a:pt x="424" y="352"/>
                      <a:pt x="324" y="183"/>
                      <a:pt x="296" y="1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3" name="Google Shape;4103;p68"/>
              <p:cNvSpPr/>
              <p:nvPr/>
            </p:nvSpPr>
            <p:spPr>
              <a:xfrm>
                <a:off x="6184280" y="708878"/>
                <a:ext cx="89280" cy="17064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474" extrusionOk="0">
                    <a:moveTo>
                      <a:pt x="152" y="289"/>
                    </a:moveTo>
                    <a:cubicBezTo>
                      <a:pt x="199" y="221"/>
                      <a:pt x="236" y="144"/>
                      <a:pt x="246" y="68"/>
                    </a:cubicBezTo>
                    <a:cubicBezTo>
                      <a:pt x="249" y="48"/>
                      <a:pt x="250" y="28"/>
                      <a:pt x="241" y="14"/>
                    </a:cubicBezTo>
                    <a:cubicBezTo>
                      <a:pt x="231" y="-2"/>
                      <a:pt x="209" y="-4"/>
                      <a:pt x="189" y="5"/>
                    </a:cubicBezTo>
                    <a:cubicBezTo>
                      <a:pt x="168" y="15"/>
                      <a:pt x="150" y="33"/>
                      <a:pt x="134" y="54"/>
                    </a:cubicBezTo>
                    <a:cubicBezTo>
                      <a:pt x="87" y="116"/>
                      <a:pt x="65" y="192"/>
                      <a:pt x="44" y="266"/>
                    </a:cubicBezTo>
                    <a:cubicBezTo>
                      <a:pt x="35" y="299"/>
                      <a:pt x="0" y="474"/>
                      <a:pt x="0" y="474"/>
                    </a:cubicBezTo>
                    <a:cubicBezTo>
                      <a:pt x="0" y="474"/>
                      <a:pt x="125" y="326"/>
                      <a:pt x="152" y="2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4" name="Google Shape;4104;p68"/>
              <p:cNvSpPr/>
              <p:nvPr/>
            </p:nvSpPr>
            <p:spPr>
              <a:xfrm>
                <a:off x="5997080" y="863678"/>
                <a:ext cx="187920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4" extrusionOk="0">
                    <a:moveTo>
                      <a:pt x="293" y="118"/>
                    </a:moveTo>
                    <a:cubicBezTo>
                      <a:pt x="214" y="136"/>
                      <a:pt x="128" y="141"/>
                      <a:pt x="54" y="123"/>
                    </a:cubicBezTo>
                    <a:cubicBezTo>
                      <a:pt x="34" y="118"/>
                      <a:pt x="15" y="111"/>
                      <a:pt x="5" y="98"/>
                    </a:cubicBezTo>
                    <a:cubicBezTo>
                      <a:pt x="-6" y="82"/>
                      <a:pt x="1" y="61"/>
                      <a:pt x="17" y="46"/>
                    </a:cubicBezTo>
                    <a:cubicBezTo>
                      <a:pt x="34" y="30"/>
                      <a:pt x="57" y="20"/>
                      <a:pt x="82" y="13"/>
                    </a:cubicBezTo>
                    <a:cubicBezTo>
                      <a:pt x="157" y="-7"/>
                      <a:pt x="237" y="1"/>
                      <a:pt x="312" y="9"/>
                    </a:cubicBezTo>
                    <a:cubicBezTo>
                      <a:pt x="347" y="13"/>
                      <a:pt x="522" y="46"/>
                      <a:pt x="522" y="46"/>
                    </a:cubicBezTo>
                    <a:cubicBezTo>
                      <a:pt x="522" y="46"/>
                      <a:pt x="338" y="107"/>
                      <a:pt x="293" y="1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5" name="Google Shape;4105;p68"/>
              <p:cNvSpPr/>
              <p:nvPr/>
            </p:nvSpPr>
            <p:spPr>
              <a:xfrm>
                <a:off x="6046400" y="872317"/>
                <a:ext cx="142920" cy="172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8" extrusionOk="0">
                    <a:moveTo>
                      <a:pt x="397" y="28"/>
                    </a:moveTo>
                    <a:cubicBezTo>
                      <a:pt x="364" y="33"/>
                      <a:pt x="330" y="34"/>
                      <a:pt x="296" y="35"/>
                    </a:cubicBezTo>
                    <a:cubicBezTo>
                      <a:pt x="263" y="35"/>
                      <a:pt x="230" y="35"/>
                      <a:pt x="197" y="36"/>
                    </a:cubicBezTo>
                    <a:cubicBezTo>
                      <a:pt x="165" y="36"/>
                      <a:pt x="132" y="37"/>
                      <a:pt x="99" y="39"/>
                    </a:cubicBezTo>
                    <a:cubicBezTo>
                      <a:pt x="66" y="41"/>
                      <a:pt x="34" y="44"/>
                      <a:pt x="0" y="48"/>
                    </a:cubicBezTo>
                    <a:cubicBezTo>
                      <a:pt x="29" y="30"/>
                      <a:pt x="62" y="18"/>
                      <a:pt x="95" y="11"/>
                    </a:cubicBezTo>
                    <a:cubicBezTo>
                      <a:pt x="129" y="4"/>
                      <a:pt x="163" y="1"/>
                      <a:pt x="197" y="0"/>
                    </a:cubicBezTo>
                    <a:cubicBezTo>
                      <a:pt x="231" y="0"/>
                      <a:pt x="265" y="3"/>
                      <a:pt x="298" y="7"/>
                    </a:cubicBezTo>
                    <a:cubicBezTo>
                      <a:pt x="331" y="12"/>
                      <a:pt x="364" y="18"/>
                      <a:pt x="397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6" name="Google Shape;4106;p68"/>
              <p:cNvSpPr/>
              <p:nvPr/>
            </p:nvSpPr>
            <p:spPr>
              <a:xfrm>
                <a:off x="6165560" y="727957"/>
                <a:ext cx="20880" cy="1522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423" extrusionOk="0">
                    <a:moveTo>
                      <a:pt x="5" y="0"/>
                    </a:moveTo>
                    <a:cubicBezTo>
                      <a:pt x="15" y="35"/>
                      <a:pt x="22" y="70"/>
                      <a:pt x="29" y="104"/>
                    </a:cubicBezTo>
                    <a:cubicBezTo>
                      <a:pt x="36" y="139"/>
                      <a:pt x="41" y="174"/>
                      <a:pt x="46" y="209"/>
                    </a:cubicBezTo>
                    <a:cubicBezTo>
                      <a:pt x="51" y="245"/>
                      <a:pt x="55" y="280"/>
                      <a:pt x="56" y="315"/>
                    </a:cubicBezTo>
                    <a:cubicBezTo>
                      <a:pt x="58" y="351"/>
                      <a:pt x="59" y="387"/>
                      <a:pt x="54" y="423"/>
                    </a:cubicBezTo>
                    <a:cubicBezTo>
                      <a:pt x="44" y="388"/>
                      <a:pt x="36" y="354"/>
                      <a:pt x="29" y="319"/>
                    </a:cubicBezTo>
                    <a:cubicBezTo>
                      <a:pt x="22" y="284"/>
                      <a:pt x="16" y="249"/>
                      <a:pt x="11" y="214"/>
                    </a:cubicBezTo>
                    <a:cubicBezTo>
                      <a:pt x="6" y="179"/>
                      <a:pt x="2" y="144"/>
                      <a:pt x="1" y="108"/>
                    </a:cubicBezTo>
                    <a:cubicBezTo>
                      <a:pt x="0" y="72"/>
                      <a:pt x="0" y="36"/>
                      <a:pt x="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7" name="Google Shape;4107;p68"/>
              <p:cNvSpPr/>
              <p:nvPr/>
            </p:nvSpPr>
            <p:spPr>
              <a:xfrm>
                <a:off x="6073040" y="792757"/>
                <a:ext cx="115200" cy="9072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52" extrusionOk="0">
                    <a:moveTo>
                      <a:pt x="320" y="252"/>
                    </a:moveTo>
                    <a:cubicBezTo>
                      <a:pt x="291" y="233"/>
                      <a:pt x="264" y="212"/>
                      <a:pt x="237" y="191"/>
                    </a:cubicBezTo>
                    <a:lnTo>
                      <a:pt x="159" y="127"/>
                    </a:lnTo>
                    <a:cubicBezTo>
                      <a:pt x="132" y="105"/>
                      <a:pt x="106" y="85"/>
                      <a:pt x="80" y="64"/>
                    </a:cubicBezTo>
                    <a:lnTo>
                      <a:pt x="0" y="0"/>
                    </a:lnTo>
                    <a:cubicBezTo>
                      <a:pt x="34" y="9"/>
                      <a:pt x="65" y="24"/>
                      <a:pt x="95" y="41"/>
                    </a:cubicBezTo>
                    <a:cubicBezTo>
                      <a:pt x="126" y="58"/>
                      <a:pt x="154" y="78"/>
                      <a:pt x="181" y="99"/>
                    </a:cubicBezTo>
                    <a:cubicBezTo>
                      <a:pt x="208" y="121"/>
                      <a:pt x="233" y="145"/>
                      <a:pt x="256" y="170"/>
                    </a:cubicBezTo>
                    <a:cubicBezTo>
                      <a:pt x="280" y="196"/>
                      <a:pt x="301" y="222"/>
                      <a:pt x="320" y="2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8" name="Google Shape;4108;p68"/>
              <p:cNvSpPr/>
              <p:nvPr/>
            </p:nvSpPr>
            <p:spPr>
              <a:xfrm>
                <a:off x="6188240" y="743798"/>
                <a:ext cx="60480" cy="13356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71" extrusionOk="0">
                    <a:moveTo>
                      <a:pt x="168" y="0"/>
                    </a:moveTo>
                    <a:lnTo>
                      <a:pt x="133" y="96"/>
                    </a:lnTo>
                    <a:cubicBezTo>
                      <a:pt x="121" y="127"/>
                      <a:pt x="108" y="159"/>
                      <a:pt x="95" y="190"/>
                    </a:cubicBezTo>
                    <a:cubicBezTo>
                      <a:pt x="82" y="221"/>
                      <a:pt x="68" y="252"/>
                      <a:pt x="53" y="282"/>
                    </a:cubicBezTo>
                    <a:cubicBezTo>
                      <a:pt x="37" y="313"/>
                      <a:pt x="20" y="343"/>
                      <a:pt x="0" y="371"/>
                    </a:cubicBezTo>
                    <a:cubicBezTo>
                      <a:pt x="7" y="337"/>
                      <a:pt x="17" y="304"/>
                      <a:pt x="27" y="272"/>
                    </a:cubicBezTo>
                    <a:cubicBezTo>
                      <a:pt x="37" y="240"/>
                      <a:pt x="49" y="207"/>
                      <a:pt x="63" y="176"/>
                    </a:cubicBezTo>
                    <a:cubicBezTo>
                      <a:pt x="76" y="145"/>
                      <a:pt x="91" y="114"/>
                      <a:pt x="107" y="84"/>
                    </a:cubicBezTo>
                    <a:cubicBezTo>
                      <a:pt x="124" y="55"/>
                      <a:pt x="143" y="25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9" name="Google Shape;4109;p68"/>
              <p:cNvSpPr/>
              <p:nvPr/>
            </p:nvSpPr>
            <p:spPr>
              <a:xfrm>
                <a:off x="6170600" y="860798"/>
                <a:ext cx="41040" cy="4752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2" extrusionOk="0">
                    <a:moveTo>
                      <a:pt x="114" y="91"/>
                    </a:moveTo>
                    <a:cubicBezTo>
                      <a:pt x="115" y="104"/>
                      <a:pt x="114" y="119"/>
                      <a:pt x="103" y="127"/>
                    </a:cubicBezTo>
                    <a:cubicBezTo>
                      <a:pt x="91" y="136"/>
                      <a:pt x="74" y="130"/>
                      <a:pt x="61" y="122"/>
                    </a:cubicBezTo>
                    <a:cubicBezTo>
                      <a:pt x="38" y="108"/>
                      <a:pt x="18" y="89"/>
                      <a:pt x="2" y="67"/>
                    </a:cubicBezTo>
                    <a:cubicBezTo>
                      <a:pt x="2" y="65"/>
                      <a:pt x="0" y="63"/>
                      <a:pt x="0" y="60"/>
                    </a:cubicBezTo>
                    <a:cubicBezTo>
                      <a:pt x="0" y="58"/>
                      <a:pt x="1" y="56"/>
                      <a:pt x="2" y="54"/>
                    </a:cubicBezTo>
                    <a:cubicBezTo>
                      <a:pt x="11" y="32"/>
                      <a:pt x="49" y="-11"/>
                      <a:pt x="76" y="3"/>
                    </a:cubicBezTo>
                    <a:cubicBezTo>
                      <a:pt x="88" y="9"/>
                      <a:pt x="95" y="27"/>
                      <a:pt x="100" y="38"/>
                    </a:cubicBezTo>
                    <a:cubicBezTo>
                      <a:pt x="108" y="55"/>
                      <a:pt x="113" y="73"/>
                      <a:pt x="114" y="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500" rIns="90000" bIns="2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Google Shape;3914;p68">
            <a:extLst>
              <a:ext uri="{FF2B5EF4-FFF2-40B4-BE49-F238E27FC236}">
                <a16:creationId xmlns:a16="http://schemas.microsoft.com/office/drawing/2014/main" id="{AD2C592E-6552-007E-2829-846FD7E0B1F1}"/>
              </a:ext>
            </a:extLst>
          </p:cNvPr>
          <p:cNvSpPr txBox="1">
            <a:spLocks/>
          </p:cNvSpPr>
          <p:nvPr/>
        </p:nvSpPr>
        <p:spPr>
          <a:xfrm>
            <a:off x="2076365" y="2837354"/>
            <a:ext cx="4991170" cy="147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endParaRPr lang="en-US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914" name="Google Shape;3914;p68"/>
          <p:cNvSpPr txBox="1">
            <a:spLocks noGrp="1"/>
          </p:cNvSpPr>
          <p:nvPr>
            <p:ph type="subTitle" idx="1"/>
          </p:nvPr>
        </p:nvSpPr>
        <p:spPr>
          <a:xfrm>
            <a:off x="2347950" y="283442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layfair Display"/>
                <a:ea typeface="Playfair Display"/>
                <a:cs typeface="Playfair Display"/>
                <a:sym typeface="Playfair Display"/>
              </a:rPr>
              <a:t>Do you have any questions?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19" name="Google Shape;942;p31"/>
          <p:cNvSpPr txBox="1">
            <a:spLocks/>
          </p:cNvSpPr>
          <p:nvPr/>
        </p:nvSpPr>
        <p:spPr>
          <a:xfrm>
            <a:off x="5550973" y="2484892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SG">
                <a:solidFill>
                  <a:srgbClr val="126B8F"/>
                </a:solidFill>
                <a:latin typeface="Lato"/>
                <a:ea typeface="Lato"/>
                <a:cs typeface="Lato"/>
                <a:sym typeface="Lato"/>
              </a:rPr>
              <a:t>Solution/Demo</a:t>
            </a:r>
            <a:endParaRPr lang="en-SG"/>
          </a:p>
        </p:txBody>
      </p:sp>
      <p:sp>
        <p:nvSpPr>
          <p:cNvPr id="920" name="Google Shape;944;p31"/>
          <p:cNvSpPr txBox="1">
            <a:spLocks/>
          </p:cNvSpPr>
          <p:nvPr/>
        </p:nvSpPr>
        <p:spPr>
          <a:xfrm>
            <a:off x="1030715" y="2377697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r">
              <a:lnSpc>
                <a:spcPct val="115000"/>
              </a:lnSpc>
              <a:buFont typeface="Arial"/>
              <a:buNone/>
            </a:pPr>
            <a:r>
              <a:rPr lang="en-US">
                <a:solidFill>
                  <a:srgbClr val="126B8F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</a:p>
          <a:p>
            <a:pPr marL="0" indent="0" algn="r"/>
            <a:endParaRPr lang="en-US"/>
          </a:p>
        </p:txBody>
      </p:sp>
      <p:sp>
        <p:nvSpPr>
          <p:cNvPr id="921" name="Google Shape;946;p31"/>
          <p:cNvSpPr txBox="1">
            <a:spLocks/>
          </p:cNvSpPr>
          <p:nvPr/>
        </p:nvSpPr>
        <p:spPr>
          <a:xfrm>
            <a:off x="1030715" y="4054097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>
              <a:lnSpc>
                <a:spcPct val="115000"/>
              </a:lnSpc>
              <a:buFont typeface="Arial"/>
              <a:buNone/>
            </a:pPr>
            <a:r>
              <a:rPr lang="en-US" sz="1400">
                <a:solidFill>
                  <a:srgbClr val="126B8F"/>
                </a:solidFill>
                <a:latin typeface="Lato"/>
                <a:ea typeface="Lato"/>
                <a:cs typeface="Lato"/>
                <a:sym typeface="Lato"/>
              </a:rPr>
              <a:t>Research and Insights</a:t>
            </a:r>
          </a:p>
          <a:p>
            <a:pPr algn="r"/>
            <a:endParaRPr lang="en-SG"/>
          </a:p>
        </p:txBody>
      </p:sp>
      <p:grpSp>
        <p:nvGrpSpPr>
          <p:cNvPr id="922" name="Google Shape;951;p31"/>
          <p:cNvGrpSpPr/>
          <p:nvPr/>
        </p:nvGrpSpPr>
        <p:grpSpPr>
          <a:xfrm>
            <a:off x="4070120" y="1262720"/>
            <a:ext cx="1003758" cy="3694228"/>
            <a:chOff x="4012200" y="1455226"/>
            <a:chExt cx="1119939" cy="4121820"/>
          </a:xfrm>
        </p:grpSpPr>
        <p:sp>
          <p:nvSpPr>
            <p:cNvPr id="923" name="Google Shape;952;p31"/>
            <p:cNvSpPr/>
            <p:nvPr/>
          </p:nvSpPr>
          <p:spPr>
            <a:xfrm>
              <a:off x="4628832" y="2376402"/>
              <a:ext cx="503307" cy="597496"/>
            </a:xfrm>
            <a:custGeom>
              <a:avLst/>
              <a:gdLst/>
              <a:ahLst/>
              <a:cxnLst/>
              <a:rect l="l" t="t" r="r" b="b"/>
              <a:pathLst>
                <a:path w="1106170" h="1313179" extrusionOk="0">
                  <a:moveTo>
                    <a:pt x="1104002" y="0"/>
                  </a:moveTo>
                  <a:lnTo>
                    <a:pt x="1056395" y="6458"/>
                  </a:lnTo>
                  <a:lnTo>
                    <a:pt x="1009427" y="14675"/>
                  </a:lnTo>
                  <a:lnTo>
                    <a:pt x="963130" y="24614"/>
                  </a:lnTo>
                  <a:lnTo>
                    <a:pt x="917533" y="36237"/>
                  </a:lnTo>
                  <a:lnTo>
                    <a:pt x="872667" y="49508"/>
                  </a:lnTo>
                  <a:lnTo>
                    <a:pt x="828562" y="64389"/>
                  </a:lnTo>
                  <a:lnTo>
                    <a:pt x="785249" y="80844"/>
                  </a:lnTo>
                  <a:lnTo>
                    <a:pt x="742759" y="98836"/>
                  </a:lnTo>
                  <a:lnTo>
                    <a:pt x="701122" y="118328"/>
                  </a:lnTo>
                  <a:lnTo>
                    <a:pt x="660369" y="139282"/>
                  </a:lnTo>
                  <a:lnTo>
                    <a:pt x="620530" y="161662"/>
                  </a:lnTo>
                  <a:lnTo>
                    <a:pt x="581635" y="185432"/>
                  </a:lnTo>
                  <a:lnTo>
                    <a:pt x="543716" y="210553"/>
                  </a:lnTo>
                  <a:lnTo>
                    <a:pt x="506802" y="236989"/>
                  </a:lnTo>
                  <a:lnTo>
                    <a:pt x="470924" y="264703"/>
                  </a:lnTo>
                  <a:lnTo>
                    <a:pt x="436113" y="293658"/>
                  </a:lnTo>
                  <a:lnTo>
                    <a:pt x="402399" y="323817"/>
                  </a:lnTo>
                  <a:lnTo>
                    <a:pt x="369813" y="355143"/>
                  </a:lnTo>
                  <a:lnTo>
                    <a:pt x="338385" y="387600"/>
                  </a:lnTo>
                  <a:lnTo>
                    <a:pt x="308146" y="421149"/>
                  </a:lnTo>
                  <a:lnTo>
                    <a:pt x="279127" y="455755"/>
                  </a:lnTo>
                  <a:lnTo>
                    <a:pt x="251356" y="491380"/>
                  </a:lnTo>
                  <a:lnTo>
                    <a:pt x="224867" y="527988"/>
                  </a:lnTo>
                  <a:lnTo>
                    <a:pt x="199688" y="565540"/>
                  </a:lnTo>
                  <a:lnTo>
                    <a:pt x="175850" y="604001"/>
                  </a:lnTo>
                  <a:lnTo>
                    <a:pt x="153385" y="643334"/>
                  </a:lnTo>
                  <a:lnTo>
                    <a:pt x="132321" y="683501"/>
                  </a:lnTo>
                  <a:lnTo>
                    <a:pt x="112691" y="724465"/>
                  </a:lnTo>
                  <a:lnTo>
                    <a:pt x="94524" y="766190"/>
                  </a:lnTo>
                  <a:lnTo>
                    <a:pt x="77851" y="808639"/>
                  </a:lnTo>
                  <a:lnTo>
                    <a:pt x="62702" y="851774"/>
                  </a:lnTo>
                  <a:lnTo>
                    <a:pt x="49108" y="895558"/>
                  </a:lnTo>
                  <a:lnTo>
                    <a:pt x="37100" y="939956"/>
                  </a:lnTo>
                  <a:lnTo>
                    <a:pt x="26708" y="984929"/>
                  </a:lnTo>
                  <a:lnTo>
                    <a:pt x="17962" y="1030441"/>
                  </a:lnTo>
                  <a:lnTo>
                    <a:pt x="10894" y="1076454"/>
                  </a:lnTo>
                  <a:lnTo>
                    <a:pt x="5532" y="1122933"/>
                  </a:lnTo>
                  <a:lnTo>
                    <a:pt x="1909" y="1169839"/>
                  </a:lnTo>
                  <a:lnTo>
                    <a:pt x="55" y="1217136"/>
                  </a:lnTo>
                  <a:lnTo>
                    <a:pt x="0" y="1264787"/>
                  </a:lnTo>
                  <a:lnTo>
                    <a:pt x="1774" y="1312755"/>
                  </a:lnTo>
                  <a:lnTo>
                    <a:pt x="49477" y="1306271"/>
                  </a:lnTo>
                  <a:lnTo>
                    <a:pt x="96534" y="1298038"/>
                  </a:lnTo>
                  <a:lnTo>
                    <a:pt x="142914" y="1288091"/>
                  </a:lnTo>
                  <a:lnTo>
                    <a:pt x="188587" y="1276467"/>
                  </a:lnTo>
                  <a:lnTo>
                    <a:pt x="233523" y="1263202"/>
                  </a:lnTo>
                  <a:lnTo>
                    <a:pt x="277692" y="1248333"/>
                  </a:lnTo>
                  <a:lnTo>
                    <a:pt x="321062" y="1231896"/>
                  </a:lnTo>
                  <a:lnTo>
                    <a:pt x="363604" y="1213928"/>
                  </a:lnTo>
                  <a:lnTo>
                    <a:pt x="405287" y="1194464"/>
                  </a:lnTo>
                  <a:lnTo>
                    <a:pt x="446081" y="1173542"/>
                  </a:lnTo>
                  <a:lnTo>
                    <a:pt x="485955" y="1151198"/>
                  </a:lnTo>
                  <a:lnTo>
                    <a:pt x="524879" y="1127467"/>
                  </a:lnTo>
                  <a:lnTo>
                    <a:pt x="562823" y="1102388"/>
                  </a:lnTo>
                  <a:lnTo>
                    <a:pt x="599757" y="1075995"/>
                  </a:lnTo>
                  <a:lnTo>
                    <a:pt x="635650" y="1048325"/>
                  </a:lnTo>
                  <a:lnTo>
                    <a:pt x="670471" y="1019415"/>
                  </a:lnTo>
                  <a:lnTo>
                    <a:pt x="704190" y="989301"/>
                  </a:lnTo>
                  <a:lnTo>
                    <a:pt x="736778" y="958020"/>
                  </a:lnTo>
                  <a:lnTo>
                    <a:pt x="768203" y="925607"/>
                  </a:lnTo>
                  <a:lnTo>
                    <a:pt x="798435" y="892100"/>
                  </a:lnTo>
                  <a:lnTo>
                    <a:pt x="827444" y="857534"/>
                  </a:lnTo>
                  <a:lnTo>
                    <a:pt x="855200" y="821946"/>
                  </a:lnTo>
                  <a:lnTo>
                    <a:pt x="881672" y="785373"/>
                  </a:lnTo>
                  <a:lnTo>
                    <a:pt x="906829" y="747850"/>
                  </a:lnTo>
                  <a:lnTo>
                    <a:pt x="930642" y="709414"/>
                  </a:lnTo>
                  <a:lnTo>
                    <a:pt x="953080" y="670103"/>
                  </a:lnTo>
                  <a:lnTo>
                    <a:pt x="974112" y="629951"/>
                  </a:lnTo>
                  <a:lnTo>
                    <a:pt x="993709" y="588995"/>
                  </a:lnTo>
                  <a:lnTo>
                    <a:pt x="1011840" y="547272"/>
                  </a:lnTo>
                  <a:lnTo>
                    <a:pt x="1028474" y="504819"/>
                  </a:lnTo>
                  <a:lnTo>
                    <a:pt x="1043581" y="461671"/>
                  </a:lnTo>
                  <a:lnTo>
                    <a:pt x="1057132" y="417864"/>
                  </a:lnTo>
                  <a:lnTo>
                    <a:pt x="1069094" y="373437"/>
                  </a:lnTo>
                  <a:lnTo>
                    <a:pt x="1079439" y="328423"/>
                  </a:lnTo>
                  <a:lnTo>
                    <a:pt x="1088136" y="282861"/>
                  </a:lnTo>
                  <a:lnTo>
                    <a:pt x="1095154" y="236787"/>
                  </a:lnTo>
                  <a:lnTo>
                    <a:pt x="1100463" y="190236"/>
                  </a:lnTo>
                  <a:lnTo>
                    <a:pt x="1104033" y="143245"/>
                  </a:lnTo>
                  <a:lnTo>
                    <a:pt x="1105719" y="98836"/>
                  </a:lnTo>
                  <a:lnTo>
                    <a:pt x="1105832" y="48091"/>
                  </a:lnTo>
                  <a:lnTo>
                    <a:pt x="1104002" y="0"/>
                  </a:lnTo>
                  <a:close/>
                </a:path>
              </a:pathLst>
            </a:custGeom>
            <a:solidFill>
              <a:srgbClr val="8CD0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24" name="Google Shape;953;p31"/>
            <p:cNvSpPr/>
            <p:nvPr/>
          </p:nvSpPr>
          <p:spPr>
            <a:xfrm>
              <a:off x="4572001" y="2576472"/>
              <a:ext cx="381669" cy="472392"/>
            </a:xfrm>
            <a:custGeom>
              <a:avLst/>
              <a:gdLst/>
              <a:ahLst/>
              <a:cxnLst/>
              <a:rect l="l" t="t" r="r" b="b"/>
              <a:pathLst>
                <a:path w="838834" h="1038225" extrusionOk="0">
                  <a:moveTo>
                    <a:pt x="0" y="1037800"/>
                  </a:moveTo>
                  <a:lnTo>
                    <a:pt x="838351" y="0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25" name="Google Shape;954;p31"/>
            <p:cNvSpPr/>
            <p:nvPr/>
          </p:nvSpPr>
          <p:spPr>
            <a:xfrm>
              <a:off x="4012200" y="2167551"/>
              <a:ext cx="503307" cy="597496"/>
            </a:xfrm>
            <a:custGeom>
              <a:avLst/>
              <a:gdLst/>
              <a:ahLst/>
              <a:cxnLst/>
              <a:rect l="l" t="t" r="r" b="b"/>
              <a:pathLst>
                <a:path w="1106170" h="1313179" extrusionOk="0">
                  <a:moveTo>
                    <a:pt x="1831" y="0"/>
                  </a:moveTo>
                  <a:lnTo>
                    <a:pt x="0" y="48091"/>
                  </a:lnTo>
                  <a:lnTo>
                    <a:pt x="112" y="98836"/>
                  </a:lnTo>
                  <a:lnTo>
                    <a:pt x="1798" y="143245"/>
                  </a:lnTo>
                  <a:lnTo>
                    <a:pt x="5367" y="190236"/>
                  </a:lnTo>
                  <a:lnTo>
                    <a:pt x="10706" y="236989"/>
                  </a:lnTo>
                  <a:lnTo>
                    <a:pt x="17693" y="282861"/>
                  </a:lnTo>
                  <a:lnTo>
                    <a:pt x="26389" y="328423"/>
                  </a:lnTo>
                  <a:lnTo>
                    <a:pt x="36733" y="373437"/>
                  </a:lnTo>
                  <a:lnTo>
                    <a:pt x="48696" y="417864"/>
                  </a:lnTo>
                  <a:lnTo>
                    <a:pt x="62245" y="461671"/>
                  </a:lnTo>
                  <a:lnTo>
                    <a:pt x="77353" y="504819"/>
                  </a:lnTo>
                  <a:lnTo>
                    <a:pt x="93986" y="547272"/>
                  </a:lnTo>
                  <a:lnTo>
                    <a:pt x="112117" y="588995"/>
                  </a:lnTo>
                  <a:lnTo>
                    <a:pt x="131713" y="629951"/>
                  </a:lnTo>
                  <a:lnTo>
                    <a:pt x="152745" y="670103"/>
                  </a:lnTo>
                  <a:lnTo>
                    <a:pt x="175183" y="709414"/>
                  </a:lnTo>
                  <a:lnTo>
                    <a:pt x="198995" y="747850"/>
                  </a:lnTo>
                  <a:lnTo>
                    <a:pt x="224153" y="785373"/>
                  </a:lnTo>
                  <a:lnTo>
                    <a:pt x="250624" y="821946"/>
                  </a:lnTo>
                  <a:lnTo>
                    <a:pt x="278379" y="857534"/>
                  </a:lnTo>
                  <a:lnTo>
                    <a:pt x="307388" y="892100"/>
                  </a:lnTo>
                  <a:lnTo>
                    <a:pt x="337620" y="925607"/>
                  </a:lnTo>
                  <a:lnTo>
                    <a:pt x="369045" y="958020"/>
                  </a:lnTo>
                  <a:lnTo>
                    <a:pt x="401633" y="989301"/>
                  </a:lnTo>
                  <a:lnTo>
                    <a:pt x="435352" y="1019415"/>
                  </a:lnTo>
                  <a:lnTo>
                    <a:pt x="470173" y="1048325"/>
                  </a:lnTo>
                  <a:lnTo>
                    <a:pt x="506066" y="1075995"/>
                  </a:lnTo>
                  <a:lnTo>
                    <a:pt x="542999" y="1102388"/>
                  </a:lnTo>
                  <a:lnTo>
                    <a:pt x="580943" y="1127467"/>
                  </a:lnTo>
                  <a:lnTo>
                    <a:pt x="619868" y="1151198"/>
                  </a:lnTo>
                  <a:lnTo>
                    <a:pt x="659742" y="1173542"/>
                  </a:lnTo>
                  <a:lnTo>
                    <a:pt x="700536" y="1194464"/>
                  </a:lnTo>
                  <a:lnTo>
                    <a:pt x="742219" y="1213928"/>
                  </a:lnTo>
                  <a:lnTo>
                    <a:pt x="784760" y="1231896"/>
                  </a:lnTo>
                  <a:lnTo>
                    <a:pt x="828131" y="1248333"/>
                  </a:lnTo>
                  <a:lnTo>
                    <a:pt x="872299" y="1263202"/>
                  </a:lnTo>
                  <a:lnTo>
                    <a:pt x="917235" y="1276467"/>
                  </a:lnTo>
                  <a:lnTo>
                    <a:pt x="962908" y="1288091"/>
                  </a:lnTo>
                  <a:lnTo>
                    <a:pt x="1009288" y="1298038"/>
                  </a:lnTo>
                  <a:lnTo>
                    <a:pt x="1056345" y="1306271"/>
                  </a:lnTo>
                  <a:lnTo>
                    <a:pt x="1104049" y="1312755"/>
                  </a:lnTo>
                  <a:lnTo>
                    <a:pt x="1105823" y="1264787"/>
                  </a:lnTo>
                  <a:lnTo>
                    <a:pt x="1105767" y="1217136"/>
                  </a:lnTo>
                  <a:lnTo>
                    <a:pt x="1103913" y="1169839"/>
                  </a:lnTo>
                  <a:lnTo>
                    <a:pt x="1100290" y="1122933"/>
                  </a:lnTo>
                  <a:lnTo>
                    <a:pt x="1094929" y="1076454"/>
                  </a:lnTo>
                  <a:lnTo>
                    <a:pt x="1087861" y="1030441"/>
                  </a:lnTo>
                  <a:lnTo>
                    <a:pt x="1079115" y="984929"/>
                  </a:lnTo>
                  <a:lnTo>
                    <a:pt x="1068723" y="939956"/>
                  </a:lnTo>
                  <a:lnTo>
                    <a:pt x="1056715" y="895558"/>
                  </a:lnTo>
                  <a:lnTo>
                    <a:pt x="1043122" y="851774"/>
                  </a:lnTo>
                  <a:lnTo>
                    <a:pt x="1027973" y="808639"/>
                  </a:lnTo>
                  <a:lnTo>
                    <a:pt x="1011301" y="766190"/>
                  </a:lnTo>
                  <a:lnTo>
                    <a:pt x="993134" y="724465"/>
                  </a:lnTo>
                  <a:lnTo>
                    <a:pt x="973504" y="683501"/>
                  </a:lnTo>
                  <a:lnTo>
                    <a:pt x="952441" y="643334"/>
                  </a:lnTo>
                  <a:lnTo>
                    <a:pt x="929975" y="604001"/>
                  </a:lnTo>
                  <a:lnTo>
                    <a:pt x="906138" y="565540"/>
                  </a:lnTo>
                  <a:lnTo>
                    <a:pt x="880960" y="527988"/>
                  </a:lnTo>
                  <a:lnTo>
                    <a:pt x="854470" y="491380"/>
                  </a:lnTo>
                  <a:lnTo>
                    <a:pt x="826701" y="455755"/>
                  </a:lnTo>
                  <a:lnTo>
                    <a:pt x="797681" y="421149"/>
                  </a:lnTo>
                  <a:lnTo>
                    <a:pt x="767443" y="387600"/>
                  </a:lnTo>
                  <a:lnTo>
                    <a:pt x="736015" y="355143"/>
                  </a:lnTo>
                  <a:lnTo>
                    <a:pt x="703429" y="323817"/>
                  </a:lnTo>
                  <a:lnTo>
                    <a:pt x="669716" y="293658"/>
                  </a:lnTo>
                  <a:lnTo>
                    <a:pt x="634905" y="264703"/>
                  </a:lnTo>
                  <a:lnTo>
                    <a:pt x="599028" y="236989"/>
                  </a:lnTo>
                  <a:lnTo>
                    <a:pt x="562115" y="210553"/>
                  </a:lnTo>
                  <a:lnTo>
                    <a:pt x="524195" y="185432"/>
                  </a:lnTo>
                  <a:lnTo>
                    <a:pt x="485301" y="161662"/>
                  </a:lnTo>
                  <a:lnTo>
                    <a:pt x="445462" y="139282"/>
                  </a:lnTo>
                  <a:lnTo>
                    <a:pt x="404709" y="118328"/>
                  </a:lnTo>
                  <a:lnTo>
                    <a:pt x="363072" y="98836"/>
                  </a:lnTo>
                  <a:lnTo>
                    <a:pt x="320583" y="80844"/>
                  </a:lnTo>
                  <a:lnTo>
                    <a:pt x="277270" y="64389"/>
                  </a:lnTo>
                  <a:lnTo>
                    <a:pt x="233166" y="49508"/>
                  </a:lnTo>
                  <a:lnTo>
                    <a:pt x="188300" y="36237"/>
                  </a:lnTo>
                  <a:lnTo>
                    <a:pt x="142703" y="24614"/>
                  </a:lnTo>
                  <a:lnTo>
                    <a:pt x="96405" y="14675"/>
                  </a:lnTo>
                  <a:lnTo>
                    <a:pt x="49438" y="645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rgbClr val="8CD0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26" name="Google Shape;955;p31"/>
            <p:cNvSpPr/>
            <p:nvPr/>
          </p:nvSpPr>
          <p:spPr>
            <a:xfrm>
              <a:off x="4190686" y="2367621"/>
              <a:ext cx="381669" cy="472392"/>
            </a:xfrm>
            <a:custGeom>
              <a:avLst/>
              <a:gdLst/>
              <a:ahLst/>
              <a:cxnLst/>
              <a:rect l="l" t="t" r="r" b="b"/>
              <a:pathLst>
                <a:path w="838834" h="1038225" extrusionOk="0">
                  <a:moveTo>
                    <a:pt x="838361" y="10378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27" name="Google Shape;956;p31"/>
            <p:cNvSpPr/>
            <p:nvPr/>
          </p:nvSpPr>
          <p:spPr>
            <a:xfrm>
              <a:off x="4628832" y="3534390"/>
              <a:ext cx="503307" cy="597496"/>
            </a:xfrm>
            <a:custGeom>
              <a:avLst/>
              <a:gdLst/>
              <a:ahLst/>
              <a:cxnLst/>
              <a:rect l="l" t="t" r="r" b="b"/>
              <a:pathLst>
                <a:path w="1106170" h="1313179" extrusionOk="0">
                  <a:moveTo>
                    <a:pt x="1104002" y="0"/>
                  </a:moveTo>
                  <a:lnTo>
                    <a:pt x="1056395" y="6458"/>
                  </a:lnTo>
                  <a:lnTo>
                    <a:pt x="1009427" y="14675"/>
                  </a:lnTo>
                  <a:lnTo>
                    <a:pt x="963130" y="24614"/>
                  </a:lnTo>
                  <a:lnTo>
                    <a:pt x="917533" y="36237"/>
                  </a:lnTo>
                  <a:lnTo>
                    <a:pt x="872667" y="49508"/>
                  </a:lnTo>
                  <a:lnTo>
                    <a:pt x="828562" y="64389"/>
                  </a:lnTo>
                  <a:lnTo>
                    <a:pt x="785249" y="80844"/>
                  </a:lnTo>
                  <a:lnTo>
                    <a:pt x="742759" y="98836"/>
                  </a:lnTo>
                  <a:lnTo>
                    <a:pt x="701122" y="118328"/>
                  </a:lnTo>
                  <a:lnTo>
                    <a:pt x="660369" y="139282"/>
                  </a:lnTo>
                  <a:lnTo>
                    <a:pt x="620530" y="161662"/>
                  </a:lnTo>
                  <a:lnTo>
                    <a:pt x="581635" y="185432"/>
                  </a:lnTo>
                  <a:lnTo>
                    <a:pt x="543716" y="210553"/>
                  </a:lnTo>
                  <a:lnTo>
                    <a:pt x="506802" y="236989"/>
                  </a:lnTo>
                  <a:lnTo>
                    <a:pt x="470924" y="264703"/>
                  </a:lnTo>
                  <a:lnTo>
                    <a:pt x="436113" y="293658"/>
                  </a:lnTo>
                  <a:lnTo>
                    <a:pt x="402399" y="323817"/>
                  </a:lnTo>
                  <a:lnTo>
                    <a:pt x="369813" y="355143"/>
                  </a:lnTo>
                  <a:lnTo>
                    <a:pt x="338385" y="387600"/>
                  </a:lnTo>
                  <a:lnTo>
                    <a:pt x="308146" y="421149"/>
                  </a:lnTo>
                  <a:lnTo>
                    <a:pt x="279127" y="455755"/>
                  </a:lnTo>
                  <a:lnTo>
                    <a:pt x="251356" y="491380"/>
                  </a:lnTo>
                  <a:lnTo>
                    <a:pt x="224867" y="527988"/>
                  </a:lnTo>
                  <a:lnTo>
                    <a:pt x="199688" y="565540"/>
                  </a:lnTo>
                  <a:lnTo>
                    <a:pt x="175850" y="604001"/>
                  </a:lnTo>
                  <a:lnTo>
                    <a:pt x="153385" y="643334"/>
                  </a:lnTo>
                  <a:lnTo>
                    <a:pt x="132321" y="683501"/>
                  </a:lnTo>
                  <a:lnTo>
                    <a:pt x="112691" y="724465"/>
                  </a:lnTo>
                  <a:lnTo>
                    <a:pt x="94524" y="766190"/>
                  </a:lnTo>
                  <a:lnTo>
                    <a:pt x="77851" y="808639"/>
                  </a:lnTo>
                  <a:lnTo>
                    <a:pt x="62702" y="851774"/>
                  </a:lnTo>
                  <a:lnTo>
                    <a:pt x="49108" y="895558"/>
                  </a:lnTo>
                  <a:lnTo>
                    <a:pt x="37100" y="939956"/>
                  </a:lnTo>
                  <a:lnTo>
                    <a:pt x="26708" y="984929"/>
                  </a:lnTo>
                  <a:lnTo>
                    <a:pt x="17962" y="1030441"/>
                  </a:lnTo>
                  <a:lnTo>
                    <a:pt x="10894" y="1076454"/>
                  </a:lnTo>
                  <a:lnTo>
                    <a:pt x="5532" y="1122933"/>
                  </a:lnTo>
                  <a:lnTo>
                    <a:pt x="1909" y="1169839"/>
                  </a:lnTo>
                  <a:lnTo>
                    <a:pt x="55" y="1217136"/>
                  </a:lnTo>
                  <a:lnTo>
                    <a:pt x="0" y="1264787"/>
                  </a:lnTo>
                  <a:lnTo>
                    <a:pt x="1774" y="1312755"/>
                  </a:lnTo>
                  <a:lnTo>
                    <a:pt x="49477" y="1306271"/>
                  </a:lnTo>
                  <a:lnTo>
                    <a:pt x="96534" y="1298038"/>
                  </a:lnTo>
                  <a:lnTo>
                    <a:pt x="142914" y="1288091"/>
                  </a:lnTo>
                  <a:lnTo>
                    <a:pt x="188587" y="1276467"/>
                  </a:lnTo>
                  <a:lnTo>
                    <a:pt x="233523" y="1263202"/>
                  </a:lnTo>
                  <a:lnTo>
                    <a:pt x="277692" y="1248333"/>
                  </a:lnTo>
                  <a:lnTo>
                    <a:pt x="321062" y="1231896"/>
                  </a:lnTo>
                  <a:lnTo>
                    <a:pt x="363604" y="1213928"/>
                  </a:lnTo>
                  <a:lnTo>
                    <a:pt x="405287" y="1194464"/>
                  </a:lnTo>
                  <a:lnTo>
                    <a:pt x="446081" y="1173542"/>
                  </a:lnTo>
                  <a:lnTo>
                    <a:pt x="485955" y="1151198"/>
                  </a:lnTo>
                  <a:lnTo>
                    <a:pt x="524879" y="1127467"/>
                  </a:lnTo>
                  <a:lnTo>
                    <a:pt x="562823" y="1102388"/>
                  </a:lnTo>
                  <a:lnTo>
                    <a:pt x="599757" y="1075995"/>
                  </a:lnTo>
                  <a:lnTo>
                    <a:pt x="635650" y="1048325"/>
                  </a:lnTo>
                  <a:lnTo>
                    <a:pt x="670471" y="1019415"/>
                  </a:lnTo>
                  <a:lnTo>
                    <a:pt x="704190" y="989301"/>
                  </a:lnTo>
                  <a:lnTo>
                    <a:pt x="736778" y="958020"/>
                  </a:lnTo>
                  <a:lnTo>
                    <a:pt x="768203" y="925607"/>
                  </a:lnTo>
                  <a:lnTo>
                    <a:pt x="798435" y="892100"/>
                  </a:lnTo>
                  <a:lnTo>
                    <a:pt x="827444" y="857534"/>
                  </a:lnTo>
                  <a:lnTo>
                    <a:pt x="855200" y="821946"/>
                  </a:lnTo>
                  <a:lnTo>
                    <a:pt x="881672" y="785373"/>
                  </a:lnTo>
                  <a:lnTo>
                    <a:pt x="906829" y="747850"/>
                  </a:lnTo>
                  <a:lnTo>
                    <a:pt x="930642" y="709414"/>
                  </a:lnTo>
                  <a:lnTo>
                    <a:pt x="953080" y="670103"/>
                  </a:lnTo>
                  <a:lnTo>
                    <a:pt x="974112" y="629951"/>
                  </a:lnTo>
                  <a:lnTo>
                    <a:pt x="993709" y="588995"/>
                  </a:lnTo>
                  <a:lnTo>
                    <a:pt x="1011840" y="547272"/>
                  </a:lnTo>
                  <a:lnTo>
                    <a:pt x="1028474" y="504819"/>
                  </a:lnTo>
                  <a:lnTo>
                    <a:pt x="1043581" y="461671"/>
                  </a:lnTo>
                  <a:lnTo>
                    <a:pt x="1057132" y="417864"/>
                  </a:lnTo>
                  <a:lnTo>
                    <a:pt x="1069094" y="373437"/>
                  </a:lnTo>
                  <a:lnTo>
                    <a:pt x="1079439" y="328423"/>
                  </a:lnTo>
                  <a:lnTo>
                    <a:pt x="1088136" y="282861"/>
                  </a:lnTo>
                  <a:lnTo>
                    <a:pt x="1095154" y="236787"/>
                  </a:lnTo>
                  <a:lnTo>
                    <a:pt x="1100463" y="190236"/>
                  </a:lnTo>
                  <a:lnTo>
                    <a:pt x="1104033" y="143245"/>
                  </a:lnTo>
                  <a:lnTo>
                    <a:pt x="1105719" y="98836"/>
                  </a:lnTo>
                  <a:lnTo>
                    <a:pt x="1105832" y="48091"/>
                  </a:lnTo>
                  <a:lnTo>
                    <a:pt x="1104002" y="0"/>
                  </a:lnTo>
                  <a:close/>
                </a:path>
              </a:pathLst>
            </a:custGeom>
            <a:solidFill>
              <a:srgbClr val="8CD0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28" name="Google Shape;957;p31"/>
            <p:cNvSpPr/>
            <p:nvPr/>
          </p:nvSpPr>
          <p:spPr>
            <a:xfrm>
              <a:off x="4572001" y="3734460"/>
              <a:ext cx="381669" cy="472392"/>
            </a:xfrm>
            <a:custGeom>
              <a:avLst/>
              <a:gdLst/>
              <a:ahLst/>
              <a:cxnLst/>
              <a:rect l="l" t="t" r="r" b="b"/>
              <a:pathLst>
                <a:path w="838834" h="1038225" extrusionOk="0">
                  <a:moveTo>
                    <a:pt x="0" y="1037800"/>
                  </a:moveTo>
                  <a:lnTo>
                    <a:pt x="838351" y="0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29" name="Google Shape;958;p31"/>
            <p:cNvSpPr/>
            <p:nvPr/>
          </p:nvSpPr>
          <p:spPr>
            <a:xfrm>
              <a:off x="4012200" y="3325539"/>
              <a:ext cx="503307" cy="597496"/>
            </a:xfrm>
            <a:custGeom>
              <a:avLst/>
              <a:gdLst/>
              <a:ahLst/>
              <a:cxnLst/>
              <a:rect l="l" t="t" r="r" b="b"/>
              <a:pathLst>
                <a:path w="1106170" h="1313179" extrusionOk="0">
                  <a:moveTo>
                    <a:pt x="1831" y="0"/>
                  </a:moveTo>
                  <a:lnTo>
                    <a:pt x="0" y="48091"/>
                  </a:lnTo>
                  <a:lnTo>
                    <a:pt x="112" y="98836"/>
                  </a:lnTo>
                  <a:lnTo>
                    <a:pt x="1798" y="143245"/>
                  </a:lnTo>
                  <a:lnTo>
                    <a:pt x="5367" y="190236"/>
                  </a:lnTo>
                  <a:lnTo>
                    <a:pt x="10706" y="236989"/>
                  </a:lnTo>
                  <a:lnTo>
                    <a:pt x="17693" y="282861"/>
                  </a:lnTo>
                  <a:lnTo>
                    <a:pt x="26389" y="328423"/>
                  </a:lnTo>
                  <a:lnTo>
                    <a:pt x="36733" y="373437"/>
                  </a:lnTo>
                  <a:lnTo>
                    <a:pt x="48696" y="417864"/>
                  </a:lnTo>
                  <a:lnTo>
                    <a:pt x="62245" y="461671"/>
                  </a:lnTo>
                  <a:lnTo>
                    <a:pt x="77353" y="504819"/>
                  </a:lnTo>
                  <a:lnTo>
                    <a:pt x="93986" y="547272"/>
                  </a:lnTo>
                  <a:lnTo>
                    <a:pt x="112117" y="588995"/>
                  </a:lnTo>
                  <a:lnTo>
                    <a:pt x="131713" y="629951"/>
                  </a:lnTo>
                  <a:lnTo>
                    <a:pt x="152745" y="670103"/>
                  </a:lnTo>
                  <a:lnTo>
                    <a:pt x="175183" y="709414"/>
                  </a:lnTo>
                  <a:lnTo>
                    <a:pt x="198995" y="747850"/>
                  </a:lnTo>
                  <a:lnTo>
                    <a:pt x="224153" y="785373"/>
                  </a:lnTo>
                  <a:lnTo>
                    <a:pt x="250624" y="821946"/>
                  </a:lnTo>
                  <a:lnTo>
                    <a:pt x="278379" y="857534"/>
                  </a:lnTo>
                  <a:lnTo>
                    <a:pt x="307388" y="892100"/>
                  </a:lnTo>
                  <a:lnTo>
                    <a:pt x="337620" y="925607"/>
                  </a:lnTo>
                  <a:lnTo>
                    <a:pt x="369045" y="958020"/>
                  </a:lnTo>
                  <a:lnTo>
                    <a:pt x="401633" y="989301"/>
                  </a:lnTo>
                  <a:lnTo>
                    <a:pt x="435352" y="1019415"/>
                  </a:lnTo>
                  <a:lnTo>
                    <a:pt x="470173" y="1048325"/>
                  </a:lnTo>
                  <a:lnTo>
                    <a:pt x="506066" y="1075995"/>
                  </a:lnTo>
                  <a:lnTo>
                    <a:pt x="542999" y="1102388"/>
                  </a:lnTo>
                  <a:lnTo>
                    <a:pt x="580943" y="1127467"/>
                  </a:lnTo>
                  <a:lnTo>
                    <a:pt x="619868" y="1151198"/>
                  </a:lnTo>
                  <a:lnTo>
                    <a:pt x="659742" y="1173542"/>
                  </a:lnTo>
                  <a:lnTo>
                    <a:pt x="700536" y="1194464"/>
                  </a:lnTo>
                  <a:lnTo>
                    <a:pt x="742219" y="1213928"/>
                  </a:lnTo>
                  <a:lnTo>
                    <a:pt x="784760" y="1231896"/>
                  </a:lnTo>
                  <a:lnTo>
                    <a:pt x="828131" y="1248333"/>
                  </a:lnTo>
                  <a:lnTo>
                    <a:pt x="872299" y="1263202"/>
                  </a:lnTo>
                  <a:lnTo>
                    <a:pt x="917235" y="1276467"/>
                  </a:lnTo>
                  <a:lnTo>
                    <a:pt x="962908" y="1288091"/>
                  </a:lnTo>
                  <a:lnTo>
                    <a:pt x="1009288" y="1298038"/>
                  </a:lnTo>
                  <a:lnTo>
                    <a:pt x="1056345" y="1306271"/>
                  </a:lnTo>
                  <a:lnTo>
                    <a:pt x="1104049" y="1312755"/>
                  </a:lnTo>
                  <a:lnTo>
                    <a:pt x="1105823" y="1264787"/>
                  </a:lnTo>
                  <a:lnTo>
                    <a:pt x="1105767" y="1217136"/>
                  </a:lnTo>
                  <a:lnTo>
                    <a:pt x="1103913" y="1169839"/>
                  </a:lnTo>
                  <a:lnTo>
                    <a:pt x="1100290" y="1122933"/>
                  </a:lnTo>
                  <a:lnTo>
                    <a:pt x="1094929" y="1076454"/>
                  </a:lnTo>
                  <a:lnTo>
                    <a:pt x="1087861" y="1030441"/>
                  </a:lnTo>
                  <a:lnTo>
                    <a:pt x="1079115" y="984929"/>
                  </a:lnTo>
                  <a:lnTo>
                    <a:pt x="1068723" y="939956"/>
                  </a:lnTo>
                  <a:lnTo>
                    <a:pt x="1056715" y="895558"/>
                  </a:lnTo>
                  <a:lnTo>
                    <a:pt x="1043122" y="851774"/>
                  </a:lnTo>
                  <a:lnTo>
                    <a:pt x="1027973" y="808639"/>
                  </a:lnTo>
                  <a:lnTo>
                    <a:pt x="1011301" y="766190"/>
                  </a:lnTo>
                  <a:lnTo>
                    <a:pt x="993134" y="724465"/>
                  </a:lnTo>
                  <a:lnTo>
                    <a:pt x="973504" y="683501"/>
                  </a:lnTo>
                  <a:lnTo>
                    <a:pt x="952441" y="643334"/>
                  </a:lnTo>
                  <a:lnTo>
                    <a:pt x="929975" y="604001"/>
                  </a:lnTo>
                  <a:lnTo>
                    <a:pt x="906138" y="565540"/>
                  </a:lnTo>
                  <a:lnTo>
                    <a:pt x="880960" y="527988"/>
                  </a:lnTo>
                  <a:lnTo>
                    <a:pt x="854470" y="491380"/>
                  </a:lnTo>
                  <a:lnTo>
                    <a:pt x="826701" y="455755"/>
                  </a:lnTo>
                  <a:lnTo>
                    <a:pt x="797681" y="421149"/>
                  </a:lnTo>
                  <a:lnTo>
                    <a:pt x="767443" y="387600"/>
                  </a:lnTo>
                  <a:lnTo>
                    <a:pt x="736015" y="355143"/>
                  </a:lnTo>
                  <a:lnTo>
                    <a:pt x="703429" y="323817"/>
                  </a:lnTo>
                  <a:lnTo>
                    <a:pt x="669716" y="293658"/>
                  </a:lnTo>
                  <a:lnTo>
                    <a:pt x="634905" y="264703"/>
                  </a:lnTo>
                  <a:lnTo>
                    <a:pt x="599028" y="236989"/>
                  </a:lnTo>
                  <a:lnTo>
                    <a:pt x="562115" y="210553"/>
                  </a:lnTo>
                  <a:lnTo>
                    <a:pt x="524195" y="185432"/>
                  </a:lnTo>
                  <a:lnTo>
                    <a:pt x="485301" y="161662"/>
                  </a:lnTo>
                  <a:lnTo>
                    <a:pt x="445462" y="139282"/>
                  </a:lnTo>
                  <a:lnTo>
                    <a:pt x="404709" y="118328"/>
                  </a:lnTo>
                  <a:lnTo>
                    <a:pt x="363072" y="98836"/>
                  </a:lnTo>
                  <a:lnTo>
                    <a:pt x="320583" y="80844"/>
                  </a:lnTo>
                  <a:lnTo>
                    <a:pt x="277270" y="64389"/>
                  </a:lnTo>
                  <a:lnTo>
                    <a:pt x="233166" y="49508"/>
                  </a:lnTo>
                  <a:lnTo>
                    <a:pt x="188300" y="36237"/>
                  </a:lnTo>
                  <a:lnTo>
                    <a:pt x="142703" y="24614"/>
                  </a:lnTo>
                  <a:lnTo>
                    <a:pt x="96405" y="14675"/>
                  </a:lnTo>
                  <a:lnTo>
                    <a:pt x="49438" y="6458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rgbClr val="8CD0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30" name="Google Shape;959;p31"/>
            <p:cNvSpPr/>
            <p:nvPr/>
          </p:nvSpPr>
          <p:spPr>
            <a:xfrm>
              <a:off x="4190686" y="3525609"/>
              <a:ext cx="381669" cy="472392"/>
            </a:xfrm>
            <a:custGeom>
              <a:avLst/>
              <a:gdLst/>
              <a:ahLst/>
              <a:cxnLst/>
              <a:rect l="l" t="t" r="r" b="b"/>
              <a:pathLst>
                <a:path w="838834" h="1038225" extrusionOk="0">
                  <a:moveTo>
                    <a:pt x="838361" y="10378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146B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31" name="Google Shape;960;p31"/>
            <p:cNvSpPr/>
            <p:nvPr/>
          </p:nvSpPr>
          <p:spPr>
            <a:xfrm>
              <a:off x="4578876" y="2183911"/>
              <a:ext cx="0" cy="3393135"/>
            </a:xfrm>
            <a:custGeom>
              <a:avLst/>
              <a:gdLst/>
              <a:ahLst/>
              <a:cxnLst/>
              <a:rect l="l" t="t" r="r" b="b"/>
              <a:pathLst>
                <a:path w="120000" h="7457440" extrusionOk="0">
                  <a:moveTo>
                    <a:pt x="0" y="0"/>
                  </a:moveTo>
                  <a:lnTo>
                    <a:pt x="0" y="7456924"/>
                  </a:lnTo>
                </a:path>
              </a:pathLst>
            </a:custGeom>
            <a:noFill/>
            <a:ln w="9525" cap="flat" cmpd="sng">
              <a:solidFill>
                <a:srgbClr val="126B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32" name="Google Shape;961;p31"/>
            <p:cNvSpPr/>
            <p:nvPr/>
          </p:nvSpPr>
          <p:spPr>
            <a:xfrm>
              <a:off x="4207910" y="1455226"/>
              <a:ext cx="728669" cy="728669"/>
            </a:xfrm>
            <a:custGeom>
              <a:avLst/>
              <a:gdLst/>
              <a:ahLst/>
              <a:cxnLst/>
              <a:rect l="l" t="t" r="r" b="b"/>
              <a:pathLst>
                <a:path w="1601470" h="1601470" extrusionOk="0">
                  <a:moveTo>
                    <a:pt x="805160" y="0"/>
                  </a:moveTo>
                  <a:lnTo>
                    <a:pt x="757955" y="1070"/>
                  </a:lnTo>
                  <a:lnTo>
                    <a:pt x="711272" y="4899"/>
                  </a:lnTo>
                  <a:lnTo>
                    <a:pt x="665207" y="11421"/>
                  </a:lnTo>
                  <a:lnTo>
                    <a:pt x="619859" y="20568"/>
                  </a:lnTo>
                  <a:lnTo>
                    <a:pt x="575326" y="32273"/>
                  </a:lnTo>
                  <a:lnTo>
                    <a:pt x="531705" y="46471"/>
                  </a:lnTo>
                  <a:lnTo>
                    <a:pt x="489094" y="63093"/>
                  </a:lnTo>
                  <a:lnTo>
                    <a:pt x="447590" y="82074"/>
                  </a:lnTo>
                  <a:lnTo>
                    <a:pt x="407293" y="103347"/>
                  </a:lnTo>
                  <a:lnTo>
                    <a:pt x="368299" y="126845"/>
                  </a:lnTo>
                  <a:lnTo>
                    <a:pt x="330706" y="152500"/>
                  </a:lnTo>
                  <a:lnTo>
                    <a:pt x="294612" y="180248"/>
                  </a:lnTo>
                  <a:lnTo>
                    <a:pt x="260115" y="210020"/>
                  </a:lnTo>
                  <a:lnTo>
                    <a:pt x="227313" y="241750"/>
                  </a:lnTo>
                  <a:lnTo>
                    <a:pt x="196303" y="275371"/>
                  </a:lnTo>
                  <a:lnTo>
                    <a:pt x="167183" y="310816"/>
                  </a:lnTo>
                  <a:lnTo>
                    <a:pt x="140052" y="348020"/>
                  </a:lnTo>
                  <a:lnTo>
                    <a:pt x="115006" y="386914"/>
                  </a:lnTo>
                  <a:lnTo>
                    <a:pt x="92144" y="427432"/>
                  </a:lnTo>
                  <a:lnTo>
                    <a:pt x="71563" y="469508"/>
                  </a:lnTo>
                  <a:lnTo>
                    <a:pt x="53361" y="513075"/>
                  </a:lnTo>
                  <a:lnTo>
                    <a:pt x="37637" y="558066"/>
                  </a:lnTo>
                  <a:lnTo>
                    <a:pt x="24487" y="604414"/>
                  </a:lnTo>
                  <a:lnTo>
                    <a:pt x="14009" y="652052"/>
                  </a:lnTo>
                  <a:lnTo>
                    <a:pt x="6403" y="700234"/>
                  </a:lnTo>
                  <a:lnTo>
                    <a:pt x="1755" y="748187"/>
                  </a:lnTo>
                  <a:lnTo>
                    <a:pt x="0" y="795816"/>
                  </a:lnTo>
                  <a:lnTo>
                    <a:pt x="1070" y="843021"/>
                  </a:lnTo>
                  <a:lnTo>
                    <a:pt x="4899" y="889705"/>
                  </a:lnTo>
                  <a:lnTo>
                    <a:pt x="11420" y="935770"/>
                  </a:lnTo>
                  <a:lnTo>
                    <a:pt x="20567" y="981118"/>
                  </a:lnTo>
                  <a:lnTo>
                    <a:pt x="32272" y="1025652"/>
                  </a:lnTo>
                  <a:lnTo>
                    <a:pt x="46469" y="1069274"/>
                  </a:lnTo>
                  <a:lnTo>
                    <a:pt x="63091" y="1111885"/>
                  </a:lnTo>
                  <a:lnTo>
                    <a:pt x="82072" y="1153389"/>
                  </a:lnTo>
                  <a:lnTo>
                    <a:pt x="103345" y="1193687"/>
                  </a:lnTo>
                  <a:lnTo>
                    <a:pt x="126842" y="1232682"/>
                  </a:lnTo>
                  <a:lnTo>
                    <a:pt x="152498" y="1270275"/>
                  </a:lnTo>
                  <a:lnTo>
                    <a:pt x="180246" y="1306370"/>
                  </a:lnTo>
                  <a:lnTo>
                    <a:pt x="210018" y="1340867"/>
                  </a:lnTo>
                  <a:lnTo>
                    <a:pt x="241748" y="1373670"/>
                  </a:lnTo>
                  <a:lnTo>
                    <a:pt x="275370" y="1404680"/>
                  </a:lnTo>
                  <a:lnTo>
                    <a:pt x="310816" y="1433800"/>
                  </a:lnTo>
                  <a:lnTo>
                    <a:pt x="348020" y="1460932"/>
                  </a:lnTo>
                  <a:lnTo>
                    <a:pt x="386915" y="1485979"/>
                  </a:lnTo>
                  <a:lnTo>
                    <a:pt x="427435" y="1508841"/>
                  </a:lnTo>
                  <a:lnTo>
                    <a:pt x="469512" y="1529422"/>
                  </a:lnTo>
                  <a:lnTo>
                    <a:pt x="513080" y="1547624"/>
                  </a:lnTo>
                  <a:lnTo>
                    <a:pt x="558073" y="1563349"/>
                  </a:lnTo>
                  <a:lnTo>
                    <a:pt x="604422" y="1576499"/>
                  </a:lnTo>
                  <a:lnTo>
                    <a:pt x="652063" y="1586977"/>
                  </a:lnTo>
                  <a:lnTo>
                    <a:pt x="700243" y="1594583"/>
                  </a:lnTo>
                  <a:lnTo>
                    <a:pt x="748196" y="1599231"/>
                  </a:lnTo>
                  <a:lnTo>
                    <a:pt x="795823" y="1600986"/>
                  </a:lnTo>
                  <a:lnTo>
                    <a:pt x="843028" y="1599916"/>
                  </a:lnTo>
                  <a:lnTo>
                    <a:pt x="889711" y="1596086"/>
                  </a:lnTo>
                  <a:lnTo>
                    <a:pt x="935775" y="1589565"/>
                  </a:lnTo>
                  <a:lnTo>
                    <a:pt x="981123" y="1580418"/>
                  </a:lnTo>
                  <a:lnTo>
                    <a:pt x="1025656" y="1568712"/>
                  </a:lnTo>
                  <a:lnTo>
                    <a:pt x="1069277" y="1554515"/>
                  </a:lnTo>
                  <a:lnTo>
                    <a:pt x="1111888" y="1537892"/>
                  </a:lnTo>
                  <a:lnTo>
                    <a:pt x="1153392" y="1518911"/>
                  </a:lnTo>
                  <a:lnTo>
                    <a:pt x="1193689" y="1497638"/>
                  </a:lnTo>
                  <a:lnTo>
                    <a:pt x="1232684" y="1474140"/>
                  </a:lnTo>
                  <a:lnTo>
                    <a:pt x="1270277" y="1448484"/>
                  </a:lnTo>
                  <a:lnTo>
                    <a:pt x="1306371" y="1420736"/>
                  </a:lnTo>
                  <a:lnTo>
                    <a:pt x="1340868" y="1390964"/>
                  </a:lnTo>
                  <a:lnTo>
                    <a:pt x="1373671" y="1359233"/>
                  </a:lnTo>
                  <a:lnTo>
                    <a:pt x="1404681" y="1325612"/>
                  </a:lnTo>
                  <a:lnTo>
                    <a:pt x="1433801" y="1290166"/>
                  </a:lnTo>
                  <a:lnTo>
                    <a:pt x="1460933" y="1252962"/>
                  </a:lnTo>
                  <a:lnTo>
                    <a:pt x="1485979" y="1214067"/>
                  </a:lnTo>
                  <a:lnTo>
                    <a:pt x="1508842" y="1173548"/>
                  </a:lnTo>
                  <a:lnTo>
                    <a:pt x="1529423" y="1131471"/>
                  </a:lnTo>
                  <a:lnTo>
                    <a:pt x="1547625" y="1087903"/>
                  </a:lnTo>
                  <a:lnTo>
                    <a:pt x="1563350" y="1042911"/>
                  </a:lnTo>
                  <a:lnTo>
                    <a:pt x="1576500" y="996562"/>
                  </a:lnTo>
                  <a:lnTo>
                    <a:pt x="1586977" y="948923"/>
                  </a:lnTo>
                  <a:lnTo>
                    <a:pt x="1594584" y="900742"/>
                  </a:lnTo>
                  <a:lnTo>
                    <a:pt x="1599231" y="852788"/>
                  </a:lnTo>
                  <a:lnTo>
                    <a:pt x="1600987" y="805160"/>
                  </a:lnTo>
                  <a:lnTo>
                    <a:pt x="1599916" y="757955"/>
                  </a:lnTo>
                  <a:lnTo>
                    <a:pt x="1596087" y="711272"/>
                  </a:lnTo>
                  <a:lnTo>
                    <a:pt x="1589565" y="665207"/>
                  </a:lnTo>
                  <a:lnTo>
                    <a:pt x="1580418" y="619859"/>
                  </a:lnTo>
                  <a:lnTo>
                    <a:pt x="1568713" y="575325"/>
                  </a:lnTo>
                  <a:lnTo>
                    <a:pt x="1554515" y="531704"/>
                  </a:lnTo>
                  <a:lnTo>
                    <a:pt x="1537892" y="489093"/>
                  </a:lnTo>
                  <a:lnTo>
                    <a:pt x="1518911" y="447590"/>
                  </a:lnTo>
                  <a:lnTo>
                    <a:pt x="1497638" y="407292"/>
                  </a:lnTo>
                  <a:lnTo>
                    <a:pt x="1474140" y="368298"/>
                  </a:lnTo>
                  <a:lnTo>
                    <a:pt x="1448484" y="330706"/>
                  </a:lnTo>
                  <a:lnTo>
                    <a:pt x="1420736" y="294612"/>
                  </a:lnTo>
                  <a:lnTo>
                    <a:pt x="1390964" y="260115"/>
                  </a:lnTo>
                  <a:lnTo>
                    <a:pt x="1359234" y="227313"/>
                  </a:lnTo>
                  <a:lnTo>
                    <a:pt x="1325612" y="196303"/>
                  </a:lnTo>
                  <a:lnTo>
                    <a:pt x="1290166" y="167183"/>
                  </a:lnTo>
                  <a:lnTo>
                    <a:pt x="1252962" y="140052"/>
                  </a:lnTo>
                  <a:lnTo>
                    <a:pt x="1214067" y="115006"/>
                  </a:lnTo>
                  <a:lnTo>
                    <a:pt x="1173548" y="92143"/>
                  </a:lnTo>
                  <a:lnTo>
                    <a:pt x="1131471" y="71563"/>
                  </a:lnTo>
                  <a:lnTo>
                    <a:pt x="1087904" y="53361"/>
                  </a:lnTo>
                  <a:lnTo>
                    <a:pt x="1042912" y="37636"/>
                  </a:lnTo>
                  <a:lnTo>
                    <a:pt x="996563" y="24486"/>
                  </a:lnTo>
                  <a:lnTo>
                    <a:pt x="948923" y="14009"/>
                  </a:lnTo>
                  <a:lnTo>
                    <a:pt x="900742" y="6402"/>
                  </a:lnTo>
                  <a:lnTo>
                    <a:pt x="852788" y="1755"/>
                  </a:lnTo>
                  <a:lnTo>
                    <a:pt x="805160" y="0"/>
                  </a:lnTo>
                  <a:close/>
                </a:path>
              </a:pathLst>
            </a:custGeom>
            <a:solidFill>
              <a:srgbClr val="126B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33" name="Google Shape;962;p31"/>
            <p:cNvSpPr/>
            <p:nvPr/>
          </p:nvSpPr>
          <p:spPr>
            <a:xfrm>
              <a:off x="4553208" y="1897733"/>
              <a:ext cx="111600" cy="111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34" name="Google Shape;963;p31"/>
            <p:cNvSpPr/>
            <p:nvPr/>
          </p:nvSpPr>
          <p:spPr>
            <a:xfrm>
              <a:off x="4698446" y="1944505"/>
              <a:ext cx="75300" cy="753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35" name="Google Shape;964;p31"/>
            <p:cNvSpPr/>
            <p:nvPr/>
          </p:nvSpPr>
          <p:spPr>
            <a:xfrm>
              <a:off x="4708785" y="1828420"/>
              <a:ext cx="75300" cy="753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620E6AF1-5C8D-0BA9-61F1-6987BE4EABC1}"/>
              </a:ext>
            </a:extLst>
          </p:cNvPr>
          <p:cNvGrpSpPr/>
          <p:nvPr/>
        </p:nvGrpSpPr>
        <p:grpSpPr>
          <a:xfrm>
            <a:off x="5550973" y="3138016"/>
            <a:ext cx="651600" cy="562380"/>
            <a:chOff x="7616621" y="2816353"/>
            <a:chExt cx="651600" cy="562380"/>
          </a:xfrm>
        </p:grpSpPr>
        <p:grpSp>
          <p:nvGrpSpPr>
            <p:cNvPr id="937" name="Google Shape;965;p31"/>
            <p:cNvGrpSpPr/>
            <p:nvPr/>
          </p:nvGrpSpPr>
          <p:grpSpPr>
            <a:xfrm>
              <a:off x="7696026" y="2819953"/>
              <a:ext cx="558781" cy="558780"/>
              <a:chOff x="5882810" y="2872800"/>
              <a:chExt cx="1117562" cy="1117561"/>
            </a:xfrm>
          </p:grpSpPr>
          <p:sp>
            <p:nvSpPr>
              <p:cNvPr id="939" name="Google Shape;966;p31"/>
              <p:cNvSpPr/>
              <p:nvPr/>
            </p:nvSpPr>
            <p:spPr>
              <a:xfrm>
                <a:off x="5882810" y="2872800"/>
                <a:ext cx="1117562" cy="1117561"/>
              </a:xfrm>
              <a:custGeom>
                <a:avLst/>
                <a:gdLst/>
                <a:ahLst/>
                <a:cxnLst/>
                <a:rect l="l" t="t" r="r" b="b"/>
                <a:pathLst>
                  <a:path w="1228090" h="1228089" extrusionOk="0">
                    <a:moveTo>
                      <a:pt x="633247" y="0"/>
                    </a:moveTo>
                    <a:lnTo>
                      <a:pt x="586542" y="265"/>
                    </a:lnTo>
                    <a:lnTo>
                      <a:pt x="540480" y="4042"/>
                    </a:lnTo>
                    <a:lnTo>
                      <a:pt x="495221" y="11222"/>
                    </a:lnTo>
                    <a:lnTo>
                      <a:pt x="450924" y="21697"/>
                    </a:lnTo>
                    <a:lnTo>
                      <a:pt x="407750" y="35358"/>
                    </a:lnTo>
                    <a:lnTo>
                      <a:pt x="365857" y="52095"/>
                    </a:lnTo>
                    <a:lnTo>
                      <a:pt x="325405" y="71800"/>
                    </a:lnTo>
                    <a:lnTo>
                      <a:pt x="286553" y="94364"/>
                    </a:lnTo>
                    <a:lnTo>
                      <a:pt x="249462" y="119678"/>
                    </a:lnTo>
                    <a:lnTo>
                      <a:pt x="214290" y="147634"/>
                    </a:lnTo>
                    <a:lnTo>
                      <a:pt x="181198" y="178121"/>
                    </a:lnTo>
                    <a:lnTo>
                      <a:pt x="150343" y="211032"/>
                    </a:lnTo>
                    <a:lnTo>
                      <a:pt x="121887" y="246258"/>
                    </a:lnTo>
                    <a:lnTo>
                      <a:pt x="95989" y="283689"/>
                    </a:lnTo>
                    <a:lnTo>
                      <a:pt x="72808" y="323218"/>
                    </a:lnTo>
                    <a:lnTo>
                      <a:pt x="52503" y="364734"/>
                    </a:lnTo>
                    <a:lnTo>
                      <a:pt x="35235" y="408130"/>
                    </a:lnTo>
                    <a:lnTo>
                      <a:pt x="21162" y="453295"/>
                    </a:lnTo>
                    <a:lnTo>
                      <a:pt x="10444" y="500123"/>
                    </a:lnTo>
                    <a:lnTo>
                      <a:pt x="3357" y="547637"/>
                    </a:lnTo>
                    <a:lnTo>
                      <a:pt x="0" y="594826"/>
                    </a:lnTo>
                    <a:lnTo>
                      <a:pt x="263" y="641532"/>
                    </a:lnTo>
                    <a:lnTo>
                      <a:pt x="4040" y="687595"/>
                    </a:lnTo>
                    <a:lnTo>
                      <a:pt x="11219" y="732854"/>
                    </a:lnTo>
                    <a:lnTo>
                      <a:pt x="21694" y="777151"/>
                    </a:lnTo>
                    <a:lnTo>
                      <a:pt x="35354" y="820327"/>
                    </a:lnTo>
                    <a:lnTo>
                      <a:pt x="52091" y="862220"/>
                    </a:lnTo>
                    <a:lnTo>
                      <a:pt x="71795" y="902673"/>
                    </a:lnTo>
                    <a:lnTo>
                      <a:pt x="94359" y="941525"/>
                    </a:lnTo>
                    <a:lnTo>
                      <a:pt x="119673" y="978617"/>
                    </a:lnTo>
                    <a:lnTo>
                      <a:pt x="147629" y="1013790"/>
                    </a:lnTo>
                    <a:lnTo>
                      <a:pt x="178117" y="1046883"/>
                    </a:lnTo>
                    <a:lnTo>
                      <a:pt x="211028" y="1077738"/>
                    </a:lnTo>
                    <a:lnTo>
                      <a:pt x="246254" y="1106194"/>
                    </a:lnTo>
                    <a:lnTo>
                      <a:pt x="283686" y="1132093"/>
                    </a:lnTo>
                    <a:lnTo>
                      <a:pt x="323216" y="1155275"/>
                    </a:lnTo>
                    <a:lnTo>
                      <a:pt x="364733" y="1175580"/>
                    </a:lnTo>
                    <a:lnTo>
                      <a:pt x="408130" y="1192849"/>
                    </a:lnTo>
                    <a:lnTo>
                      <a:pt x="453297" y="1206922"/>
                    </a:lnTo>
                    <a:lnTo>
                      <a:pt x="500125" y="1217640"/>
                    </a:lnTo>
                    <a:lnTo>
                      <a:pt x="547639" y="1224727"/>
                    </a:lnTo>
                    <a:lnTo>
                      <a:pt x="594829" y="1228084"/>
                    </a:lnTo>
                    <a:lnTo>
                      <a:pt x="641534" y="1227820"/>
                    </a:lnTo>
                    <a:lnTo>
                      <a:pt x="687597" y="1224044"/>
                    </a:lnTo>
                    <a:lnTo>
                      <a:pt x="732856" y="1216864"/>
                    </a:lnTo>
                    <a:lnTo>
                      <a:pt x="777152" y="1206390"/>
                    </a:lnTo>
                    <a:lnTo>
                      <a:pt x="820327" y="1192730"/>
                    </a:lnTo>
                    <a:lnTo>
                      <a:pt x="862220" y="1175993"/>
                    </a:lnTo>
                    <a:lnTo>
                      <a:pt x="902672" y="1156289"/>
                    </a:lnTo>
                    <a:lnTo>
                      <a:pt x="941524" y="1133725"/>
                    </a:lnTo>
                    <a:lnTo>
                      <a:pt x="978616" y="1108411"/>
                    </a:lnTo>
                    <a:lnTo>
                      <a:pt x="1013788" y="1080455"/>
                    </a:lnTo>
                    <a:lnTo>
                      <a:pt x="1046881" y="1049967"/>
                    </a:lnTo>
                    <a:lnTo>
                      <a:pt x="1077736" y="1017056"/>
                    </a:lnTo>
                    <a:lnTo>
                      <a:pt x="1106193" y="981830"/>
                    </a:lnTo>
                    <a:lnTo>
                      <a:pt x="1132092" y="944397"/>
                    </a:lnTo>
                    <a:lnTo>
                      <a:pt x="1155274" y="904868"/>
                    </a:lnTo>
                    <a:lnTo>
                      <a:pt x="1175580" y="863351"/>
                    </a:lnTo>
                    <a:lnTo>
                      <a:pt x="1192849" y="819954"/>
                    </a:lnTo>
                    <a:lnTo>
                      <a:pt x="1206924" y="774787"/>
                    </a:lnTo>
                    <a:lnTo>
                      <a:pt x="1217643" y="727959"/>
                    </a:lnTo>
                    <a:lnTo>
                      <a:pt x="1224728" y="680445"/>
                    </a:lnTo>
                    <a:lnTo>
                      <a:pt x="1228084" y="633255"/>
                    </a:lnTo>
                    <a:lnTo>
                      <a:pt x="1227819" y="586549"/>
                    </a:lnTo>
                    <a:lnTo>
                      <a:pt x="1224042" y="540487"/>
                    </a:lnTo>
                    <a:lnTo>
                      <a:pt x="1216861" y="495228"/>
                    </a:lnTo>
                    <a:lnTo>
                      <a:pt x="1206386" y="450932"/>
                    </a:lnTo>
                    <a:lnTo>
                      <a:pt x="1192726" y="407757"/>
                    </a:lnTo>
                    <a:lnTo>
                      <a:pt x="1175988" y="365864"/>
                    </a:lnTo>
                    <a:lnTo>
                      <a:pt x="1156283" y="325412"/>
                    </a:lnTo>
                    <a:lnTo>
                      <a:pt x="1133719" y="286560"/>
                    </a:lnTo>
                    <a:lnTo>
                      <a:pt x="1108404" y="249468"/>
                    </a:lnTo>
                    <a:lnTo>
                      <a:pt x="1080448" y="214296"/>
                    </a:lnTo>
                    <a:lnTo>
                      <a:pt x="1049960" y="181203"/>
                    </a:lnTo>
                    <a:lnTo>
                      <a:pt x="1017048" y="150348"/>
                    </a:lnTo>
                    <a:lnTo>
                      <a:pt x="981822" y="121891"/>
                    </a:lnTo>
                    <a:lnTo>
                      <a:pt x="944390" y="95992"/>
                    </a:lnTo>
                    <a:lnTo>
                      <a:pt x="904861" y="72810"/>
                    </a:lnTo>
                    <a:lnTo>
                      <a:pt x="863343" y="52504"/>
                    </a:lnTo>
                    <a:lnTo>
                      <a:pt x="819946" y="35235"/>
                    </a:lnTo>
                    <a:lnTo>
                      <a:pt x="774779" y="21160"/>
                    </a:lnTo>
                    <a:lnTo>
                      <a:pt x="727951" y="10441"/>
                    </a:lnTo>
                    <a:lnTo>
                      <a:pt x="680437" y="3355"/>
                    </a:lnTo>
                    <a:lnTo>
                      <a:pt x="633247" y="0"/>
                    </a:lnTo>
                    <a:close/>
                  </a:path>
                </a:pathLst>
              </a:custGeom>
              <a:solidFill>
                <a:srgbClr val="01AF9B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grpSp>
            <p:nvGrpSpPr>
              <p:cNvPr id="941" name="Google Shape;967;p31"/>
              <p:cNvGrpSpPr/>
              <p:nvPr/>
            </p:nvGrpSpPr>
            <p:grpSpPr>
              <a:xfrm>
                <a:off x="6053589" y="3091796"/>
                <a:ext cx="776324" cy="677530"/>
                <a:chOff x="6053589" y="3091796"/>
                <a:chExt cx="776324" cy="677530"/>
              </a:xfrm>
            </p:grpSpPr>
            <p:sp>
              <p:nvSpPr>
                <p:cNvPr id="943" name="Google Shape;968;p31"/>
                <p:cNvSpPr/>
                <p:nvPr/>
              </p:nvSpPr>
              <p:spPr>
                <a:xfrm>
                  <a:off x="6190171" y="3091796"/>
                  <a:ext cx="530465" cy="237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29" h="260985" extrusionOk="0">
                      <a:moveTo>
                        <a:pt x="365716" y="229198"/>
                      </a:moveTo>
                      <a:lnTo>
                        <a:pt x="355434" y="234817"/>
                      </a:lnTo>
                      <a:lnTo>
                        <a:pt x="336624" y="243687"/>
                      </a:lnTo>
                      <a:lnTo>
                        <a:pt x="322489" y="253205"/>
                      </a:lnTo>
                      <a:lnTo>
                        <a:pt x="326230" y="260768"/>
                      </a:lnTo>
                      <a:lnTo>
                        <a:pt x="352928" y="260768"/>
                      </a:lnTo>
                      <a:lnTo>
                        <a:pt x="411662" y="260768"/>
                      </a:lnTo>
                      <a:lnTo>
                        <a:pt x="470397" y="260768"/>
                      </a:lnTo>
                      <a:lnTo>
                        <a:pt x="497094" y="260768"/>
                      </a:lnTo>
                      <a:lnTo>
                        <a:pt x="582631" y="126102"/>
                      </a:lnTo>
                      <a:lnTo>
                        <a:pt x="578310" y="119066"/>
                      </a:lnTo>
                      <a:lnTo>
                        <a:pt x="561836" y="125544"/>
                      </a:lnTo>
                      <a:lnTo>
                        <a:pt x="543281" y="136165"/>
                      </a:lnTo>
                      <a:lnTo>
                        <a:pt x="532716" y="141557"/>
                      </a:lnTo>
                      <a:lnTo>
                        <a:pt x="513423" y="111550"/>
                      </a:lnTo>
                      <a:lnTo>
                        <a:pt x="489364" y="71877"/>
                      </a:lnTo>
                      <a:lnTo>
                        <a:pt x="462789" y="34825"/>
                      </a:lnTo>
                      <a:lnTo>
                        <a:pt x="435944" y="12681"/>
                      </a:lnTo>
                      <a:lnTo>
                        <a:pt x="399921" y="3243"/>
                      </a:lnTo>
                      <a:lnTo>
                        <a:pt x="338358" y="0"/>
                      </a:lnTo>
                      <a:lnTo>
                        <a:pt x="267717" y="301"/>
                      </a:lnTo>
                      <a:lnTo>
                        <a:pt x="204458" y="1495"/>
                      </a:lnTo>
                      <a:lnTo>
                        <a:pt x="165042" y="933"/>
                      </a:lnTo>
                      <a:lnTo>
                        <a:pt x="95068" y="30842"/>
                      </a:lnTo>
                      <a:lnTo>
                        <a:pt x="66724" y="65672"/>
                      </a:lnTo>
                      <a:lnTo>
                        <a:pt x="41890" y="105247"/>
                      </a:lnTo>
                      <a:lnTo>
                        <a:pt x="19878" y="143188"/>
                      </a:lnTo>
                      <a:lnTo>
                        <a:pt x="0" y="173116"/>
                      </a:lnTo>
                      <a:lnTo>
                        <a:pt x="167031" y="260778"/>
                      </a:lnTo>
                      <a:lnTo>
                        <a:pt x="276399" y="88616"/>
                      </a:lnTo>
                      <a:lnTo>
                        <a:pt x="365716" y="229198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945" name="Google Shape;969;p31"/>
                <p:cNvSpPr/>
                <p:nvPr/>
              </p:nvSpPr>
              <p:spPr>
                <a:xfrm>
                  <a:off x="6441598" y="3329004"/>
                  <a:ext cx="388315" cy="44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20" h="483870" extrusionOk="0">
                      <a:moveTo>
                        <a:pt x="413202" y="216569"/>
                      </a:moveTo>
                      <a:lnTo>
                        <a:pt x="426236" y="182635"/>
                      </a:lnTo>
                      <a:lnTo>
                        <a:pt x="419651" y="144340"/>
                      </a:lnTo>
                      <a:lnTo>
                        <a:pt x="400192" y="104307"/>
                      </a:lnTo>
                      <a:lnTo>
                        <a:pt x="374603" y="65157"/>
                      </a:lnTo>
                      <a:lnTo>
                        <a:pt x="349631" y="29513"/>
                      </a:lnTo>
                      <a:lnTo>
                        <a:pt x="332021" y="0"/>
                      </a:lnTo>
                      <a:lnTo>
                        <a:pt x="165000" y="87662"/>
                      </a:lnTo>
                      <a:lnTo>
                        <a:pt x="274316" y="259845"/>
                      </a:lnTo>
                      <a:lnTo>
                        <a:pt x="95724" y="259855"/>
                      </a:lnTo>
                      <a:lnTo>
                        <a:pt x="95513" y="248505"/>
                      </a:lnTo>
                      <a:lnTo>
                        <a:pt x="96411" y="228576"/>
                      </a:lnTo>
                      <a:lnTo>
                        <a:pt x="94619" y="212209"/>
                      </a:lnTo>
                      <a:lnTo>
                        <a:pt x="43162" y="279530"/>
                      </a:lnTo>
                      <a:lnTo>
                        <a:pt x="13487" y="326272"/>
                      </a:lnTo>
                      <a:lnTo>
                        <a:pt x="0" y="347518"/>
                      </a:lnTo>
                      <a:lnTo>
                        <a:pt x="86321" y="483514"/>
                      </a:lnTo>
                      <a:lnTo>
                        <a:pt x="94602" y="482860"/>
                      </a:lnTo>
                      <a:lnTo>
                        <a:pt x="96418" y="466464"/>
                      </a:lnTo>
                      <a:lnTo>
                        <a:pt x="95536" y="446508"/>
                      </a:lnTo>
                      <a:lnTo>
                        <a:pt x="95724" y="435169"/>
                      </a:lnTo>
                      <a:lnTo>
                        <a:pt x="218684" y="435169"/>
                      </a:lnTo>
                      <a:lnTo>
                        <a:pt x="254106" y="429494"/>
                      </a:lnTo>
                      <a:lnTo>
                        <a:pt x="287164" y="405734"/>
                      </a:lnTo>
                      <a:lnTo>
                        <a:pt x="317749" y="369635"/>
                      </a:lnTo>
                      <a:lnTo>
                        <a:pt x="345754" y="326933"/>
                      </a:lnTo>
                      <a:lnTo>
                        <a:pt x="371069" y="283364"/>
                      </a:lnTo>
                      <a:lnTo>
                        <a:pt x="393588" y="244664"/>
                      </a:lnTo>
                      <a:lnTo>
                        <a:pt x="413202" y="2165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947" name="Google Shape;970;p31"/>
                <p:cNvSpPr/>
                <p:nvPr/>
              </p:nvSpPr>
              <p:spPr>
                <a:xfrm>
                  <a:off x="6053589" y="3328969"/>
                  <a:ext cx="337464" cy="398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840" h="437514" extrusionOk="0">
                      <a:moveTo>
                        <a:pt x="152110" y="259876"/>
                      </a:moveTo>
                      <a:lnTo>
                        <a:pt x="241406" y="119242"/>
                      </a:lnTo>
                      <a:lnTo>
                        <a:pt x="284619" y="141932"/>
                      </a:lnTo>
                      <a:lnTo>
                        <a:pt x="284743" y="124740"/>
                      </a:lnTo>
                      <a:lnTo>
                        <a:pt x="255136" y="75622"/>
                      </a:lnTo>
                      <a:lnTo>
                        <a:pt x="220561" y="24181"/>
                      </a:lnTo>
                      <a:lnTo>
                        <a:pt x="205784" y="20"/>
                      </a:lnTo>
                      <a:lnTo>
                        <a:pt x="34930" y="0"/>
                      </a:lnTo>
                      <a:lnTo>
                        <a:pt x="31182" y="7543"/>
                      </a:lnTo>
                      <a:lnTo>
                        <a:pt x="45312" y="17083"/>
                      </a:lnTo>
                      <a:lnTo>
                        <a:pt x="64115" y="25971"/>
                      </a:lnTo>
                      <a:lnTo>
                        <a:pt x="74385" y="31559"/>
                      </a:lnTo>
                      <a:lnTo>
                        <a:pt x="55949" y="61323"/>
                      </a:lnTo>
                      <a:lnTo>
                        <a:pt x="30167" y="99782"/>
                      </a:lnTo>
                      <a:lnTo>
                        <a:pt x="7898" y="139293"/>
                      </a:lnTo>
                      <a:lnTo>
                        <a:pt x="9000" y="205359"/>
                      </a:lnTo>
                      <a:lnTo>
                        <a:pt x="36893" y="255742"/>
                      </a:lnTo>
                      <a:lnTo>
                        <a:pt x="72762" y="311548"/>
                      </a:lnTo>
                      <a:lnTo>
                        <a:pt x="105693" y="360960"/>
                      </a:lnTo>
                      <a:lnTo>
                        <a:pt x="124771" y="392166"/>
                      </a:lnTo>
                      <a:lnTo>
                        <a:pt x="150685" y="419106"/>
                      </a:lnTo>
                      <a:lnTo>
                        <a:pt x="190526" y="432688"/>
                      </a:lnTo>
                      <a:lnTo>
                        <a:pt x="238377" y="436999"/>
                      </a:lnTo>
                      <a:lnTo>
                        <a:pt x="288320" y="436129"/>
                      </a:lnTo>
                      <a:lnTo>
                        <a:pt x="334439" y="434167"/>
                      </a:lnTo>
                      <a:lnTo>
                        <a:pt x="370815" y="435201"/>
                      </a:lnTo>
                      <a:lnTo>
                        <a:pt x="370815" y="259876"/>
                      </a:lnTo>
                      <a:lnTo>
                        <a:pt x="152110" y="25987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</p:grpSp>
        </p:grpSp>
        <p:sp>
          <p:nvSpPr>
            <p:cNvPr id="938" name="Google Shape;986;p31">
              <a:hlinkClick r:id="rId6" action="ppaction://hlinksldjump"/>
            </p:cNvPr>
            <p:cNvSpPr/>
            <p:nvPr/>
          </p:nvSpPr>
          <p:spPr>
            <a:xfrm>
              <a:off x="7616621" y="2816353"/>
              <a:ext cx="651600" cy="5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F140755E-B7BA-B8A8-41B3-F336B5CE263E}"/>
              </a:ext>
            </a:extLst>
          </p:cNvPr>
          <p:cNvGrpSpPr/>
          <p:nvPr/>
        </p:nvGrpSpPr>
        <p:grpSpPr>
          <a:xfrm>
            <a:off x="2883145" y="3408520"/>
            <a:ext cx="651600" cy="562380"/>
            <a:chOff x="5632100" y="1432800"/>
            <a:chExt cx="651600" cy="562380"/>
          </a:xfrm>
        </p:grpSpPr>
        <p:grpSp>
          <p:nvGrpSpPr>
            <p:cNvPr id="949" name="Google Shape;971;p31"/>
            <p:cNvGrpSpPr/>
            <p:nvPr/>
          </p:nvGrpSpPr>
          <p:grpSpPr>
            <a:xfrm>
              <a:off x="5660980" y="1436400"/>
              <a:ext cx="558781" cy="558780"/>
              <a:chOff x="5660980" y="1436400"/>
              <a:chExt cx="558781" cy="558780"/>
            </a:xfrm>
          </p:grpSpPr>
          <p:sp>
            <p:nvSpPr>
              <p:cNvPr id="1792" name="Google Shape;972;p31"/>
              <p:cNvSpPr/>
              <p:nvPr/>
            </p:nvSpPr>
            <p:spPr>
              <a:xfrm>
                <a:off x="5660980" y="1436400"/>
                <a:ext cx="558781" cy="558780"/>
              </a:xfrm>
              <a:custGeom>
                <a:avLst/>
                <a:gdLst/>
                <a:ahLst/>
                <a:cxnLst/>
                <a:rect l="l" t="t" r="r" b="b"/>
                <a:pathLst>
                  <a:path w="1228090" h="1228089" extrusionOk="0">
                    <a:moveTo>
                      <a:pt x="633247" y="0"/>
                    </a:moveTo>
                    <a:lnTo>
                      <a:pt x="586542" y="265"/>
                    </a:lnTo>
                    <a:lnTo>
                      <a:pt x="540480" y="4042"/>
                    </a:lnTo>
                    <a:lnTo>
                      <a:pt x="495221" y="11222"/>
                    </a:lnTo>
                    <a:lnTo>
                      <a:pt x="450924" y="21697"/>
                    </a:lnTo>
                    <a:lnTo>
                      <a:pt x="407750" y="35358"/>
                    </a:lnTo>
                    <a:lnTo>
                      <a:pt x="365857" y="52095"/>
                    </a:lnTo>
                    <a:lnTo>
                      <a:pt x="325405" y="71800"/>
                    </a:lnTo>
                    <a:lnTo>
                      <a:pt x="286553" y="94364"/>
                    </a:lnTo>
                    <a:lnTo>
                      <a:pt x="249462" y="119678"/>
                    </a:lnTo>
                    <a:lnTo>
                      <a:pt x="214290" y="147634"/>
                    </a:lnTo>
                    <a:lnTo>
                      <a:pt x="181198" y="178121"/>
                    </a:lnTo>
                    <a:lnTo>
                      <a:pt x="150343" y="211032"/>
                    </a:lnTo>
                    <a:lnTo>
                      <a:pt x="121887" y="246258"/>
                    </a:lnTo>
                    <a:lnTo>
                      <a:pt x="95989" y="283689"/>
                    </a:lnTo>
                    <a:lnTo>
                      <a:pt x="72808" y="323218"/>
                    </a:lnTo>
                    <a:lnTo>
                      <a:pt x="52503" y="364734"/>
                    </a:lnTo>
                    <a:lnTo>
                      <a:pt x="35235" y="408130"/>
                    </a:lnTo>
                    <a:lnTo>
                      <a:pt x="21162" y="453295"/>
                    </a:lnTo>
                    <a:lnTo>
                      <a:pt x="10444" y="500123"/>
                    </a:lnTo>
                    <a:lnTo>
                      <a:pt x="3357" y="547637"/>
                    </a:lnTo>
                    <a:lnTo>
                      <a:pt x="0" y="594826"/>
                    </a:lnTo>
                    <a:lnTo>
                      <a:pt x="263" y="641532"/>
                    </a:lnTo>
                    <a:lnTo>
                      <a:pt x="4040" y="687595"/>
                    </a:lnTo>
                    <a:lnTo>
                      <a:pt x="11219" y="732854"/>
                    </a:lnTo>
                    <a:lnTo>
                      <a:pt x="21694" y="777151"/>
                    </a:lnTo>
                    <a:lnTo>
                      <a:pt x="35354" y="820327"/>
                    </a:lnTo>
                    <a:lnTo>
                      <a:pt x="52091" y="862220"/>
                    </a:lnTo>
                    <a:lnTo>
                      <a:pt x="71795" y="902673"/>
                    </a:lnTo>
                    <a:lnTo>
                      <a:pt x="94359" y="941525"/>
                    </a:lnTo>
                    <a:lnTo>
                      <a:pt x="119673" y="978617"/>
                    </a:lnTo>
                    <a:lnTo>
                      <a:pt x="147629" y="1013790"/>
                    </a:lnTo>
                    <a:lnTo>
                      <a:pt x="178117" y="1046883"/>
                    </a:lnTo>
                    <a:lnTo>
                      <a:pt x="211028" y="1077738"/>
                    </a:lnTo>
                    <a:lnTo>
                      <a:pt x="246254" y="1106194"/>
                    </a:lnTo>
                    <a:lnTo>
                      <a:pt x="283686" y="1132093"/>
                    </a:lnTo>
                    <a:lnTo>
                      <a:pt x="323216" y="1155275"/>
                    </a:lnTo>
                    <a:lnTo>
                      <a:pt x="364733" y="1175580"/>
                    </a:lnTo>
                    <a:lnTo>
                      <a:pt x="408130" y="1192849"/>
                    </a:lnTo>
                    <a:lnTo>
                      <a:pt x="453297" y="1206922"/>
                    </a:lnTo>
                    <a:lnTo>
                      <a:pt x="500125" y="1217640"/>
                    </a:lnTo>
                    <a:lnTo>
                      <a:pt x="547639" y="1224727"/>
                    </a:lnTo>
                    <a:lnTo>
                      <a:pt x="594829" y="1228084"/>
                    </a:lnTo>
                    <a:lnTo>
                      <a:pt x="641534" y="1227820"/>
                    </a:lnTo>
                    <a:lnTo>
                      <a:pt x="687597" y="1224044"/>
                    </a:lnTo>
                    <a:lnTo>
                      <a:pt x="732856" y="1216864"/>
                    </a:lnTo>
                    <a:lnTo>
                      <a:pt x="777152" y="1206390"/>
                    </a:lnTo>
                    <a:lnTo>
                      <a:pt x="820327" y="1192730"/>
                    </a:lnTo>
                    <a:lnTo>
                      <a:pt x="862220" y="1175993"/>
                    </a:lnTo>
                    <a:lnTo>
                      <a:pt x="902672" y="1156289"/>
                    </a:lnTo>
                    <a:lnTo>
                      <a:pt x="941524" y="1133725"/>
                    </a:lnTo>
                    <a:lnTo>
                      <a:pt x="978616" y="1108411"/>
                    </a:lnTo>
                    <a:lnTo>
                      <a:pt x="1013788" y="1080455"/>
                    </a:lnTo>
                    <a:lnTo>
                      <a:pt x="1046881" y="1049967"/>
                    </a:lnTo>
                    <a:lnTo>
                      <a:pt x="1077736" y="1017056"/>
                    </a:lnTo>
                    <a:lnTo>
                      <a:pt x="1106193" y="981830"/>
                    </a:lnTo>
                    <a:lnTo>
                      <a:pt x="1132092" y="944397"/>
                    </a:lnTo>
                    <a:lnTo>
                      <a:pt x="1155274" y="904868"/>
                    </a:lnTo>
                    <a:lnTo>
                      <a:pt x="1175580" y="863351"/>
                    </a:lnTo>
                    <a:lnTo>
                      <a:pt x="1192849" y="819954"/>
                    </a:lnTo>
                    <a:lnTo>
                      <a:pt x="1206924" y="774787"/>
                    </a:lnTo>
                    <a:lnTo>
                      <a:pt x="1217643" y="727959"/>
                    </a:lnTo>
                    <a:lnTo>
                      <a:pt x="1224728" y="680445"/>
                    </a:lnTo>
                    <a:lnTo>
                      <a:pt x="1228084" y="633255"/>
                    </a:lnTo>
                    <a:lnTo>
                      <a:pt x="1227819" y="586549"/>
                    </a:lnTo>
                    <a:lnTo>
                      <a:pt x="1224042" y="540487"/>
                    </a:lnTo>
                    <a:lnTo>
                      <a:pt x="1216861" y="495228"/>
                    </a:lnTo>
                    <a:lnTo>
                      <a:pt x="1206386" y="450932"/>
                    </a:lnTo>
                    <a:lnTo>
                      <a:pt x="1192726" y="407757"/>
                    </a:lnTo>
                    <a:lnTo>
                      <a:pt x="1175988" y="365864"/>
                    </a:lnTo>
                    <a:lnTo>
                      <a:pt x="1156283" y="325412"/>
                    </a:lnTo>
                    <a:lnTo>
                      <a:pt x="1133719" y="286560"/>
                    </a:lnTo>
                    <a:lnTo>
                      <a:pt x="1108404" y="249468"/>
                    </a:lnTo>
                    <a:lnTo>
                      <a:pt x="1080448" y="214296"/>
                    </a:lnTo>
                    <a:lnTo>
                      <a:pt x="1049960" y="181203"/>
                    </a:lnTo>
                    <a:lnTo>
                      <a:pt x="1017048" y="150348"/>
                    </a:lnTo>
                    <a:lnTo>
                      <a:pt x="981822" y="121891"/>
                    </a:lnTo>
                    <a:lnTo>
                      <a:pt x="944390" y="95992"/>
                    </a:lnTo>
                    <a:lnTo>
                      <a:pt x="904861" y="72810"/>
                    </a:lnTo>
                    <a:lnTo>
                      <a:pt x="863343" y="52504"/>
                    </a:lnTo>
                    <a:lnTo>
                      <a:pt x="819946" y="35235"/>
                    </a:lnTo>
                    <a:lnTo>
                      <a:pt x="774779" y="21160"/>
                    </a:lnTo>
                    <a:lnTo>
                      <a:pt x="727951" y="10441"/>
                    </a:lnTo>
                    <a:lnTo>
                      <a:pt x="680437" y="3355"/>
                    </a:lnTo>
                    <a:lnTo>
                      <a:pt x="633247" y="0"/>
                    </a:lnTo>
                    <a:close/>
                  </a:path>
                </a:pathLst>
              </a:custGeom>
              <a:solidFill>
                <a:srgbClr val="12828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grpSp>
            <p:nvGrpSpPr>
              <p:cNvPr id="1793" name="Google Shape;973;p31"/>
              <p:cNvGrpSpPr/>
              <p:nvPr/>
            </p:nvGrpSpPr>
            <p:grpSpPr>
              <a:xfrm>
                <a:off x="5740775" y="1586202"/>
                <a:ext cx="399294" cy="259166"/>
                <a:chOff x="11481550" y="3172405"/>
                <a:chExt cx="798588" cy="518331"/>
              </a:xfrm>
            </p:grpSpPr>
            <p:sp>
              <p:nvSpPr>
                <p:cNvPr id="1794" name="Google Shape;974;p31"/>
                <p:cNvSpPr/>
                <p:nvPr/>
              </p:nvSpPr>
              <p:spPr>
                <a:xfrm>
                  <a:off x="11481550" y="3172405"/>
                  <a:ext cx="798588" cy="518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69" h="569595" extrusionOk="0">
                      <a:moveTo>
                        <a:pt x="709130" y="565616"/>
                      </a:moveTo>
                      <a:lnTo>
                        <a:pt x="207176" y="569165"/>
                      </a:lnTo>
                      <a:lnTo>
                        <a:pt x="160027" y="564058"/>
                      </a:lnTo>
                      <a:lnTo>
                        <a:pt x="116641" y="548868"/>
                      </a:lnTo>
                      <a:lnTo>
                        <a:pt x="78270" y="524831"/>
                      </a:lnTo>
                      <a:lnTo>
                        <a:pt x="46168" y="493181"/>
                      </a:lnTo>
                      <a:lnTo>
                        <a:pt x="21587" y="455155"/>
                      </a:lnTo>
                      <a:lnTo>
                        <a:pt x="5780" y="411986"/>
                      </a:lnTo>
                      <a:lnTo>
                        <a:pt x="0" y="364910"/>
                      </a:lnTo>
                      <a:lnTo>
                        <a:pt x="5223" y="317280"/>
                      </a:lnTo>
                      <a:lnTo>
                        <a:pt x="20733" y="273503"/>
                      </a:lnTo>
                      <a:lnTo>
                        <a:pt x="45252" y="234875"/>
                      </a:lnTo>
                      <a:lnTo>
                        <a:pt x="77503" y="202692"/>
                      </a:lnTo>
                      <a:lnTo>
                        <a:pt x="116210" y="178249"/>
                      </a:lnTo>
                      <a:lnTo>
                        <a:pt x="160094" y="162841"/>
                      </a:lnTo>
                      <a:lnTo>
                        <a:pt x="207878" y="157764"/>
                      </a:lnTo>
                      <a:lnTo>
                        <a:pt x="235514" y="112904"/>
                      </a:lnTo>
                      <a:lnTo>
                        <a:pt x="270353" y="74502"/>
                      </a:lnTo>
                      <a:lnTo>
                        <a:pt x="311317" y="43284"/>
                      </a:lnTo>
                      <a:lnTo>
                        <a:pt x="357326" y="19976"/>
                      </a:lnTo>
                      <a:lnTo>
                        <a:pt x="407301" y="5306"/>
                      </a:lnTo>
                      <a:lnTo>
                        <a:pt x="460163" y="0"/>
                      </a:lnTo>
                      <a:lnTo>
                        <a:pt x="508290" y="3790"/>
                      </a:lnTo>
                      <a:lnTo>
                        <a:pt x="554856" y="15601"/>
                      </a:lnTo>
                      <a:lnTo>
                        <a:pt x="598757" y="35053"/>
                      </a:lnTo>
                      <a:lnTo>
                        <a:pt x="638891" y="61767"/>
                      </a:lnTo>
                      <a:lnTo>
                        <a:pt x="670415" y="91091"/>
                      </a:lnTo>
                      <a:lnTo>
                        <a:pt x="697040" y="124666"/>
                      </a:lnTo>
                      <a:lnTo>
                        <a:pt x="718315" y="161774"/>
                      </a:lnTo>
                      <a:lnTo>
                        <a:pt x="733789" y="201700"/>
                      </a:lnTo>
                      <a:lnTo>
                        <a:pt x="780217" y="219199"/>
                      </a:lnTo>
                      <a:lnTo>
                        <a:pt x="819579" y="247838"/>
                      </a:lnTo>
                      <a:lnTo>
                        <a:pt x="850053" y="285566"/>
                      </a:lnTo>
                      <a:lnTo>
                        <a:pt x="869821" y="330331"/>
                      </a:lnTo>
                      <a:lnTo>
                        <a:pt x="877062" y="380082"/>
                      </a:lnTo>
                      <a:lnTo>
                        <a:pt x="874136" y="414222"/>
                      </a:lnTo>
                      <a:lnTo>
                        <a:pt x="850148" y="477337"/>
                      </a:lnTo>
                      <a:lnTo>
                        <a:pt x="805969" y="526842"/>
                      </a:lnTo>
                      <a:lnTo>
                        <a:pt x="749633" y="556739"/>
                      </a:lnTo>
                      <a:lnTo>
                        <a:pt x="718239" y="563940"/>
                      </a:lnTo>
                      <a:lnTo>
                        <a:pt x="715402" y="564998"/>
                      </a:lnTo>
                      <a:lnTo>
                        <a:pt x="712334" y="565595"/>
                      </a:lnTo>
                      <a:lnTo>
                        <a:pt x="709130" y="56561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sp>
              <p:nvSpPr>
                <p:cNvPr id="1795" name="Google Shape;975;p31"/>
                <p:cNvSpPr/>
                <p:nvPr/>
              </p:nvSpPr>
              <p:spPr>
                <a:xfrm>
                  <a:off x="11784358" y="3317151"/>
                  <a:ext cx="231140" cy="27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00" h="298450" extrusionOk="0">
                      <a:moveTo>
                        <a:pt x="151872" y="148602"/>
                      </a:moveTo>
                      <a:lnTo>
                        <a:pt x="150993" y="25067"/>
                      </a:lnTo>
                      <a:lnTo>
                        <a:pt x="125559" y="0"/>
                      </a:lnTo>
                      <a:lnTo>
                        <a:pt x="115749" y="2052"/>
                      </a:lnTo>
                      <a:lnTo>
                        <a:pt x="107765" y="7520"/>
                      </a:lnTo>
                      <a:lnTo>
                        <a:pt x="102413" y="15584"/>
                      </a:lnTo>
                      <a:lnTo>
                        <a:pt x="100502" y="25423"/>
                      </a:lnTo>
                      <a:lnTo>
                        <a:pt x="101371" y="148833"/>
                      </a:lnTo>
                      <a:lnTo>
                        <a:pt x="101402" y="153754"/>
                      </a:lnTo>
                      <a:lnTo>
                        <a:pt x="97465" y="157775"/>
                      </a:lnTo>
                      <a:lnTo>
                        <a:pt x="92544" y="157848"/>
                      </a:lnTo>
                      <a:lnTo>
                        <a:pt x="10557" y="158989"/>
                      </a:lnTo>
                      <a:lnTo>
                        <a:pt x="4435" y="160958"/>
                      </a:lnTo>
                      <a:lnTo>
                        <a:pt x="709" y="165667"/>
                      </a:lnTo>
                      <a:lnTo>
                        <a:pt x="0" y="171629"/>
                      </a:lnTo>
                      <a:lnTo>
                        <a:pt x="2924" y="177355"/>
                      </a:lnTo>
                      <a:lnTo>
                        <a:pt x="121287" y="294964"/>
                      </a:lnTo>
                      <a:lnTo>
                        <a:pt x="124826" y="298451"/>
                      </a:lnTo>
                      <a:lnTo>
                        <a:pt x="130522" y="298409"/>
                      </a:lnTo>
                      <a:lnTo>
                        <a:pt x="134009" y="294870"/>
                      </a:lnTo>
                      <a:lnTo>
                        <a:pt x="226938" y="200622"/>
                      </a:lnTo>
                      <a:lnTo>
                        <a:pt x="230556" y="197022"/>
                      </a:lnTo>
                      <a:lnTo>
                        <a:pt x="236261" y="191431"/>
                      </a:lnTo>
                      <a:lnTo>
                        <a:pt x="243251" y="184619"/>
                      </a:lnTo>
                      <a:lnTo>
                        <a:pt x="250728" y="177355"/>
                      </a:lnTo>
                      <a:lnTo>
                        <a:pt x="253856" y="171634"/>
                      </a:lnTo>
                      <a:lnTo>
                        <a:pt x="160678" y="157482"/>
                      </a:lnTo>
                      <a:lnTo>
                        <a:pt x="155820" y="157408"/>
                      </a:lnTo>
                      <a:lnTo>
                        <a:pt x="151904" y="153461"/>
                      </a:lnTo>
                      <a:lnTo>
                        <a:pt x="151872" y="14860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</p:grpSp>
        </p:grpSp>
        <p:sp>
          <p:nvSpPr>
            <p:cNvPr id="950" name="Google Shape;987;p31">
              <a:hlinkClick r:id="" action="ppaction://noaction"/>
            </p:cNvPr>
            <p:cNvSpPr/>
            <p:nvPr/>
          </p:nvSpPr>
          <p:spPr>
            <a:xfrm>
              <a:off x="5632100" y="1432800"/>
              <a:ext cx="6516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roup 1795">
            <a:extLst>
              <a:ext uri="{FF2B5EF4-FFF2-40B4-BE49-F238E27FC236}">
                <a16:creationId xmlns:a16="http://schemas.microsoft.com/office/drawing/2014/main" id="{2210BFD3-156B-B726-1E60-025C0306B31E}"/>
              </a:ext>
            </a:extLst>
          </p:cNvPr>
          <p:cNvGrpSpPr/>
          <p:nvPr/>
        </p:nvGrpSpPr>
        <p:grpSpPr>
          <a:xfrm>
            <a:off x="2836728" y="1739372"/>
            <a:ext cx="651600" cy="558781"/>
            <a:chOff x="2894988" y="3590557"/>
            <a:chExt cx="651600" cy="558781"/>
          </a:xfrm>
        </p:grpSpPr>
        <p:grpSp>
          <p:nvGrpSpPr>
            <p:cNvPr id="1797" name="Google Shape;979;p31"/>
            <p:cNvGrpSpPr/>
            <p:nvPr/>
          </p:nvGrpSpPr>
          <p:grpSpPr>
            <a:xfrm>
              <a:off x="2941405" y="3590557"/>
              <a:ext cx="558781" cy="558781"/>
              <a:chOff x="2941405" y="3110730"/>
              <a:chExt cx="558781" cy="558781"/>
            </a:xfrm>
          </p:grpSpPr>
          <p:sp>
            <p:nvSpPr>
              <p:cNvPr id="1799" name="Google Shape;980;p31"/>
              <p:cNvSpPr/>
              <p:nvPr/>
            </p:nvSpPr>
            <p:spPr>
              <a:xfrm>
                <a:off x="2941405" y="3110730"/>
                <a:ext cx="558781" cy="558781"/>
              </a:xfrm>
              <a:custGeom>
                <a:avLst/>
                <a:gdLst/>
                <a:ahLst/>
                <a:cxnLst/>
                <a:rect l="l" t="t" r="r" b="b"/>
                <a:pathLst>
                  <a:path w="1228090" h="1228090" extrusionOk="0">
                    <a:moveTo>
                      <a:pt x="633247" y="0"/>
                    </a:moveTo>
                    <a:lnTo>
                      <a:pt x="586542" y="265"/>
                    </a:lnTo>
                    <a:lnTo>
                      <a:pt x="540480" y="4042"/>
                    </a:lnTo>
                    <a:lnTo>
                      <a:pt x="495221" y="11222"/>
                    </a:lnTo>
                    <a:lnTo>
                      <a:pt x="450924" y="21697"/>
                    </a:lnTo>
                    <a:lnTo>
                      <a:pt x="407750" y="35358"/>
                    </a:lnTo>
                    <a:lnTo>
                      <a:pt x="365857" y="52095"/>
                    </a:lnTo>
                    <a:lnTo>
                      <a:pt x="325405" y="71800"/>
                    </a:lnTo>
                    <a:lnTo>
                      <a:pt x="286553" y="94364"/>
                    </a:lnTo>
                    <a:lnTo>
                      <a:pt x="249462" y="119678"/>
                    </a:lnTo>
                    <a:lnTo>
                      <a:pt x="214290" y="147634"/>
                    </a:lnTo>
                    <a:lnTo>
                      <a:pt x="181198" y="178121"/>
                    </a:lnTo>
                    <a:lnTo>
                      <a:pt x="150343" y="211032"/>
                    </a:lnTo>
                    <a:lnTo>
                      <a:pt x="121887" y="246258"/>
                    </a:lnTo>
                    <a:lnTo>
                      <a:pt x="95989" y="283689"/>
                    </a:lnTo>
                    <a:lnTo>
                      <a:pt x="72808" y="323218"/>
                    </a:lnTo>
                    <a:lnTo>
                      <a:pt x="52503" y="364734"/>
                    </a:lnTo>
                    <a:lnTo>
                      <a:pt x="35235" y="408130"/>
                    </a:lnTo>
                    <a:lnTo>
                      <a:pt x="21162" y="453295"/>
                    </a:lnTo>
                    <a:lnTo>
                      <a:pt x="10444" y="500123"/>
                    </a:lnTo>
                    <a:lnTo>
                      <a:pt x="3357" y="547637"/>
                    </a:lnTo>
                    <a:lnTo>
                      <a:pt x="0" y="594826"/>
                    </a:lnTo>
                    <a:lnTo>
                      <a:pt x="263" y="641532"/>
                    </a:lnTo>
                    <a:lnTo>
                      <a:pt x="4040" y="687595"/>
                    </a:lnTo>
                    <a:lnTo>
                      <a:pt x="11219" y="732854"/>
                    </a:lnTo>
                    <a:lnTo>
                      <a:pt x="21694" y="777151"/>
                    </a:lnTo>
                    <a:lnTo>
                      <a:pt x="35354" y="820327"/>
                    </a:lnTo>
                    <a:lnTo>
                      <a:pt x="52091" y="862220"/>
                    </a:lnTo>
                    <a:lnTo>
                      <a:pt x="71795" y="902673"/>
                    </a:lnTo>
                    <a:lnTo>
                      <a:pt x="94359" y="941525"/>
                    </a:lnTo>
                    <a:lnTo>
                      <a:pt x="119673" y="978617"/>
                    </a:lnTo>
                    <a:lnTo>
                      <a:pt x="147629" y="1013790"/>
                    </a:lnTo>
                    <a:lnTo>
                      <a:pt x="178117" y="1046883"/>
                    </a:lnTo>
                    <a:lnTo>
                      <a:pt x="211028" y="1077738"/>
                    </a:lnTo>
                    <a:lnTo>
                      <a:pt x="246254" y="1106194"/>
                    </a:lnTo>
                    <a:lnTo>
                      <a:pt x="283686" y="1132093"/>
                    </a:lnTo>
                    <a:lnTo>
                      <a:pt x="323216" y="1155275"/>
                    </a:lnTo>
                    <a:lnTo>
                      <a:pt x="364733" y="1175580"/>
                    </a:lnTo>
                    <a:lnTo>
                      <a:pt x="408130" y="1192849"/>
                    </a:lnTo>
                    <a:lnTo>
                      <a:pt x="453297" y="1206922"/>
                    </a:lnTo>
                    <a:lnTo>
                      <a:pt x="500125" y="1217640"/>
                    </a:lnTo>
                    <a:lnTo>
                      <a:pt x="547639" y="1224727"/>
                    </a:lnTo>
                    <a:lnTo>
                      <a:pt x="594829" y="1228084"/>
                    </a:lnTo>
                    <a:lnTo>
                      <a:pt x="641534" y="1227820"/>
                    </a:lnTo>
                    <a:lnTo>
                      <a:pt x="687597" y="1224044"/>
                    </a:lnTo>
                    <a:lnTo>
                      <a:pt x="732856" y="1216864"/>
                    </a:lnTo>
                    <a:lnTo>
                      <a:pt x="777152" y="1206390"/>
                    </a:lnTo>
                    <a:lnTo>
                      <a:pt x="820327" y="1192730"/>
                    </a:lnTo>
                    <a:lnTo>
                      <a:pt x="862220" y="1175993"/>
                    </a:lnTo>
                    <a:lnTo>
                      <a:pt x="902672" y="1156289"/>
                    </a:lnTo>
                    <a:lnTo>
                      <a:pt x="941524" y="1133725"/>
                    </a:lnTo>
                    <a:lnTo>
                      <a:pt x="978616" y="1108411"/>
                    </a:lnTo>
                    <a:lnTo>
                      <a:pt x="1013788" y="1080455"/>
                    </a:lnTo>
                    <a:lnTo>
                      <a:pt x="1046881" y="1049967"/>
                    </a:lnTo>
                    <a:lnTo>
                      <a:pt x="1077736" y="1017056"/>
                    </a:lnTo>
                    <a:lnTo>
                      <a:pt x="1106193" y="981830"/>
                    </a:lnTo>
                    <a:lnTo>
                      <a:pt x="1132092" y="944397"/>
                    </a:lnTo>
                    <a:lnTo>
                      <a:pt x="1155274" y="904868"/>
                    </a:lnTo>
                    <a:lnTo>
                      <a:pt x="1175580" y="863351"/>
                    </a:lnTo>
                    <a:lnTo>
                      <a:pt x="1192849" y="819954"/>
                    </a:lnTo>
                    <a:lnTo>
                      <a:pt x="1206924" y="774787"/>
                    </a:lnTo>
                    <a:lnTo>
                      <a:pt x="1217643" y="727959"/>
                    </a:lnTo>
                    <a:lnTo>
                      <a:pt x="1224728" y="680445"/>
                    </a:lnTo>
                    <a:lnTo>
                      <a:pt x="1228084" y="633255"/>
                    </a:lnTo>
                    <a:lnTo>
                      <a:pt x="1227819" y="586549"/>
                    </a:lnTo>
                    <a:lnTo>
                      <a:pt x="1224042" y="540487"/>
                    </a:lnTo>
                    <a:lnTo>
                      <a:pt x="1216861" y="495228"/>
                    </a:lnTo>
                    <a:lnTo>
                      <a:pt x="1206386" y="450932"/>
                    </a:lnTo>
                    <a:lnTo>
                      <a:pt x="1192726" y="407757"/>
                    </a:lnTo>
                    <a:lnTo>
                      <a:pt x="1175988" y="365864"/>
                    </a:lnTo>
                    <a:lnTo>
                      <a:pt x="1156283" y="325412"/>
                    </a:lnTo>
                    <a:lnTo>
                      <a:pt x="1133719" y="286560"/>
                    </a:lnTo>
                    <a:lnTo>
                      <a:pt x="1108404" y="249468"/>
                    </a:lnTo>
                    <a:lnTo>
                      <a:pt x="1080448" y="214296"/>
                    </a:lnTo>
                    <a:lnTo>
                      <a:pt x="1049960" y="181203"/>
                    </a:lnTo>
                    <a:lnTo>
                      <a:pt x="1017048" y="150348"/>
                    </a:lnTo>
                    <a:lnTo>
                      <a:pt x="981822" y="121891"/>
                    </a:lnTo>
                    <a:lnTo>
                      <a:pt x="944390" y="95992"/>
                    </a:lnTo>
                    <a:lnTo>
                      <a:pt x="904861" y="72810"/>
                    </a:lnTo>
                    <a:lnTo>
                      <a:pt x="863343" y="52504"/>
                    </a:lnTo>
                    <a:lnTo>
                      <a:pt x="819946" y="35235"/>
                    </a:lnTo>
                    <a:lnTo>
                      <a:pt x="774779" y="21160"/>
                    </a:lnTo>
                    <a:lnTo>
                      <a:pt x="727951" y="10441"/>
                    </a:lnTo>
                    <a:lnTo>
                      <a:pt x="680437" y="3355"/>
                    </a:lnTo>
                    <a:lnTo>
                      <a:pt x="633247" y="0"/>
                    </a:lnTo>
                    <a:close/>
                  </a:path>
                </a:pathLst>
              </a:custGeom>
              <a:solidFill>
                <a:srgbClr val="126B8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1800" name="Google Shape;981;p31"/>
              <p:cNvSpPr/>
              <p:nvPr/>
            </p:nvSpPr>
            <p:spPr>
              <a:xfrm>
                <a:off x="3058128" y="3431540"/>
                <a:ext cx="325329" cy="129438"/>
              </a:xfrm>
              <a:custGeom>
                <a:avLst/>
                <a:gdLst/>
                <a:ahLst/>
                <a:cxnLst/>
                <a:rect l="l" t="t" r="r" b="b"/>
                <a:pathLst>
                  <a:path w="715009" h="284479" extrusionOk="0">
                    <a:moveTo>
                      <a:pt x="626054" y="0"/>
                    </a:moveTo>
                    <a:lnTo>
                      <a:pt x="88761" y="0"/>
                    </a:lnTo>
                    <a:lnTo>
                      <a:pt x="54210" y="6974"/>
                    </a:lnTo>
                    <a:lnTo>
                      <a:pt x="25996" y="25996"/>
                    </a:lnTo>
                    <a:lnTo>
                      <a:pt x="6974" y="54210"/>
                    </a:lnTo>
                    <a:lnTo>
                      <a:pt x="0" y="88761"/>
                    </a:lnTo>
                    <a:lnTo>
                      <a:pt x="0" y="284441"/>
                    </a:lnTo>
                    <a:lnTo>
                      <a:pt x="714815" y="284441"/>
                    </a:lnTo>
                    <a:lnTo>
                      <a:pt x="714815" y="88761"/>
                    </a:lnTo>
                    <a:lnTo>
                      <a:pt x="707841" y="54210"/>
                    </a:lnTo>
                    <a:lnTo>
                      <a:pt x="688819" y="25996"/>
                    </a:lnTo>
                    <a:lnTo>
                      <a:pt x="660605" y="6974"/>
                    </a:lnTo>
                    <a:lnTo>
                      <a:pt x="626054" y="0"/>
                    </a:lnTo>
                    <a:close/>
                  </a:path>
                </a:pathLst>
              </a:custGeom>
              <a:solidFill>
                <a:srgbClr val="126B8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highlight>
                    <a:srgbClr val="FFFFFF"/>
                  </a:highlight>
                </a:endParaRPr>
              </a:p>
            </p:txBody>
          </p:sp>
          <p:sp>
            <p:nvSpPr>
              <p:cNvPr id="1801" name="Google Shape;982;p31"/>
              <p:cNvSpPr/>
              <p:nvPr/>
            </p:nvSpPr>
            <p:spPr>
              <a:xfrm>
                <a:off x="3173611" y="3307703"/>
                <a:ext cx="94478" cy="177111"/>
              </a:xfrm>
              <a:custGeom>
                <a:avLst/>
                <a:gdLst/>
                <a:ahLst/>
                <a:cxnLst/>
                <a:rect l="l" t="t" r="r" b="b"/>
                <a:pathLst>
                  <a:path w="207645" h="389254" extrusionOk="0">
                    <a:moveTo>
                      <a:pt x="207019" y="0"/>
                    </a:moveTo>
                    <a:lnTo>
                      <a:pt x="0" y="0"/>
                    </a:lnTo>
                    <a:lnTo>
                      <a:pt x="0" y="338230"/>
                    </a:lnTo>
                    <a:lnTo>
                      <a:pt x="3986" y="357978"/>
                    </a:lnTo>
                    <a:lnTo>
                      <a:pt x="14858" y="374103"/>
                    </a:lnTo>
                    <a:lnTo>
                      <a:pt x="30983" y="384975"/>
                    </a:lnTo>
                    <a:lnTo>
                      <a:pt x="50731" y="388961"/>
                    </a:lnTo>
                    <a:lnTo>
                      <a:pt x="156288" y="388961"/>
                    </a:lnTo>
                    <a:lnTo>
                      <a:pt x="176036" y="384975"/>
                    </a:lnTo>
                    <a:lnTo>
                      <a:pt x="192161" y="374103"/>
                    </a:lnTo>
                    <a:lnTo>
                      <a:pt x="203033" y="357978"/>
                    </a:lnTo>
                    <a:lnTo>
                      <a:pt x="207019" y="338230"/>
                    </a:lnTo>
                    <a:lnTo>
                      <a:pt x="207019" y="0"/>
                    </a:lnTo>
                    <a:close/>
                  </a:path>
                </a:pathLst>
              </a:custGeom>
              <a:solidFill>
                <a:srgbClr val="126B8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highlight>
                    <a:srgbClr val="FFFFFF"/>
                  </a:highlight>
                </a:endParaRPr>
              </a:p>
            </p:txBody>
          </p:sp>
          <p:sp>
            <p:nvSpPr>
              <p:cNvPr id="1802" name="Google Shape;983;p31"/>
              <p:cNvSpPr/>
              <p:nvPr/>
            </p:nvSpPr>
            <p:spPr>
              <a:xfrm>
                <a:off x="3132236" y="3234632"/>
                <a:ext cx="177111" cy="177111"/>
              </a:xfrm>
              <a:custGeom>
                <a:avLst/>
                <a:gdLst/>
                <a:ahLst/>
                <a:cxnLst/>
                <a:rect l="l" t="t" r="r" b="b"/>
                <a:pathLst>
                  <a:path w="389254" h="389254" extrusionOk="0">
                    <a:moveTo>
                      <a:pt x="339612" y="0"/>
                    </a:moveTo>
                    <a:lnTo>
                      <a:pt x="49338" y="0"/>
                    </a:lnTo>
                    <a:lnTo>
                      <a:pt x="30135" y="3877"/>
                    </a:lnTo>
                    <a:lnTo>
                      <a:pt x="14452" y="14453"/>
                    </a:lnTo>
                    <a:lnTo>
                      <a:pt x="3877" y="30139"/>
                    </a:lnTo>
                    <a:lnTo>
                      <a:pt x="0" y="49349"/>
                    </a:lnTo>
                    <a:lnTo>
                      <a:pt x="0" y="339612"/>
                    </a:lnTo>
                    <a:lnTo>
                      <a:pt x="3877" y="358822"/>
                    </a:lnTo>
                    <a:lnTo>
                      <a:pt x="14452" y="374508"/>
                    </a:lnTo>
                    <a:lnTo>
                      <a:pt x="30135" y="385083"/>
                    </a:lnTo>
                    <a:lnTo>
                      <a:pt x="49338" y="388961"/>
                    </a:lnTo>
                    <a:lnTo>
                      <a:pt x="339612" y="388961"/>
                    </a:lnTo>
                    <a:lnTo>
                      <a:pt x="358822" y="385083"/>
                    </a:lnTo>
                    <a:lnTo>
                      <a:pt x="374508" y="374508"/>
                    </a:lnTo>
                    <a:lnTo>
                      <a:pt x="385083" y="358822"/>
                    </a:lnTo>
                    <a:lnTo>
                      <a:pt x="388961" y="339612"/>
                    </a:lnTo>
                    <a:lnTo>
                      <a:pt x="388961" y="49349"/>
                    </a:lnTo>
                    <a:lnTo>
                      <a:pt x="385083" y="30139"/>
                    </a:lnTo>
                    <a:lnTo>
                      <a:pt x="374508" y="14453"/>
                    </a:lnTo>
                    <a:lnTo>
                      <a:pt x="358822" y="3877"/>
                    </a:lnTo>
                    <a:lnTo>
                      <a:pt x="339612" y="0"/>
                    </a:lnTo>
                    <a:close/>
                  </a:path>
                </a:pathLst>
              </a:custGeom>
              <a:solidFill>
                <a:srgbClr val="126B8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highlight>
                    <a:srgbClr val="FFFFFF"/>
                  </a:highlight>
                </a:endParaRPr>
              </a:p>
            </p:txBody>
          </p:sp>
          <p:sp>
            <p:nvSpPr>
              <p:cNvPr id="1803" name="Google Shape;984;p31"/>
              <p:cNvSpPr/>
              <p:nvPr/>
            </p:nvSpPr>
            <p:spPr>
              <a:xfrm>
                <a:off x="3130559" y="3219088"/>
                <a:ext cx="193580" cy="69053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151764" extrusionOk="0">
                    <a:moveTo>
                      <a:pt x="425170" y="0"/>
                    </a:moveTo>
                    <a:lnTo>
                      <a:pt x="37035" y="0"/>
                    </a:lnTo>
                    <a:lnTo>
                      <a:pt x="22621" y="2911"/>
                    </a:lnTo>
                    <a:lnTo>
                      <a:pt x="10849" y="10850"/>
                    </a:lnTo>
                    <a:lnTo>
                      <a:pt x="2911" y="22625"/>
                    </a:lnTo>
                    <a:lnTo>
                      <a:pt x="0" y="37045"/>
                    </a:lnTo>
                    <a:lnTo>
                      <a:pt x="0" y="114111"/>
                    </a:lnTo>
                    <a:lnTo>
                      <a:pt x="2911" y="128525"/>
                    </a:lnTo>
                    <a:lnTo>
                      <a:pt x="10849" y="140298"/>
                    </a:lnTo>
                    <a:lnTo>
                      <a:pt x="22621" y="148236"/>
                    </a:lnTo>
                    <a:lnTo>
                      <a:pt x="37035" y="151147"/>
                    </a:lnTo>
                    <a:lnTo>
                      <a:pt x="351099" y="151147"/>
                    </a:lnTo>
                    <a:lnTo>
                      <a:pt x="379931" y="145326"/>
                    </a:lnTo>
                    <a:lnTo>
                      <a:pt x="403475" y="129452"/>
                    </a:lnTo>
                    <a:lnTo>
                      <a:pt x="419349" y="105908"/>
                    </a:lnTo>
                    <a:lnTo>
                      <a:pt x="425170" y="77076"/>
                    </a:lnTo>
                    <a:lnTo>
                      <a:pt x="425170" y="0"/>
                    </a:lnTo>
                    <a:close/>
                  </a:path>
                </a:pathLst>
              </a:custGeom>
              <a:solidFill>
                <a:srgbClr val="126B8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highlight>
                    <a:srgbClr val="FFFFFF"/>
                  </a:highlight>
                </a:endParaRPr>
              </a:p>
            </p:txBody>
          </p:sp>
          <p:sp>
            <p:nvSpPr>
              <p:cNvPr id="1804" name="Google Shape;985;p31"/>
              <p:cNvSpPr/>
              <p:nvPr/>
            </p:nvSpPr>
            <p:spPr>
              <a:xfrm rot="8506983">
                <a:off x="3200480" y="3327858"/>
                <a:ext cx="48493" cy="4231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rgbClr val="FFFFFF"/>
                  </a:highlight>
                </a:endParaRPr>
              </a:p>
            </p:txBody>
          </p:sp>
        </p:grpSp>
        <p:sp>
          <p:nvSpPr>
            <p:cNvPr id="1798" name="Google Shape;988;p31">
              <a:hlinkClick r:id="" action="ppaction://noaction"/>
            </p:cNvPr>
            <p:cNvSpPr/>
            <p:nvPr/>
          </p:nvSpPr>
          <p:spPr>
            <a:xfrm>
              <a:off x="2894988" y="3591290"/>
              <a:ext cx="651600" cy="5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942;p31">
            <a:extLst>
              <a:ext uri="{FF2B5EF4-FFF2-40B4-BE49-F238E27FC236}">
                <a16:creationId xmlns:a16="http://schemas.microsoft.com/office/drawing/2014/main" id="{E1DC47AF-E537-CFAF-83A6-975308718DEC}"/>
              </a:ext>
            </a:extLst>
          </p:cNvPr>
          <p:cNvSpPr txBox="1">
            <a:spLocks/>
          </p:cNvSpPr>
          <p:nvPr/>
        </p:nvSpPr>
        <p:spPr>
          <a:xfrm>
            <a:off x="5630440" y="3818354"/>
            <a:ext cx="24321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F68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F68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F68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F68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F68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F68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F68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F689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F68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F689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F68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5000"/>
              </a:lnSpc>
              <a:buFont typeface="Arial"/>
              <a:buNone/>
            </a:pPr>
            <a:r>
              <a:rPr lang="en-US" b="0">
                <a:solidFill>
                  <a:srgbClr val="126B8F"/>
                </a:solidFill>
                <a:latin typeface="Lato"/>
                <a:ea typeface="Lato"/>
                <a:cs typeface="Lato"/>
                <a:sym typeface="Lato"/>
              </a:rPr>
              <a:t>Future Development</a:t>
            </a:r>
          </a:p>
        </p:txBody>
      </p:sp>
      <p:grpSp>
        <p:nvGrpSpPr>
          <p:cNvPr id="1806" name="Group 1805">
            <a:extLst>
              <a:ext uri="{FF2B5EF4-FFF2-40B4-BE49-F238E27FC236}">
                <a16:creationId xmlns:a16="http://schemas.microsoft.com/office/drawing/2014/main" id="{988D4DCC-B667-6159-CAA1-2F8AA5035F71}"/>
              </a:ext>
            </a:extLst>
          </p:cNvPr>
          <p:cNvGrpSpPr/>
          <p:nvPr/>
        </p:nvGrpSpPr>
        <p:grpSpPr>
          <a:xfrm>
            <a:off x="5648452" y="1792966"/>
            <a:ext cx="558767" cy="558780"/>
            <a:chOff x="5632100" y="3760524"/>
            <a:chExt cx="558774" cy="560562"/>
          </a:xfrm>
        </p:grpSpPr>
        <p:sp>
          <p:nvSpPr>
            <p:cNvPr id="1807" name="Google Shape;1344;p44">
              <a:extLst>
                <a:ext uri="{FF2B5EF4-FFF2-40B4-BE49-F238E27FC236}">
                  <a16:creationId xmlns:a16="http://schemas.microsoft.com/office/drawing/2014/main" id="{B5B1E611-0D32-AFD3-DCD9-829EBEEA38E9}"/>
                </a:ext>
              </a:extLst>
            </p:cNvPr>
            <p:cNvSpPr/>
            <p:nvPr/>
          </p:nvSpPr>
          <p:spPr>
            <a:xfrm>
              <a:off x="5632100" y="3760524"/>
              <a:ext cx="558774" cy="560562"/>
            </a:xfrm>
            <a:custGeom>
              <a:avLst/>
              <a:gdLst/>
              <a:ahLst/>
              <a:cxnLst/>
              <a:rect l="l" t="t" r="r" b="b"/>
              <a:pathLst>
                <a:path w="35084" h="35084" extrusionOk="0">
                  <a:moveTo>
                    <a:pt x="17542" y="1"/>
                  </a:moveTo>
                  <a:lnTo>
                    <a:pt x="16634" y="14"/>
                  </a:lnTo>
                  <a:lnTo>
                    <a:pt x="14870" y="193"/>
                  </a:lnTo>
                  <a:lnTo>
                    <a:pt x="13156" y="551"/>
                  </a:lnTo>
                  <a:lnTo>
                    <a:pt x="11507" y="1062"/>
                  </a:lnTo>
                  <a:lnTo>
                    <a:pt x="9935" y="1727"/>
                  </a:lnTo>
                  <a:lnTo>
                    <a:pt x="8439" y="2532"/>
                  </a:lnTo>
                  <a:lnTo>
                    <a:pt x="7045" y="3479"/>
                  </a:lnTo>
                  <a:lnTo>
                    <a:pt x="5741" y="4552"/>
                  </a:lnTo>
                  <a:lnTo>
                    <a:pt x="4552" y="5741"/>
                  </a:lnTo>
                  <a:lnTo>
                    <a:pt x="3478" y="7046"/>
                  </a:lnTo>
                  <a:lnTo>
                    <a:pt x="2532" y="8439"/>
                  </a:lnTo>
                  <a:lnTo>
                    <a:pt x="1726" y="9935"/>
                  </a:lnTo>
                  <a:lnTo>
                    <a:pt x="1062" y="11508"/>
                  </a:lnTo>
                  <a:lnTo>
                    <a:pt x="550" y="13157"/>
                  </a:lnTo>
                  <a:lnTo>
                    <a:pt x="192" y="14870"/>
                  </a:lnTo>
                  <a:lnTo>
                    <a:pt x="13" y="16634"/>
                  </a:lnTo>
                  <a:lnTo>
                    <a:pt x="0" y="17542"/>
                  </a:lnTo>
                  <a:lnTo>
                    <a:pt x="13" y="18450"/>
                  </a:lnTo>
                  <a:lnTo>
                    <a:pt x="192" y="20214"/>
                  </a:lnTo>
                  <a:lnTo>
                    <a:pt x="550" y="21927"/>
                  </a:lnTo>
                  <a:lnTo>
                    <a:pt x="1062" y="23577"/>
                  </a:lnTo>
                  <a:lnTo>
                    <a:pt x="1726" y="25149"/>
                  </a:lnTo>
                  <a:lnTo>
                    <a:pt x="2532" y="26645"/>
                  </a:lnTo>
                  <a:lnTo>
                    <a:pt x="3478" y="28039"/>
                  </a:lnTo>
                  <a:lnTo>
                    <a:pt x="4552" y="29343"/>
                  </a:lnTo>
                  <a:lnTo>
                    <a:pt x="5741" y="30532"/>
                  </a:lnTo>
                  <a:lnTo>
                    <a:pt x="7045" y="31606"/>
                  </a:lnTo>
                  <a:lnTo>
                    <a:pt x="8439" y="32552"/>
                  </a:lnTo>
                  <a:lnTo>
                    <a:pt x="9935" y="33357"/>
                  </a:lnTo>
                  <a:lnTo>
                    <a:pt x="11507" y="34022"/>
                  </a:lnTo>
                  <a:lnTo>
                    <a:pt x="13156" y="34534"/>
                  </a:lnTo>
                  <a:lnTo>
                    <a:pt x="14870" y="34892"/>
                  </a:lnTo>
                  <a:lnTo>
                    <a:pt x="16634" y="35071"/>
                  </a:lnTo>
                  <a:lnTo>
                    <a:pt x="17542" y="35083"/>
                  </a:lnTo>
                  <a:lnTo>
                    <a:pt x="18450" y="35071"/>
                  </a:lnTo>
                  <a:lnTo>
                    <a:pt x="20214" y="34892"/>
                  </a:lnTo>
                  <a:lnTo>
                    <a:pt x="21927" y="34534"/>
                  </a:lnTo>
                  <a:lnTo>
                    <a:pt x="23576" y="34022"/>
                  </a:lnTo>
                  <a:lnTo>
                    <a:pt x="25149" y="33357"/>
                  </a:lnTo>
                  <a:lnTo>
                    <a:pt x="26645" y="32552"/>
                  </a:lnTo>
                  <a:lnTo>
                    <a:pt x="28038" y="31606"/>
                  </a:lnTo>
                  <a:lnTo>
                    <a:pt x="29343" y="30532"/>
                  </a:lnTo>
                  <a:lnTo>
                    <a:pt x="30532" y="29343"/>
                  </a:lnTo>
                  <a:lnTo>
                    <a:pt x="31606" y="28039"/>
                  </a:lnTo>
                  <a:lnTo>
                    <a:pt x="32552" y="26645"/>
                  </a:lnTo>
                  <a:lnTo>
                    <a:pt x="33357" y="25149"/>
                  </a:lnTo>
                  <a:lnTo>
                    <a:pt x="34022" y="23577"/>
                  </a:lnTo>
                  <a:lnTo>
                    <a:pt x="34533" y="21927"/>
                  </a:lnTo>
                  <a:lnTo>
                    <a:pt x="34891" y="20214"/>
                  </a:lnTo>
                  <a:lnTo>
                    <a:pt x="35070" y="18450"/>
                  </a:lnTo>
                  <a:lnTo>
                    <a:pt x="35083" y="17542"/>
                  </a:lnTo>
                  <a:lnTo>
                    <a:pt x="35070" y="16634"/>
                  </a:lnTo>
                  <a:lnTo>
                    <a:pt x="34891" y="14870"/>
                  </a:lnTo>
                  <a:lnTo>
                    <a:pt x="34533" y="13157"/>
                  </a:lnTo>
                  <a:lnTo>
                    <a:pt x="34022" y="11508"/>
                  </a:lnTo>
                  <a:lnTo>
                    <a:pt x="33357" y="9935"/>
                  </a:lnTo>
                  <a:lnTo>
                    <a:pt x="32552" y="8439"/>
                  </a:lnTo>
                  <a:lnTo>
                    <a:pt x="31606" y="7046"/>
                  </a:lnTo>
                  <a:lnTo>
                    <a:pt x="30532" y="5741"/>
                  </a:lnTo>
                  <a:lnTo>
                    <a:pt x="29343" y="4552"/>
                  </a:lnTo>
                  <a:lnTo>
                    <a:pt x="28038" y="3479"/>
                  </a:lnTo>
                  <a:lnTo>
                    <a:pt x="26645" y="2532"/>
                  </a:lnTo>
                  <a:lnTo>
                    <a:pt x="25149" y="1727"/>
                  </a:lnTo>
                  <a:lnTo>
                    <a:pt x="23576" y="1062"/>
                  </a:lnTo>
                  <a:lnTo>
                    <a:pt x="21927" y="551"/>
                  </a:lnTo>
                  <a:lnTo>
                    <a:pt x="20214" y="193"/>
                  </a:lnTo>
                  <a:lnTo>
                    <a:pt x="18450" y="14"/>
                  </a:lnTo>
                  <a:lnTo>
                    <a:pt x="17542" y="1"/>
                  </a:lnTo>
                  <a:close/>
                </a:path>
              </a:pathLst>
            </a:custGeom>
            <a:solidFill>
              <a:srgbClr val="12828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8" name="Google Shape;11163;p74">
              <a:extLst>
                <a:ext uri="{FF2B5EF4-FFF2-40B4-BE49-F238E27FC236}">
                  <a16:creationId xmlns:a16="http://schemas.microsoft.com/office/drawing/2014/main" id="{9CB33CF6-146A-F372-6C04-5FF31DE2422F}"/>
                </a:ext>
              </a:extLst>
            </p:cNvPr>
            <p:cNvGrpSpPr/>
            <p:nvPr/>
          </p:nvGrpSpPr>
          <p:grpSpPr>
            <a:xfrm>
              <a:off x="5731737" y="3921402"/>
              <a:ext cx="360476" cy="276432"/>
              <a:chOff x="3042703" y="1529137"/>
              <a:chExt cx="411535" cy="315587"/>
            </a:xfrm>
            <a:solidFill>
              <a:schemeClr val="bg1"/>
            </a:solidFill>
          </p:grpSpPr>
          <p:sp>
            <p:nvSpPr>
              <p:cNvPr id="1809" name="Google Shape;11164;p74">
                <a:extLst>
                  <a:ext uri="{FF2B5EF4-FFF2-40B4-BE49-F238E27FC236}">
                    <a16:creationId xmlns:a16="http://schemas.microsoft.com/office/drawing/2014/main" id="{D31DA663-DD38-114C-19A9-66AFD9EAAA3F}"/>
                  </a:ext>
                </a:extLst>
              </p:cNvPr>
              <p:cNvSpPr/>
              <p:nvPr/>
            </p:nvSpPr>
            <p:spPr>
              <a:xfrm>
                <a:off x="3042703" y="1529137"/>
                <a:ext cx="411535" cy="315587"/>
              </a:xfrm>
              <a:custGeom>
                <a:avLst/>
                <a:gdLst/>
                <a:ahLst/>
                <a:cxnLst/>
                <a:rect l="l" t="t" r="r" b="b"/>
                <a:pathLst>
                  <a:path w="12919" h="9907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lnTo>
                      <a:pt x="1" y="9716"/>
                    </a:lnTo>
                    <a:cubicBezTo>
                      <a:pt x="1" y="9823"/>
                      <a:pt x="96" y="9906"/>
                      <a:pt x="191" y="9906"/>
                    </a:cubicBezTo>
                    <a:lnTo>
                      <a:pt x="2394" y="9906"/>
                    </a:lnTo>
                    <a:cubicBezTo>
                      <a:pt x="2501" y="9906"/>
                      <a:pt x="2584" y="9823"/>
                      <a:pt x="2584" y="9716"/>
                    </a:cubicBezTo>
                    <a:cubicBezTo>
                      <a:pt x="2584" y="9609"/>
                      <a:pt x="2501" y="9525"/>
                      <a:pt x="2394" y="9525"/>
                    </a:cubicBezTo>
                    <a:lnTo>
                      <a:pt x="382" y="9525"/>
                    </a:lnTo>
                    <a:lnTo>
                      <a:pt x="382" y="7989"/>
                    </a:lnTo>
                    <a:lnTo>
                      <a:pt x="8287" y="7989"/>
                    </a:lnTo>
                    <a:cubicBezTo>
                      <a:pt x="8394" y="7989"/>
                      <a:pt x="8478" y="7894"/>
                      <a:pt x="8478" y="7799"/>
                    </a:cubicBezTo>
                    <a:cubicBezTo>
                      <a:pt x="8478" y="7692"/>
                      <a:pt x="8394" y="7596"/>
                      <a:pt x="8287" y="7596"/>
                    </a:cubicBezTo>
                    <a:lnTo>
                      <a:pt x="382" y="7596"/>
                    </a:lnTo>
                    <a:lnTo>
                      <a:pt x="382" y="2167"/>
                    </a:lnTo>
                    <a:lnTo>
                      <a:pt x="12550" y="2167"/>
                    </a:lnTo>
                    <a:lnTo>
                      <a:pt x="12550" y="7596"/>
                    </a:lnTo>
                    <a:lnTo>
                      <a:pt x="9287" y="7596"/>
                    </a:lnTo>
                    <a:cubicBezTo>
                      <a:pt x="9180" y="7596"/>
                      <a:pt x="9097" y="7692"/>
                      <a:pt x="9097" y="7799"/>
                    </a:cubicBezTo>
                    <a:cubicBezTo>
                      <a:pt x="9097" y="7894"/>
                      <a:pt x="9180" y="7989"/>
                      <a:pt x="9287" y="7989"/>
                    </a:cubicBezTo>
                    <a:lnTo>
                      <a:pt x="12538" y="7989"/>
                    </a:lnTo>
                    <a:lnTo>
                      <a:pt x="12538" y="9525"/>
                    </a:lnTo>
                    <a:lnTo>
                      <a:pt x="3251" y="9525"/>
                    </a:lnTo>
                    <a:cubicBezTo>
                      <a:pt x="3144" y="9525"/>
                      <a:pt x="3049" y="9609"/>
                      <a:pt x="3049" y="9716"/>
                    </a:cubicBezTo>
                    <a:cubicBezTo>
                      <a:pt x="3049" y="9823"/>
                      <a:pt x="3144" y="9906"/>
                      <a:pt x="3251" y="9906"/>
                    </a:cubicBezTo>
                    <a:lnTo>
                      <a:pt x="12728" y="9906"/>
                    </a:lnTo>
                    <a:cubicBezTo>
                      <a:pt x="12835" y="9906"/>
                      <a:pt x="12919" y="9823"/>
                      <a:pt x="12919" y="9716"/>
                    </a:cubicBezTo>
                    <a:lnTo>
                      <a:pt x="12919" y="191"/>
                    </a:lnTo>
                    <a:cubicBezTo>
                      <a:pt x="12907" y="84"/>
                      <a:pt x="12835" y="0"/>
                      <a:pt x="12728" y="0"/>
                    </a:cubicBezTo>
                    <a:lnTo>
                      <a:pt x="6859" y="0"/>
                    </a:lnTo>
                    <a:cubicBezTo>
                      <a:pt x="6763" y="0"/>
                      <a:pt x="6668" y="84"/>
                      <a:pt x="6668" y="191"/>
                    </a:cubicBezTo>
                    <a:cubicBezTo>
                      <a:pt x="6668" y="298"/>
                      <a:pt x="6763" y="381"/>
                      <a:pt x="6859" y="381"/>
                    </a:cubicBezTo>
                    <a:lnTo>
                      <a:pt x="12538" y="381"/>
                    </a:lnTo>
                    <a:lnTo>
                      <a:pt x="12538" y="1810"/>
                    </a:lnTo>
                    <a:lnTo>
                      <a:pt x="370" y="1810"/>
                    </a:lnTo>
                    <a:lnTo>
                      <a:pt x="370" y="381"/>
                    </a:lnTo>
                    <a:lnTo>
                      <a:pt x="6001" y="381"/>
                    </a:lnTo>
                    <a:cubicBezTo>
                      <a:pt x="6108" y="381"/>
                      <a:pt x="6192" y="298"/>
                      <a:pt x="6192" y="191"/>
                    </a:cubicBezTo>
                    <a:cubicBezTo>
                      <a:pt x="6192" y="84"/>
                      <a:pt x="6097" y="0"/>
                      <a:pt x="60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810" name="Google Shape;11165;p74">
                <a:extLst>
                  <a:ext uri="{FF2B5EF4-FFF2-40B4-BE49-F238E27FC236}">
                    <a16:creationId xmlns:a16="http://schemas.microsoft.com/office/drawing/2014/main" id="{B75CC412-DFF8-07E5-1AD3-944A5CC79FB7}"/>
                  </a:ext>
                </a:extLst>
              </p:cNvPr>
              <p:cNvSpPr/>
              <p:nvPr/>
            </p:nvSpPr>
            <p:spPr>
              <a:xfrm>
                <a:off x="3077967" y="1557965"/>
                <a:ext cx="12169" cy="1255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94" extrusionOk="0">
                    <a:moveTo>
                      <a:pt x="191" y="0"/>
                    </a:moveTo>
                    <a:cubicBezTo>
                      <a:pt x="84" y="0"/>
                      <a:pt x="1" y="95"/>
                      <a:pt x="1" y="191"/>
                    </a:cubicBezTo>
                    <a:cubicBezTo>
                      <a:pt x="1" y="298"/>
                      <a:pt x="84" y="393"/>
                      <a:pt x="191" y="393"/>
                    </a:cubicBezTo>
                    <a:cubicBezTo>
                      <a:pt x="298" y="393"/>
                      <a:pt x="382" y="298"/>
                      <a:pt x="382" y="191"/>
                    </a:cubicBezTo>
                    <a:cubicBezTo>
                      <a:pt x="382" y="95"/>
                      <a:pt x="29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811" name="Google Shape;11166;p74">
                <a:extLst>
                  <a:ext uri="{FF2B5EF4-FFF2-40B4-BE49-F238E27FC236}">
                    <a16:creationId xmlns:a16="http://schemas.microsoft.com/office/drawing/2014/main" id="{7E5F993B-6046-886D-CC0B-F7F9067AB671}"/>
                  </a:ext>
                </a:extLst>
              </p:cNvPr>
              <p:cNvSpPr/>
              <p:nvPr/>
            </p:nvSpPr>
            <p:spPr>
              <a:xfrm>
                <a:off x="3099978" y="1557965"/>
                <a:ext cx="12551" cy="1255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3" y="0"/>
                    </a:moveTo>
                    <a:cubicBezTo>
                      <a:pt x="96" y="0"/>
                      <a:pt x="0" y="95"/>
                      <a:pt x="0" y="191"/>
                    </a:cubicBezTo>
                    <a:cubicBezTo>
                      <a:pt x="0" y="298"/>
                      <a:pt x="96" y="393"/>
                      <a:pt x="203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95"/>
                      <a:pt x="298" y="0"/>
                      <a:pt x="2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812" name="Google Shape;11167;p74">
                <a:extLst>
                  <a:ext uri="{FF2B5EF4-FFF2-40B4-BE49-F238E27FC236}">
                    <a16:creationId xmlns:a16="http://schemas.microsoft.com/office/drawing/2014/main" id="{13BAD692-5B41-FB93-CB25-1EF6E6F1A7E6}"/>
                  </a:ext>
                </a:extLst>
              </p:cNvPr>
              <p:cNvSpPr/>
              <p:nvPr/>
            </p:nvSpPr>
            <p:spPr>
              <a:xfrm>
                <a:off x="3122341" y="1557965"/>
                <a:ext cx="12551" cy="1255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91"/>
                    </a:cubicBezTo>
                    <a:cubicBezTo>
                      <a:pt x="1" y="298"/>
                      <a:pt x="96" y="393"/>
                      <a:pt x="191" y="393"/>
                    </a:cubicBezTo>
                    <a:cubicBezTo>
                      <a:pt x="298" y="393"/>
                      <a:pt x="394" y="298"/>
                      <a:pt x="394" y="191"/>
                    </a:cubicBezTo>
                    <a:cubicBezTo>
                      <a:pt x="394" y="95"/>
                      <a:pt x="29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813" name="Google Shape;11168;p74">
                <a:extLst>
                  <a:ext uri="{FF2B5EF4-FFF2-40B4-BE49-F238E27FC236}">
                    <a16:creationId xmlns:a16="http://schemas.microsoft.com/office/drawing/2014/main" id="{738D16F8-4BD6-3B23-306D-7190B7DAF5F4}"/>
                  </a:ext>
                </a:extLst>
              </p:cNvPr>
              <p:cNvSpPr/>
              <p:nvPr/>
            </p:nvSpPr>
            <p:spPr>
              <a:xfrm>
                <a:off x="3342331" y="1557965"/>
                <a:ext cx="79669" cy="12551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94" extrusionOk="0">
                    <a:moveTo>
                      <a:pt x="191" y="0"/>
                    </a:moveTo>
                    <a:cubicBezTo>
                      <a:pt x="84" y="0"/>
                      <a:pt x="0" y="95"/>
                      <a:pt x="0" y="191"/>
                    </a:cubicBezTo>
                    <a:cubicBezTo>
                      <a:pt x="0" y="298"/>
                      <a:pt x="96" y="393"/>
                      <a:pt x="191" y="393"/>
                    </a:cubicBezTo>
                    <a:lnTo>
                      <a:pt x="2310" y="393"/>
                    </a:lnTo>
                    <a:cubicBezTo>
                      <a:pt x="2417" y="393"/>
                      <a:pt x="2501" y="298"/>
                      <a:pt x="2501" y="191"/>
                    </a:cubicBezTo>
                    <a:cubicBezTo>
                      <a:pt x="2501" y="95"/>
                      <a:pt x="2417" y="0"/>
                      <a:pt x="23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814" name="Google Shape;11169;p74">
                <a:extLst>
                  <a:ext uri="{FF2B5EF4-FFF2-40B4-BE49-F238E27FC236}">
                    <a16:creationId xmlns:a16="http://schemas.microsoft.com/office/drawing/2014/main" id="{EF72C028-CCFB-D70B-1A4F-626BB6B74229}"/>
                  </a:ext>
                </a:extLst>
              </p:cNvPr>
              <p:cNvSpPr/>
              <p:nvPr/>
            </p:nvSpPr>
            <p:spPr>
              <a:xfrm>
                <a:off x="3306303" y="1557965"/>
                <a:ext cx="26949" cy="1255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394" extrusionOk="0">
                    <a:moveTo>
                      <a:pt x="191" y="0"/>
                    </a:moveTo>
                    <a:cubicBezTo>
                      <a:pt x="96" y="0"/>
                      <a:pt x="0" y="95"/>
                      <a:pt x="0" y="191"/>
                    </a:cubicBezTo>
                    <a:cubicBezTo>
                      <a:pt x="0" y="298"/>
                      <a:pt x="96" y="393"/>
                      <a:pt x="191" y="393"/>
                    </a:cubicBezTo>
                    <a:lnTo>
                      <a:pt x="655" y="393"/>
                    </a:lnTo>
                    <a:cubicBezTo>
                      <a:pt x="762" y="393"/>
                      <a:pt x="846" y="298"/>
                      <a:pt x="846" y="191"/>
                    </a:cubicBezTo>
                    <a:cubicBezTo>
                      <a:pt x="846" y="95"/>
                      <a:pt x="762" y="0"/>
                      <a:pt x="6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815" name="Google Shape;11170;p74">
                <a:extLst>
                  <a:ext uri="{FF2B5EF4-FFF2-40B4-BE49-F238E27FC236}">
                    <a16:creationId xmlns:a16="http://schemas.microsoft.com/office/drawing/2014/main" id="{0CB43CEB-FD50-9900-50B7-07D172EBAE81}"/>
                  </a:ext>
                </a:extLst>
              </p:cNvPr>
              <p:cNvSpPr/>
              <p:nvPr/>
            </p:nvSpPr>
            <p:spPr>
              <a:xfrm>
                <a:off x="3165217" y="1622822"/>
                <a:ext cx="166888" cy="1217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822" extrusionOk="0">
                    <a:moveTo>
                      <a:pt x="4048" y="381"/>
                    </a:moveTo>
                    <a:cubicBezTo>
                      <a:pt x="4489" y="381"/>
                      <a:pt x="4846" y="738"/>
                      <a:pt x="4846" y="1179"/>
                    </a:cubicBezTo>
                    <a:lnTo>
                      <a:pt x="4846" y="2655"/>
                    </a:lnTo>
                    <a:cubicBezTo>
                      <a:pt x="4846" y="3096"/>
                      <a:pt x="4489" y="3453"/>
                      <a:pt x="4048" y="3453"/>
                    </a:cubicBezTo>
                    <a:lnTo>
                      <a:pt x="1155" y="3453"/>
                    </a:lnTo>
                    <a:cubicBezTo>
                      <a:pt x="715" y="3453"/>
                      <a:pt x="357" y="3096"/>
                      <a:pt x="357" y="2655"/>
                    </a:cubicBezTo>
                    <a:lnTo>
                      <a:pt x="357" y="1179"/>
                    </a:lnTo>
                    <a:cubicBezTo>
                      <a:pt x="357" y="738"/>
                      <a:pt x="715" y="381"/>
                      <a:pt x="1155" y="381"/>
                    </a:cubicBezTo>
                    <a:close/>
                    <a:moveTo>
                      <a:pt x="1167" y="0"/>
                    </a:moveTo>
                    <a:cubicBezTo>
                      <a:pt x="512" y="0"/>
                      <a:pt x="0" y="536"/>
                      <a:pt x="0" y="1179"/>
                    </a:cubicBezTo>
                    <a:lnTo>
                      <a:pt x="0" y="2655"/>
                    </a:lnTo>
                    <a:cubicBezTo>
                      <a:pt x="0" y="3310"/>
                      <a:pt x="536" y="3822"/>
                      <a:pt x="1167" y="3822"/>
                    </a:cubicBezTo>
                    <a:lnTo>
                      <a:pt x="4060" y="3822"/>
                    </a:lnTo>
                    <a:cubicBezTo>
                      <a:pt x="4715" y="3822"/>
                      <a:pt x="5239" y="3286"/>
                      <a:pt x="5239" y="2655"/>
                    </a:cubicBezTo>
                    <a:lnTo>
                      <a:pt x="5239" y="1179"/>
                    </a:lnTo>
                    <a:cubicBezTo>
                      <a:pt x="5239" y="524"/>
                      <a:pt x="4703" y="0"/>
                      <a:pt x="40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816" name="Google Shape;11171;p74">
                <a:extLst>
                  <a:ext uri="{FF2B5EF4-FFF2-40B4-BE49-F238E27FC236}">
                    <a16:creationId xmlns:a16="http://schemas.microsoft.com/office/drawing/2014/main" id="{F1CC73EE-A6E8-6750-8F7B-F453A1443F71}"/>
                  </a:ext>
                </a:extLst>
              </p:cNvPr>
              <p:cNvSpPr/>
              <p:nvPr/>
            </p:nvSpPr>
            <p:spPr>
              <a:xfrm>
                <a:off x="3222843" y="1657226"/>
                <a:ext cx="54281" cy="53612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83" extrusionOk="0">
                    <a:moveTo>
                      <a:pt x="394" y="396"/>
                    </a:moveTo>
                    <a:lnTo>
                      <a:pt x="1287" y="849"/>
                    </a:lnTo>
                    <a:lnTo>
                      <a:pt x="394" y="1278"/>
                    </a:lnTo>
                    <a:lnTo>
                      <a:pt x="394" y="396"/>
                    </a:lnTo>
                    <a:close/>
                    <a:moveTo>
                      <a:pt x="358" y="0"/>
                    </a:moveTo>
                    <a:cubicBezTo>
                      <a:pt x="293" y="0"/>
                      <a:pt x="227" y="18"/>
                      <a:pt x="168" y="51"/>
                    </a:cubicBezTo>
                    <a:cubicBezTo>
                      <a:pt x="61" y="111"/>
                      <a:pt x="1" y="230"/>
                      <a:pt x="1" y="349"/>
                    </a:cubicBezTo>
                    <a:lnTo>
                      <a:pt x="1" y="1325"/>
                    </a:lnTo>
                    <a:cubicBezTo>
                      <a:pt x="1" y="1444"/>
                      <a:pt x="61" y="1563"/>
                      <a:pt x="168" y="1623"/>
                    </a:cubicBezTo>
                    <a:cubicBezTo>
                      <a:pt x="227" y="1647"/>
                      <a:pt x="287" y="1682"/>
                      <a:pt x="358" y="1682"/>
                    </a:cubicBezTo>
                    <a:cubicBezTo>
                      <a:pt x="418" y="1682"/>
                      <a:pt x="465" y="1659"/>
                      <a:pt x="513" y="1647"/>
                    </a:cubicBezTo>
                    <a:lnTo>
                      <a:pt x="1489" y="1170"/>
                    </a:lnTo>
                    <a:cubicBezTo>
                      <a:pt x="1608" y="1111"/>
                      <a:pt x="1680" y="992"/>
                      <a:pt x="1680" y="861"/>
                    </a:cubicBezTo>
                    <a:cubicBezTo>
                      <a:pt x="1704" y="706"/>
                      <a:pt x="1620" y="575"/>
                      <a:pt x="1489" y="516"/>
                    </a:cubicBezTo>
                    <a:lnTo>
                      <a:pt x="513" y="39"/>
                    </a:lnTo>
                    <a:cubicBezTo>
                      <a:pt x="465" y="12"/>
                      <a:pt x="412" y="0"/>
                      <a:pt x="3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817" name="Google Shape;11172;p74">
                <a:extLst>
                  <a:ext uri="{FF2B5EF4-FFF2-40B4-BE49-F238E27FC236}">
                    <a16:creationId xmlns:a16="http://schemas.microsoft.com/office/drawing/2014/main" id="{62BEF995-EAB4-CA41-585A-2F9958DE3080}"/>
                  </a:ext>
                </a:extLst>
              </p:cNvPr>
              <p:cNvSpPr/>
              <p:nvPr/>
            </p:nvSpPr>
            <p:spPr>
              <a:xfrm>
                <a:off x="3087459" y="1800700"/>
                <a:ext cx="160454" cy="12519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93" extrusionOk="0">
                    <a:moveTo>
                      <a:pt x="191" y="0"/>
                    </a:moveTo>
                    <a:cubicBezTo>
                      <a:pt x="84" y="0"/>
                      <a:pt x="0" y="95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lnTo>
                      <a:pt x="4846" y="393"/>
                    </a:lnTo>
                    <a:cubicBezTo>
                      <a:pt x="4953" y="393"/>
                      <a:pt x="5037" y="298"/>
                      <a:pt x="5037" y="191"/>
                    </a:cubicBezTo>
                    <a:cubicBezTo>
                      <a:pt x="5037" y="95"/>
                      <a:pt x="4953" y="0"/>
                      <a:pt x="48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818" name="Google Shape;11173;p74">
                <a:extLst>
                  <a:ext uri="{FF2B5EF4-FFF2-40B4-BE49-F238E27FC236}">
                    <a16:creationId xmlns:a16="http://schemas.microsoft.com/office/drawing/2014/main" id="{FE1A1813-F3D4-2A8E-8593-1DF5D74B3F57}"/>
                  </a:ext>
                </a:extLst>
              </p:cNvPr>
              <p:cNvSpPr/>
              <p:nvPr/>
            </p:nvSpPr>
            <p:spPr>
              <a:xfrm>
                <a:off x="3368866" y="1800318"/>
                <a:ext cx="43673" cy="1216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382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91"/>
                    </a:cubicBezTo>
                    <a:cubicBezTo>
                      <a:pt x="1" y="298"/>
                      <a:pt x="96" y="381"/>
                      <a:pt x="191" y="381"/>
                    </a:cubicBezTo>
                    <a:lnTo>
                      <a:pt x="1180" y="381"/>
                    </a:lnTo>
                    <a:cubicBezTo>
                      <a:pt x="1287" y="381"/>
                      <a:pt x="1370" y="298"/>
                      <a:pt x="1370" y="191"/>
                    </a:cubicBezTo>
                    <a:cubicBezTo>
                      <a:pt x="1370" y="84"/>
                      <a:pt x="1287" y="0"/>
                      <a:pt x="11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8"/>
          <p:cNvSpPr txBox="1">
            <a:spLocks noGrp="1"/>
          </p:cNvSpPr>
          <p:nvPr>
            <p:ph type="title"/>
          </p:nvPr>
        </p:nvSpPr>
        <p:spPr>
          <a:xfrm>
            <a:off x="4316901" y="886869"/>
            <a:ext cx="4078200" cy="1871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</a:t>
            </a:r>
            <a:br>
              <a:rPr lang="en"/>
            </a:br>
            <a:r>
              <a:rPr lang="en"/>
              <a:t>Statement</a:t>
            </a:r>
            <a:endParaRPr/>
          </a:p>
        </p:txBody>
      </p:sp>
      <p:sp>
        <p:nvSpPr>
          <p:cNvPr id="2045" name="Google Shape;2045;p38"/>
          <p:cNvSpPr txBox="1">
            <a:spLocks noGrp="1"/>
          </p:cNvSpPr>
          <p:nvPr>
            <p:ph type="subTitle" idx="1"/>
          </p:nvPr>
        </p:nvSpPr>
        <p:spPr>
          <a:xfrm>
            <a:off x="4338405" y="2772644"/>
            <a:ext cx="4078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enhance the sustainability and environmental impact of Lyf communities</a:t>
            </a:r>
            <a:endParaRPr/>
          </a:p>
        </p:txBody>
      </p:sp>
      <p:grpSp>
        <p:nvGrpSpPr>
          <p:cNvPr id="2046" name="Google Shape;2046;p38"/>
          <p:cNvGrpSpPr/>
          <p:nvPr/>
        </p:nvGrpSpPr>
        <p:grpSpPr>
          <a:xfrm>
            <a:off x="666035" y="866259"/>
            <a:ext cx="3291728" cy="3450622"/>
            <a:chOff x="666035" y="866259"/>
            <a:chExt cx="3291728" cy="3450622"/>
          </a:xfrm>
        </p:grpSpPr>
        <p:sp>
          <p:nvSpPr>
            <p:cNvPr id="2047" name="Google Shape;2047;p38"/>
            <p:cNvSpPr/>
            <p:nvPr/>
          </p:nvSpPr>
          <p:spPr>
            <a:xfrm rot="2335721">
              <a:off x="1409248" y="1556419"/>
              <a:ext cx="1698844" cy="2003765"/>
            </a:xfrm>
            <a:custGeom>
              <a:avLst/>
              <a:gdLst/>
              <a:ahLst/>
              <a:cxnLst/>
              <a:rect l="l" t="t" r="r" b="b"/>
              <a:pathLst>
                <a:path w="4719" h="5566" extrusionOk="0">
                  <a:moveTo>
                    <a:pt x="3581" y="506"/>
                  </a:moveTo>
                  <a:cubicBezTo>
                    <a:pt x="2002" y="-767"/>
                    <a:pt x="-270" y="532"/>
                    <a:pt x="26" y="2538"/>
                  </a:cubicBezTo>
                  <a:cubicBezTo>
                    <a:pt x="173" y="3690"/>
                    <a:pt x="1064" y="4125"/>
                    <a:pt x="1524" y="4326"/>
                  </a:cubicBezTo>
                  <a:cubicBezTo>
                    <a:pt x="1985" y="4527"/>
                    <a:pt x="2071" y="4490"/>
                    <a:pt x="2357" y="4970"/>
                  </a:cubicBezTo>
                  <a:cubicBezTo>
                    <a:pt x="2643" y="5449"/>
                    <a:pt x="2935" y="5566"/>
                    <a:pt x="2935" y="5566"/>
                  </a:cubicBezTo>
                  <a:cubicBezTo>
                    <a:pt x="3236" y="5573"/>
                    <a:pt x="3887" y="5167"/>
                    <a:pt x="3887" y="5167"/>
                  </a:cubicBezTo>
                  <a:cubicBezTo>
                    <a:pt x="3887" y="5167"/>
                    <a:pt x="4568" y="4811"/>
                    <a:pt x="4716" y="4548"/>
                  </a:cubicBezTo>
                  <a:cubicBezTo>
                    <a:pt x="4716" y="4548"/>
                    <a:pt x="4761" y="4238"/>
                    <a:pt x="4493" y="3748"/>
                  </a:cubicBezTo>
                  <a:cubicBezTo>
                    <a:pt x="4225" y="3258"/>
                    <a:pt x="4301" y="3203"/>
                    <a:pt x="4361" y="2704"/>
                  </a:cubicBezTo>
                  <a:cubicBezTo>
                    <a:pt x="4421" y="2205"/>
                    <a:pt x="4499" y="1217"/>
                    <a:pt x="3581" y="5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8"/>
            <p:cNvSpPr/>
            <p:nvPr/>
          </p:nvSpPr>
          <p:spPr>
            <a:xfrm rot="2335721">
              <a:off x="2299288" y="1888253"/>
              <a:ext cx="749162" cy="1823404"/>
            </a:xfrm>
            <a:custGeom>
              <a:avLst/>
              <a:gdLst/>
              <a:ahLst/>
              <a:cxnLst/>
              <a:rect l="l" t="t" r="r" b="b"/>
              <a:pathLst>
                <a:path w="2081" h="5065" extrusionOk="0">
                  <a:moveTo>
                    <a:pt x="943" y="458"/>
                  </a:moveTo>
                  <a:cubicBezTo>
                    <a:pt x="646" y="219"/>
                    <a:pt x="324" y="70"/>
                    <a:pt x="0" y="0"/>
                  </a:cubicBezTo>
                  <a:cubicBezTo>
                    <a:pt x="372" y="399"/>
                    <a:pt x="673" y="853"/>
                    <a:pt x="889" y="1360"/>
                  </a:cubicBezTo>
                  <a:cubicBezTo>
                    <a:pt x="1005" y="1633"/>
                    <a:pt x="1113" y="1916"/>
                    <a:pt x="1164" y="2210"/>
                  </a:cubicBezTo>
                  <a:cubicBezTo>
                    <a:pt x="1208" y="2463"/>
                    <a:pt x="1214" y="2721"/>
                    <a:pt x="1197" y="2977"/>
                  </a:cubicBezTo>
                  <a:cubicBezTo>
                    <a:pt x="1188" y="3116"/>
                    <a:pt x="1165" y="3254"/>
                    <a:pt x="1160" y="3392"/>
                  </a:cubicBezTo>
                  <a:cubicBezTo>
                    <a:pt x="1155" y="3531"/>
                    <a:pt x="1201" y="3661"/>
                    <a:pt x="1263" y="3783"/>
                  </a:cubicBezTo>
                  <a:cubicBezTo>
                    <a:pt x="1381" y="4014"/>
                    <a:pt x="1535" y="4232"/>
                    <a:pt x="1539" y="4501"/>
                  </a:cubicBezTo>
                  <a:cubicBezTo>
                    <a:pt x="1542" y="4711"/>
                    <a:pt x="1465" y="4900"/>
                    <a:pt x="1348" y="5065"/>
                  </a:cubicBezTo>
                  <a:cubicBezTo>
                    <a:pt x="1542" y="4955"/>
                    <a:pt x="1965" y="4701"/>
                    <a:pt x="2078" y="4500"/>
                  </a:cubicBezTo>
                  <a:cubicBezTo>
                    <a:pt x="2078" y="4500"/>
                    <a:pt x="2123" y="4190"/>
                    <a:pt x="1855" y="3700"/>
                  </a:cubicBezTo>
                  <a:cubicBezTo>
                    <a:pt x="1587" y="3210"/>
                    <a:pt x="1663" y="3155"/>
                    <a:pt x="1723" y="2656"/>
                  </a:cubicBezTo>
                  <a:cubicBezTo>
                    <a:pt x="1783" y="2157"/>
                    <a:pt x="1861" y="1169"/>
                    <a:pt x="943" y="4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8"/>
            <p:cNvSpPr/>
            <p:nvPr/>
          </p:nvSpPr>
          <p:spPr>
            <a:xfrm rot="2335721">
              <a:off x="2308976" y="2661534"/>
              <a:ext cx="103680" cy="433801"/>
            </a:xfrm>
            <a:custGeom>
              <a:avLst/>
              <a:gdLst/>
              <a:ahLst/>
              <a:cxnLst/>
              <a:rect l="l" t="t" r="r" b="b"/>
              <a:pathLst>
                <a:path w="288" h="1205" extrusionOk="0">
                  <a:moveTo>
                    <a:pt x="46" y="1203"/>
                  </a:moveTo>
                  <a:lnTo>
                    <a:pt x="0" y="1205"/>
                  </a:lnTo>
                  <a:cubicBezTo>
                    <a:pt x="-1" y="1200"/>
                    <a:pt x="-17" y="715"/>
                    <a:pt x="244" y="0"/>
                  </a:cubicBezTo>
                  <a:lnTo>
                    <a:pt x="288" y="16"/>
                  </a:lnTo>
                  <a:cubicBezTo>
                    <a:pt x="30" y="722"/>
                    <a:pt x="46" y="1198"/>
                    <a:pt x="46" y="12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8"/>
            <p:cNvSpPr/>
            <p:nvPr/>
          </p:nvSpPr>
          <p:spPr>
            <a:xfrm rot="2335721">
              <a:off x="2359679" y="2532103"/>
              <a:ext cx="300961" cy="542881"/>
            </a:xfrm>
            <a:custGeom>
              <a:avLst/>
              <a:gdLst/>
              <a:ahLst/>
              <a:cxnLst/>
              <a:rect l="l" t="t" r="r" b="b"/>
              <a:pathLst>
                <a:path w="836" h="1508" extrusionOk="0">
                  <a:moveTo>
                    <a:pt x="19" y="813"/>
                  </a:moveTo>
                  <a:cubicBezTo>
                    <a:pt x="63" y="607"/>
                    <a:pt x="176" y="416"/>
                    <a:pt x="336" y="279"/>
                  </a:cubicBezTo>
                  <a:cubicBezTo>
                    <a:pt x="480" y="155"/>
                    <a:pt x="657" y="77"/>
                    <a:pt x="831" y="0"/>
                  </a:cubicBezTo>
                  <a:cubicBezTo>
                    <a:pt x="836" y="165"/>
                    <a:pt x="842" y="330"/>
                    <a:pt x="819" y="493"/>
                  </a:cubicBezTo>
                  <a:cubicBezTo>
                    <a:pt x="796" y="656"/>
                    <a:pt x="744" y="818"/>
                    <a:pt x="644" y="949"/>
                  </a:cubicBezTo>
                  <a:cubicBezTo>
                    <a:pt x="561" y="1057"/>
                    <a:pt x="448" y="1135"/>
                    <a:pt x="346" y="1224"/>
                  </a:cubicBezTo>
                  <a:cubicBezTo>
                    <a:pt x="256" y="1304"/>
                    <a:pt x="161" y="1434"/>
                    <a:pt x="127" y="1508"/>
                  </a:cubicBezTo>
                  <a:cubicBezTo>
                    <a:pt x="110" y="1479"/>
                    <a:pt x="33" y="1272"/>
                    <a:pt x="21" y="1213"/>
                  </a:cubicBezTo>
                  <a:cubicBezTo>
                    <a:pt x="-7" y="1082"/>
                    <a:pt x="-8" y="945"/>
                    <a:pt x="19" y="8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8"/>
            <p:cNvSpPr/>
            <p:nvPr/>
          </p:nvSpPr>
          <p:spPr>
            <a:xfrm rot="2335721">
              <a:off x="2419430" y="2552583"/>
              <a:ext cx="253801" cy="481681"/>
            </a:xfrm>
            <a:custGeom>
              <a:avLst/>
              <a:gdLst/>
              <a:ahLst/>
              <a:cxnLst/>
              <a:rect l="l" t="t" r="r" b="b"/>
              <a:pathLst>
                <a:path w="705" h="1338" extrusionOk="0">
                  <a:moveTo>
                    <a:pt x="0" y="1338"/>
                  </a:moveTo>
                  <a:cubicBezTo>
                    <a:pt x="-1" y="1273"/>
                    <a:pt x="4" y="1208"/>
                    <a:pt x="12" y="1143"/>
                  </a:cubicBezTo>
                  <a:cubicBezTo>
                    <a:pt x="17" y="1111"/>
                    <a:pt x="21" y="1078"/>
                    <a:pt x="28" y="1046"/>
                  </a:cubicBezTo>
                  <a:lnTo>
                    <a:pt x="38" y="998"/>
                  </a:lnTo>
                  <a:lnTo>
                    <a:pt x="50" y="951"/>
                  </a:lnTo>
                  <a:cubicBezTo>
                    <a:pt x="54" y="935"/>
                    <a:pt x="58" y="919"/>
                    <a:pt x="63" y="903"/>
                  </a:cubicBezTo>
                  <a:lnTo>
                    <a:pt x="78" y="857"/>
                  </a:lnTo>
                  <a:cubicBezTo>
                    <a:pt x="87" y="825"/>
                    <a:pt x="100" y="795"/>
                    <a:pt x="111" y="764"/>
                  </a:cubicBezTo>
                  <a:cubicBezTo>
                    <a:pt x="122" y="733"/>
                    <a:pt x="137" y="704"/>
                    <a:pt x="150" y="674"/>
                  </a:cubicBezTo>
                  <a:cubicBezTo>
                    <a:pt x="163" y="644"/>
                    <a:pt x="179" y="615"/>
                    <a:pt x="194" y="586"/>
                  </a:cubicBezTo>
                  <a:cubicBezTo>
                    <a:pt x="209" y="557"/>
                    <a:pt x="226" y="529"/>
                    <a:pt x="243" y="501"/>
                  </a:cubicBezTo>
                  <a:lnTo>
                    <a:pt x="269" y="459"/>
                  </a:lnTo>
                  <a:cubicBezTo>
                    <a:pt x="278" y="445"/>
                    <a:pt x="287" y="432"/>
                    <a:pt x="297" y="419"/>
                  </a:cubicBezTo>
                  <a:cubicBezTo>
                    <a:pt x="334" y="364"/>
                    <a:pt x="375" y="314"/>
                    <a:pt x="417" y="264"/>
                  </a:cubicBezTo>
                  <a:cubicBezTo>
                    <a:pt x="504" y="165"/>
                    <a:pt x="601" y="78"/>
                    <a:pt x="705" y="0"/>
                  </a:cubicBezTo>
                  <a:cubicBezTo>
                    <a:pt x="614" y="93"/>
                    <a:pt x="525" y="186"/>
                    <a:pt x="445" y="287"/>
                  </a:cubicBezTo>
                  <a:cubicBezTo>
                    <a:pt x="407" y="339"/>
                    <a:pt x="367" y="389"/>
                    <a:pt x="333" y="443"/>
                  </a:cubicBezTo>
                  <a:lnTo>
                    <a:pt x="307" y="483"/>
                  </a:lnTo>
                  <a:lnTo>
                    <a:pt x="282" y="524"/>
                  </a:lnTo>
                  <a:cubicBezTo>
                    <a:pt x="266" y="552"/>
                    <a:pt x="249" y="579"/>
                    <a:pt x="235" y="608"/>
                  </a:cubicBezTo>
                  <a:cubicBezTo>
                    <a:pt x="174" y="720"/>
                    <a:pt x="124" y="839"/>
                    <a:pt x="85" y="961"/>
                  </a:cubicBezTo>
                  <a:lnTo>
                    <a:pt x="70" y="1007"/>
                  </a:lnTo>
                  <a:lnTo>
                    <a:pt x="58" y="1053"/>
                  </a:lnTo>
                  <a:cubicBezTo>
                    <a:pt x="48" y="1084"/>
                    <a:pt x="42" y="1116"/>
                    <a:pt x="34" y="1147"/>
                  </a:cubicBezTo>
                  <a:cubicBezTo>
                    <a:pt x="20" y="1210"/>
                    <a:pt x="9" y="1273"/>
                    <a:pt x="0" y="1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8"/>
            <p:cNvSpPr/>
            <p:nvPr/>
          </p:nvSpPr>
          <p:spPr>
            <a:xfrm rot="2335721">
              <a:off x="2367420" y="2755825"/>
              <a:ext cx="197280" cy="151920"/>
            </a:xfrm>
            <a:custGeom>
              <a:avLst/>
              <a:gdLst/>
              <a:ahLst/>
              <a:cxnLst/>
              <a:rect l="l" t="t" r="r" b="b"/>
              <a:pathLst>
                <a:path w="548" h="422" extrusionOk="0">
                  <a:moveTo>
                    <a:pt x="17" y="0"/>
                  </a:moveTo>
                  <a:cubicBezTo>
                    <a:pt x="17" y="33"/>
                    <a:pt x="18" y="67"/>
                    <a:pt x="21" y="100"/>
                  </a:cubicBezTo>
                  <a:cubicBezTo>
                    <a:pt x="24" y="133"/>
                    <a:pt x="28" y="166"/>
                    <a:pt x="34" y="198"/>
                  </a:cubicBezTo>
                  <a:cubicBezTo>
                    <a:pt x="39" y="230"/>
                    <a:pt x="48" y="262"/>
                    <a:pt x="57" y="293"/>
                  </a:cubicBezTo>
                  <a:cubicBezTo>
                    <a:pt x="66" y="324"/>
                    <a:pt x="77" y="355"/>
                    <a:pt x="89" y="385"/>
                  </a:cubicBezTo>
                  <a:lnTo>
                    <a:pt x="61" y="372"/>
                  </a:lnTo>
                  <a:cubicBezTo>
                    <a:pt x="104" y="356"/>
                    <a:pt x="148" y="335"/>
                    <a:pt x="191" y="315"/>
                  </a:cubicBezTo>
                  <a:cubicBezTo>
                    <a:pt x="233" y="294"/>
                    <a:pt x="275" y="271"/>
                    <a:pt x="316" y="247"/>
                  </a:cubicBezTo>
                  <a:cubicBezTo>
                    <a:pt x="357" y="223"/>
                    <a:pt x="397" y="196"/>
                    <a:pt x="435" y="168"/>
                  </a:cubicBezTo>
                  <a:cubicBezTo>
                    <a:pt x="475" y="141"/>
                    <a:pt x="511" y="110"/>
                    <a:pt x="548" y="78"/>
                  </a:cubicBezTo>
                  <a:cubicBezTo>
                    <a:pt x="520" y="118"/>
                    <a:pt x="488" y="155"/>
                    <a:pt x="452" y="188"/>
                  </a:cubicBezTo>
                  <a:cubicBezTo>
                    <a:pt x="416" y="222"/>
                    <a:pt x="378" y="253"/>
                    <a:pt x="337" y="280"/>
                  </a:cubicBezTo>
                  <a:cubicBezTo>
                    <a:pt x="297" y="308"/>
                    <a:pt x="255" y="333"/>
                    <a:pt x="211" y="355"/>
                  </a:cubicBezTo>
                  <a:cubicBezTo>
                    <a:pt x="168" y="378"/>
                    <a:pt x="123" y="398"/>
                    <a:pt x="76" y="415"/>
                  </a:cubicBezTo>
                  <a:lnTo>
                    <a:pt x="56" y="422"/>
                  </a:lnTo>
                  <a:lnTo>
                    <a:pt x="48" y="402"/>
                  </a:lnTo>
                  <a:cubicBezTo>
                    <a:pt x="35" y="370"/>
                    <a:pt x="26" y="337"/>
                    <a:pt x="18" y="303"/>
                  </a:cubicBezTo>
                  <a:cubicBezTo>
                    <a:pt x="10" y="270"/>
                    <a:pt x="5" y="236"/>
                    <a:pt x="2" y="202"/>
                  </a:cubicBezTo>
                  <a:cubicBezTo>
                    <a:pt x="-1" y="168"/>
                    <a:pt x="-1" y="134"/>
                    <a:pt x="1" y="100"/>
                  </a:cubicBezTo>
                  <a:cubicBezTo>
                    <a:pt x="4" y="66"/>
                    <a:pt x="9" y="33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8"/>
            <p:cNvSpPr/>
            <p:nvPr/>
          </p:nvSpPr>
          <p:spPr>
            <a:xfrm rot="2335721">
              <a:off x="2485987" y="2683363"/>
              <a:ext cx="163440" cy="155160"/>
            </a:xfrm>
            <a:custGeom>
              <a:avLst/>
              <a:gdLst/>
              <a:ahLst/>
              <a:cxnLst/>
              <a:rect l="l" t="t" r="r" b="b"/>
              <a:pathLst>
                <a:path w="454" h="431" extrusionOk="0">
                  <a:moveTo>
                    <a:pt x="81" y="0"/>
                  </a:moveTo>
                  <a:cubicBezTo>
                    <a:pt x="73" y="33"/>
                    <a:pt x="66" y="67"/>
                    <a:pt x="60" y="100"/>
                  </a:cubicBezTo>
                  <a:cubicBezTo>
                    <a:pt x="54" y="134"/>
                    <a:pt x="50" y="168"/>
                    <a:pt x="47" y="201"/>
                  </a:cubicBezTo>
                  <a:cubicBezTo>
                    <a:pt x="44" y="235"/>
                    <a:pt x="43" y="269"/>
                    <a:pt x="43" y="302"/>
                  </a:cubicBezTo>
                  <a:cubicBezTo>
                    <a:pt x="43" y="336"/>
                    <a:pt x="45" y="369"/>
                    <a:pt x="48" y="403"/>
                  </a:cubicBezTo>
                  <a:lnTo>
                    <a:pt x="22" y="382"/>
                  </a:lnTo>
                  <a:cubicBezTo>
                    <a:pt x="61" y="374"/>
                    <a:pt x="102" y="361"/>
                    <a:pt x="140" y="345"/>
                  </a:cubicBezTo>
                  <a:cubicBezTo>
                    <a:pt x="179" y="329"/>
                    <a:pt x="217" y="312"/>
                    <a:pt x="253" y="289"/>
                  </a:cubicBezTo>
                  <a:cubicBezTo>
                    <a:pt x="290" y="268"/>
                    <a:pt x="325" y="245"/>
                    <a:pt x="358" y="218"/>
                  </a:cubicBezTo>
                  <a:cubicBezTo>
                    <a:pt x="392" y="192"/>
                    <a:pt x="423" y="162"/>
                    <a:pt x="454" y="132"/>
                  </a:cubicBezTo>
                  <a:cubicBezTo>
                    <a:pt x="432" y="169"/>
                    <a:pt x="406" y="205"/>
                    <a:pt x="375" y="236"/>
                  </a:cubicBezTo>
                  <a:cubicBezTo>
                    <a:pt x="360" y="252"/>
                    <a:pt x="344" y="267"/>
                    <a:pt x="327" y="282"/>
                  </a:cubicBezTo>
                  <a:cubicBezTo>
                    <a:pt x="319" y="289"/>
                    <a:pt x="310" y="295"/>
                    <a:pt x="301" y="302"/>
                  </a:cubicBezTo>
                  <a:cubicBezTo>
                    <a:pt x="292" y="309"/>
                    <a:pt x="284" y="316"/>
                    <a:pt x="274" y="322"/>
                  </a:cubicBezTo>
                  <a:cubicBezTo>
                    <a:pt x="238" y="347"/>
                    <a:pt x="199" y="369"/>
                    <a:pt x="158" y="387"/>
                  </a:cubicBezTo>
                  <a:cubicBezTo>
                    <a:pt x="138" y="396"/>
                    <a:pt x="117" y="403"/>
                    <a:pt x="95" y="411"/>
                  </a:cubicBezTo>
                  <a:cubicBezTo>
                    <a:pt x="74" y="417"/>
                    <a:pt x="53" y="423"/>
                    <a:pt x="29" y="427"/>
                  </a:cubicBezTo>
                  <a:lnTo>
                    <a:pt x="5" y="431"/>
                  </a:lnTo>
                  <a:lnTo>
                    <a:pt x="3" y="407"/>
                  </a:lnTo>
                  <a:cubicBezTo>
                    <a:pt x="0" y="372"/>
                    <a:pt x="-1" y="336"/>
                    <a:pt x="1" y="301"/>
                  </a:cubicBezTo>
                  <a:cubicBezTo>
                    <a:pt x="3" y="266"/>
                    <a:pt x="7" y="231"/>
                    <a:pt x="14" y="197"/>
                  </a:cubicBezTo>
                  <a:cubicBezTo>
                    <a:pt x="20" y="162"/>
                    <a:pt x="29" y="128"/>
                    <a:pt x="40" y="95"/>
                  </a:cubicBezTo>
                  <a:cubicBezTo>
                    <a:pt x="52" y="62"/>
                    <a:pt x="65" y="3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8"/>
            <p:cNvSpPr/>
            <p:nvPr/>
          </p:nvSpPr>
          <p:spPr>
            <a:xfrm rot="2335721">
              <a:off x="2605566" y="2664665"/>
              <a:ext cx="111600" cy="100440"/>
            </a:xfrm>
            <a:custGeom>
              <a:avLst/>
              <a:gdLst/>
              <a:ahLst/>
              <a:cxnLst/>
              <a:rect l="l" t="t" r="r" b="b"/>
              <a:pathLst>
                <a:path w="310" h="279" extrusionOk="0">
                  <a:moveTo>
                    <a:pt x="114" y="0"/>
                  </a:moveTo>
                  <a:cubicBezTo>
                    <a:pt x="106" y="22"/>
                    <a:pt x="98" y="43"/>
                    <a:pt x="90" y="64"/>
                  </a:cubicBezTo>
                  <a:cubicBezTo>
                    <a:pt x="82" y="85"/>
                    <a:pt x="75" y="105"/>
                    <a:pt x="69" y="126"/>
                  </a:cubicBezTo>
                  <a:cubicBezTo>
                    <a:pt x="56" y="168"/>
                    <a:pt x="50" y="210"/>
                    <a:pt x="48" y="253"/>
                  </a:cubicBezTo>
                  <a:lnTo>
                    <a:pt x="22" y="229"/>
                  </a:lnTo>
                  <a:cubicBezTo>
                    <a:pt x="33" y="227"/>
                    <a:pt x="47" y="223"/>
                    <a:pt x="59" y="219"/>
                  </a:cubicBezTo>
                  <a:cubicBezTo>
                    <a:pt x="72" y="215"/>
                    <a:pt x="85" y="210"/>
                    <a:pt x="97" y="204"/>
                  </a:cubicBezTo>
                  <a:cubicBezTo>
                    <a:pt x="122" y="194"/>
                    <a:pt x="147" y="181"/>
                    <a:pt x="171" y="167"/>
                  </a:cubicBezTo>
                  <a:cubicBezTo>
                    <a:pt x="183" y="160"/>
                    <a:pt x="195" y="153"/>
                    <a:pt x="206" y="145"/>
                  </a:cubicBezTo>
                  <a:cubicBezTo>
                    <a:pt x="218" y="138"/>
                    <a:pt x="230" y="130"/>
                    <a:pt x="241" y="121"/>
                  </a:cubicBezTo>
                  <a:cubicBezTo>
                    <a:pt x="253" y="113"/>
                    <a:pt x="264" y="104"/>
                    <a:pt x="276" y="96"/>
                  </a:cubicBezTo>
                  <a:cubicBezTo>
                    <a:pt x="287" y="87"/>
                    <a:pt x="298" y="78"/>
                    <a:pt x="310" y="69"/>
                  </a:cubicBezTo>
                  <a:cubicBezTo>
                    <a:pt x="302" y="82"/>
                    <a:pt x="294" y="94"/>
                    <a:pt x="286" y="106"/>
                  </a:cubicBezTo>
                  <a:cubicBezTo>
                    <a:pt x="277" y="117"/>
                    <a:pt x="268" y="129"/>
                    <a:pt x="258" y="140"/>
                  </a:cubicBezTo>
                  <a:cubicBezTo>
                    <a:pt x="238" y="162"/>
                    <a:pt x="216" y="181"/>
                    <a:pt x="193" y="200"/>
                  </a:cubicBezTo>
                  <a:cubicBezTo>
                    <a:pt x="169" y="217"/>
                    <a:pt x="143" y="233"/>
                    <a:pt x="116" y="246"/>
                  </a:cubicBezTo>
                  <a:cubicBezTo>
                    <a:pt x="103" y="252"/>
                    <a:pt x="88" y="258"/>
                    <a:pt x="74" y="263"/>
                  </a:cubicBezTo>
                  <a:cubicBezTo>
                    <a:pt x="59" y="268"/>
                    <a:pt x="46" y="272"/>
                    <a:pt x="28" y="275"/>
                  </a:cubicBezTo>
                  <a:lnTo>
                    <a:pt x="0" y="279"/>
                  </a:lnTo>
                  <a:lnTo>
                    <a:pt x="2" y="251"/>
                  </a:lnTo>
                  <a:cubicBezTo>
                    <a:pt x="4" y="227"/>
                    <a:pt x="8" y="204"/>
                    <a:pt x="13" y="181"/>
                  </a:cubicBezTo>
                  <a:cubicBezTo>
                    <a:pt x="19" y="158"/>
                    <a:pt x="27" y="136"/>
                    <a:pt x="37" y="114"/>
                  </a:cubicBezTo>
                  <a:cubicBezTo>
                    <a:pt x="47" y="93"/>
                    <a:pt x="59" y="73"/>
                    <a:pt x="72" y="54"/>
                  </a:cubicBezTo>
                  <a:cubicBezTo>
                    <a:pt x="85" y="35"/>
                    <a:pt x="99" y="17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8"/>
            <p:cNvSpPr/>
            <p:nvPr/>
          </p:nvSpPr>
          <p:spPr>
            <a:xfrm rot="2335721">
              <a:off x="2482874" y="2640509"/>
              <a:ext cx="74880" cy="119880"/>
            </a:xfrm>
            <a:custGeom>
              <a:avLst/>
              <a:gdLst/>
              <a:ahLst/>
              <a:cxnLst/>
              <a:rect l="l" t="t" r="r" b="b"/>
              <a:pathLst>
                <a:path w="208" h="333" extrusionOk="0">
                  <a:moveTo>
                    <a:pt x="15" y="232"/>
                  </a:moveTo>
                  <a:cubicBezTo>
                    <a:pt x="3" y="261"/>
                    <a:pt x="-6" y="294"/>
                    <a:pt x="5" y="324"/>
                  </a:cubicBezTo>
                  <a:cubicBezTo>
                    <a:pt x="7" y="327"/>
                    <a:pt x="9" y="330"/>
                    <a:pt x="12" y="332"/>
                  </a:cubicBezTo>
                  <a:cubicBezTo>
                    <a:pt x="17" y="335"/>
                    <a:pt x="23" y="332"/>
                    <a:pt x="28" y="329"/>
                  </a:cubicBezTo>
                  <a:cubicBezTo>
                    <a:pt x="37" y="322"/>
                    <a:pt x="44" y="312"/>
                    <a:pt x="51" y="303"/>
                  </a:cubicBezTo>
                  <a:cubicBezTo>
                    <a:pt x="68" y="279"/>
                    <a:pt x="83" y="254"/>
                    <a:pt x="98" y="230"/>
                  </a:cubicBezTo>
                  <a:cubicBezTo>
                    <a:pt x="121" y="193"/>
                    <a:pt x="144" y="156"/>
                    <a:pt x="166" y="119"/>
                  </a:cubicBezTo>
                  <a:cubicBezTo>
                    <a:pt x="177" y="101"/>
                    <a:pt x="188" y="83"/>
                    <a:pt x="198" y="64"/>
                  </a:cubicBezTo>
                  <a:cubicBezTo>
                    <a:pt x="207" y="45"/>
                    <a:pt x="216" y="18"/>
                    <a:pt x="194" y="5"/>
                  </a:cubicBezTo>
                  <a:cubicBezTo>
                    <a:pt x="173" y="-8"/>
                    <a:pt x="160" y="9"/>
                    <a:pt x="148" y="24"/>
                  </a:cubicBezTo>
                  <a:cubicBezTo>
                    <a:pt x="115" y="65"/>
                    <a:pt x="83" y="106"/>
                    <a:pt x="56" y="151"/>
                  </a:cubicBezTo>
                  <a:cubicBezTo>
                    <a:pt x="40" y="177"/>
                    <a:pt x="26" y="204"/>
                    <a:pt x="15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8"/>
            <p:cNvSpPr/>
            <p:nvPr/>
          </p:nvSpPr>
          <p:spPr>
            <a:xfrm rot="2335721">
              <a:off x="1973377" y="2504157"/>
              <a:ext cx="369721" cy="140400"/>
            </a:xfrm>
            <a:custGeom>
              <a:avLst/>
              <a:gdLst/>
              <a:ahLst/>
              <a:cxnLst/>
              <a:rect l="l" t="t" r="r" b="b"/>
              <a:pathLst>
                <a:path w="1027" h="390" extrusionOk="0">
                  <a:moveTo>
                    <a:pt x="1002" y="390"/>
                  </a:moveTo>
                  <a:cubicBezTo>
                    <a:pt x="998" y="388"/>
                    <a:pt x="646" y="165"/>
                    <a:pt x="0" y="46"/>
                  </a:cubicBezTo>
                  <a:lnTo>
                    <a:pt x="8" y="0"/>
                  </a:lnTo>
                  <a:cubicBezTo>
                    <a:pt x="664" y="121"/>
                    <a:pt x="1023" y="349"/>
                    <a:pt x="1027" y="351"/>
                  </a:cubicBezTo>
                  <a:lnTo>
                    <a:pt x="1002" y="3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8"/>
            <p:cNvSpPr/>
            <p:nvPr/>
          </p:nvSpPr>
          <p:spPr>
            <a:xfrm rot="2335721">
              <a:off x="1790567" y="2351034"/>
              <a:ext cx="522361" cy="208441"/>
            </a:xfrm>
            <a:custGeom>
              <a:avLst/>
              <a:gdLst/>
              <a:ahLst/>
              <a:cxnLst/>
              <a:rect l="l" t="t" r="r" b="b"/>
              <a:pathLst>
                <a:path w="1451" h="579" extrusionOk="0">
                  <a:moveTo>
                    <a:pt x="974" y="44"/>
                  </a:moveTo>
                  <a:cubicBezTo>
                    <a:pt x="799" y="-15"/>
                    <a:pt x="605" y="-15"/>
                    <a:pt x="430" y="45"/>
                  </a:cubicBezTo>
                  <a:cubicBezTo>
                    <a:pt x="273" y="99"/>
                    <a:pt x="135" y="198"/>
                    <a:pt x="0" y="295"/>
                  </a:cubicBezTo>
                  <a:cubicBezTo>
                    <a:pt x="122" y="372"/>
                    <a:pt x="245" y="450"/>
                    <a:pt x="378" y="505"/>
                  </a:cubicBezTo>
                  <a:cubicBezTo>
                    <a:pt x="511" y="560"/>
                    <a:pt x="656" y="592"/>
                    <a:pt x="799" y="575"/>
                  </a:cubicBezTo>
                  <a:cubicBezTo>
                    <a:pt x="918" y="561"/>
                    <a:pt x="1027" y="510"/>
                    <a:pt x="1140" y="473"/>
                  </a:cubicBezTo>
                  <a:cubicBezTo>
                    <a:pt x="1239" y="440"/>
                    <a:pt x="1380" y="426"/>
                    <a:pt x="1451" y="434"/>
                  </a:cubicBezTo>
                  <a:cubicBezTo>
                    <a:pt x="1437" y="407"/>
                    <a:pt x="1314" y="258"/>
                    <a:pt x="1276" y="222"/>
                  </a:cubicBezTo>
                  <a:cubicBezTo>
                    <a:pt x="1189" y="143"/>
                    <a:pt x="1086" y="81"/>
                    <a:pt x="974" y="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8"/>
            <p:cNvSpPr/>
            <p:nvPr/>
          </p:nvSpPr>
          <p:spPr>
            <a:xfrm rot="2335721">
              <a:off x="1802017" y="2398556"/>
              <a:ext cx="476281" cy="68760"/>
            </a:xfrm>
            <a:custGeom>
              <a:avLst/>
              <a:gdLst/>
              <a:ahLst/>
              <a:cxnLst/>
              <a:rect l="l" t="t" r="r" b="b"/>
              <a:pathLst>
                <a:path w="1323" h="191" extrusionOk="0">
                  <a:moveTo>
                    <a:pt x="1323" y="191"/>
                  </a:moveTo>
                  <a:cubicBezTo>
                    <a:pt x="1270" y="170"/>
                    <a:pt x="1217" y="151"/>
                    <a:pt x="1163" y="133"/>
                  </a:cubicBezTo>
                  <a:cubicBezTo>
                    <a:pt x="1136" y="126"/>
                    <a:pt x="1110" y="116"/>
                    <a:pt x="1082" y="110"/>
                  </a:cubicBezTo>
                  <a:lnTo>
                    <a:pt x="1041" y="99"/>
                  </a:lnTo>
                  <a:lnTo>
                    <a:pt x="1000" y="90"/>
                  </a:lnTo>
                  <a:cubicBezTo>
                    <a:pt x="891" y="66"/>
                    <a:pt x="780" y="51"/>
                    <a:pt x="668" y="47"/>
                  </a:cubicBezTo>
                  <a:cubicBezTo>
                    <a:pt x="640" y="45"/>
                    <a:pt x="612" y="45"/>
                    <a:pt x="584" y="46"/>
                  </a:cubicBezTo>
                  <a:lnTo>
                    <a:pt x="542" y="46"/>
                  </a:lnTo>
                  <a:lnTo>
                    <a:pt x="500" y="48"/>
                  </a:lnTo>
                  <a:cubicBezTo>
                    <a:pt x="444" y="49"/>
                    <a:pt x="388" y="57"/>
                    <a:pt x="333" y="62"/>
                  </a:cubicBezTo>
                  <a:cubicBezTo>
                    <a:pt x="221" y="77"/>
                    <a:pt x="111" y="102"/>
                    <a:pt x="0" y="129"/>
                  </a:cubicBezTo>
                  <a:cubicBezTo>
                    <a:pt x="105" y="84"/>
                    <a:pt x="214" y="49"/>
                    <a:pt x="327" y="27"/>
                  </a:cubicBezTo>
                  <a:cubicBezTo>
                    <a:pt x="383" y="17"/>
                    <a:pt x="440" y="8"/>
                    <a:pt x="497" y="4"/>
                  </a:cubicBezTo>
                  <a:cubicBezTo>
                    <a:pt x="512" y="3"/>
                    <a:pt x="526" y="2"/>
                    <a:pt x="540" y="1"/>
                  </a:cubicBezTo>
                  <a:lnTo>
                    <a:pt x="583" y="0"/>
                  </a:lnTo>
                  <a:cubicBezTo>
                    <a:pt x="612" y="0"/>
                    <a:pt x="641" y="-1"/>
                    <a:pt x="670" y="1"/>
                  </a:cubicBezTo>
                  <a:cubicBezTo>
                    <a:pt x="698" y="3"/>
                    <a:pt x="727" y="3"/>
                    <a:pt x="756" y="7"/>
                  </a:cubicBezTo>
                  <a:cubicBezTo>
                    <a:pt x="784" y="10"/>
                    <a:pt x="813" y="12"/>
                    <a:pt x="841" y="18"/>
                  </a:cubicBezTo>
                  <a:cubicBezTo>
                    <a:pt x="869" y="23"/>
                    <a:pt x="898" y="27"/>
                    <a:pt x="926" y="34"/>
                  </a:cubicBezTo>
                  <a:cubicBezTo>
                    <a:pt x="954" y="40"/>
                    <a:pt x="982" y="46"/>
                    <a:pt x="1009" y="55"/>
                  </a:cubicBezTo>
                  <a:lnTo>
                    <a:pt x="1051" y="67"/>
                  </a:lnTo>
                  <a:lnTo>
                    <a:pt x="1091" y="81"/>
                  </a:lnTo>
                  <a:cubicBezTo>
                    <a:pt x="1118" y="90"/>
                    <a:pt x="1145" y="102"/>
                    <a:pt x="1171" y="112"/>
                  </a:cubicBezTo>
                  <a:cubicBezTo>
                    <a:pt x="1223" y="136"/>
                    <a:pt x="1275" y="161"/>
                    <a:pt x="1323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8"/>
            <p:cNvSpPr/>
            <p:nvPr/>
          </p:nvSpPr>
          <p:spPr>
            <a:xfrm rot="2335721">
              <a:off x="2016017" y="2411281"/>
              <a:ext cx="173520" cy="156960"/>
            </a:xfrm>
            <a:custGeom>
              <a:avLst/>
              <a:gdLst/>
              <a:ahLst/>
              <a:cxnLst/>
              <a:rect l="l" t="t" r="r" b="b"/>
              <a:pathLst>
                <a:path w="482" h="436" extrusionOk="0">
                  <a:moveTo>
                    <a:pt x="177" y="0"/>
                  </a:moveTo>
                  <a:cubicBezTo>
                    <a:pt x="206" y="8"/>
                    <a:pt x="233" y="19"/>
                    <a:pt x="260" y="32"/>
                  </a:cubicBezTo>
                  <a:cubicBezTo>
                    <a:pt x="287" y="45"/>
                    <a:pt x="313" y="60"/>
                    <a:pt x="338" y="77"/>
                  </a:cubicBezTo>
                  <a:cubicBezTo>
                    <a:pt x="362" y="94"/>
                    <a:pt x="386" y="113"/>
                    <a:pt x="408" y="134"/>
                  </a:cubicBezTo>
                  <a:cubicBezTo>
                    <a:pt x="429" y="154"/>
                    <a:pt x="450" y="176"/>
                    <a:pt x="469" y="200"/>
                  </a:cubicBezTo>
                  <a:lnTo>
                    <a:pt x="482" y="217"/>
                  </a:lnTo>
                  <a:lnTo>
                    <a:pt x="466" y="231"/>
                  </a:lnTo>
                  <a:cubicBezTo>
                    <a:pt x="432" y="259"/>
                    <a:pt x="397" y="284"/>
                    <a:pt x="361" y="307"/>
                  </a:cubicBezTo>
                  <a:cubicBezTo>
                    <a:pt x="325" y="330"/>
                    <a:pt x="286" y="350"/>
                    <a:pt x="247" y="369"/>
                  </a:cubicBezTo>
                  <a:cubicBezTo>
                    <a:pt x="208" y="387"/>
                    <a:pt x="168" y="402"/>
                    <a:pt x="127" y="413"/>
                  </a:cubicBezTo>
                  <a:cubicBezTo>
                    <a:pt x="85" y="425"/>
                    <a:pt x="43" y="433"/>
                    <a:pt x="0" y="436"/>
                  </a:cubicBezTo>
                  <a:cubicBezTo>
                    <a:pt x="41" y="421"/>
                    <a:pt x="80" y="407"/>
                    <a:pt x="118" y="389"/>
                  </a:cubicBezTo>
                  <a:cubicBezTo>
                    <a:pt x="156" y="372"/>
                    <a:pt x="193" y="354"/>
                    <a:pt x="229" y="333"/>
                  </a:cubicBezTo>
                  <a:cubicBezTo>
                    <a:pt x="266" y="313"/>
                    <a:pt x="301" y="291"/>
                    <a:pt x="336" y="269"/>
                  </a:cubicBezTo>
                  <a:cubicBezTo>
                    <a:pt x="370" y="246"/>
                    <a:pt x="405" y="222"/>
                    <a:pt x="437" y="197"/>
                  </a:cubicBezTo>
                  <a:lnTo>
                    <a:pt x="433" y="227"/>
                  </a:lnTo>
                  <a:cubicBezTo>
                    <a:pt x="416" y="205"/>
                    <a:pt x="399" y="183"/>
                    <a:pt x="379" y="162"/>
                  </a:cubicBezTo>
                  <a:cubicBezTo>
                    <a:pt x="360" y="141"/>
                    <a:pt x="340" y="121"/>
                    <a:pt x="318" y="102"/>
                  </a:cubicBezTo>
                  <a:cubicBezTo>
                    <a:pt x="296" y="83"/>
                    <a:pt x="274" y="65"/>
                    <a:pt x="250" y="48"/>
                  </a:cubicBezTo>
                  <a:cubicBezTo>
                    <a:pt x="227" y="31"/>
                    <a:pt x="202" y="15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 rot="2335721">
              <a:off x="1961611" y="2358546"/>
              <a:ext cx="154800" cy="122400"/>
            </a:xfrm>
            <a:custGeom>
              <a:avLst/>
              <a:gdLst/>
              <a:ahLst/>
              <a:cxnLst/>
              <a:rect l="l" t="t" r="r" b="b"/>
              <a:pathLst>
                <a:path w="430" h="340" extrusionOk="0">
                  <a:moveTo>
                    <a:pt x="66" y="0"/>
                  </a:moveTo>
                  <a:cubicBezTo>
                    <a:pt x="96" y="0"/>
                    <a:pt x="127" y="4"/>
                    <a:pt x="157" y="10"/>
                  </a:cubicBezTo>
                  <a:cubicBezTo>
                    <a:pt x="187" y="16"/>
                    <a:pt x="217" y="24"/>
                    <a:pt x="246" y="34"/>
                  </a:cubicBezTo>
                  <a:cubicBezTo>
                    <a:pt x="275" y="45"/>
                    <a:pt x="303" y="57"/>
                    <a:pt x="330" y="71"/>
                  </a:cubicBezTo>
                  <a:cubicBezTo>
                    <a:pt x="358" y="85"/>
                    <a:pt x="384" y="101"/>
                    <a:pt x="410" y="119"/>
                  </a:cubicBezTo>
                  <a:lnTo>
                    <a:pt x="430" y="133"/>
                  </a:lnTo>
                  <a:lnTo>
                    <a:pt x="414" y="152"/>
                  </a:lnTo>
                  <a:cubicBezTo>
                    <a:pt x="387" y="184"/>
                    <a:pt x="358" y="209"/>
                    <a:pt x="326" y="232"/>
                  </a:cubicBezTo>
                  <a:cubicBezTo>
                    <a:pt x="294" y="255"/>
                    <a:pt x="260" y="274"/>
                    <a:pt x="225" y="291"/>
                  </a:cubicBezTo>
                  <a:cubicBezTo>
                    <a:pt x="216" y="295"/>
                    <a:pt x="207" y="298"/>
                    <a:pt x="198" y="302"/>
                  </a:cubicBezTo>
                  <a:cubicBezTo>
                    <a:pt x="189" y="305"/>
                    <a:pt x="180" y="309"/>
                    <a:pt x="171" y="312"/>
                  </a:cubicBezTo>
                  <a:cubicBezTo>
                    <a:pt x="152" y="318"/>
                    <a:pt x="133" y="324"/>
                    <a:pt x="115" y="328"/>
                  </a:cubicBezTo>
                  <a:cubicBezTo>
                    <a:pt x="77" y="336"/>
                    <a:pt x="38" y="340"/>
                    <a:pt x="0" y="340"/>
                  </a:cubicBezTo>
                  <a:cubicBezTo>
                    <a:pt x="37" y="328"/>
                    <a:pt x="73" y="319"/>
                    <a:pt x="107" y="304"/>
                  </a:cubicBezTo>
                  <a:cubicBezTo>
                    <a:pt x="142" y="291"/>
                    <a:pt x="175" y="274"/>
                    <a:pt x="207" y="256"/>
                  </a:cubicBezTo>
                  <a:cubicBezTo>
                    <a:pt x="240" y="239"/>
                    <a:pt x="270" y="218"/>
                    <a:pt x="299" y="195"/>
                  </a:cubicBezTo>
                  <a:cubicBezTo>
                    <a:pt x="327" y="173"/>
                    <a:pt x="356" y="148"/>
                    <a:pt x="379" y="123"/>
                  </a:cubicBezTo>
                  <a:lnTo>
                    <a:pt x="383" y="156"/>
                  </a:lnTo>
                  <a:cubicBezTo>
                    <a:pt x="359" y="139"/>
                    <a:pt x="335" y="123"/>
                    <a:pt x="310" y="107"/>
                  </a:cubicBezTo>
                  <a:cubicBezTo>
                    <a:pt x="285" y="92"/>
                    <a:pt x="259" y="78"/>
                    <a:pt x="233" y="65"/>
                  </a:cubicBezTo>
                  <a:cubicBezTo>
                    <a:pt x="206" y="52"/>
                    <a:pt x="179" y="40"/>
                    <a:pt x="151" y="30"/>
                  </a:cubicBezTo>
                  <a:cubicBezTo>
                    <a:pt x="123" y="19"/>
                    <a:pt x="95" y="9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 rot="2335721">
              <a:off x="1907657" y="2323939"/>
              <a:ext cx="108000" cy="68040"/>
            </a:xfrm>
            <a:custGeom>
              <a:avLst/>
              <a:gdLst/>
              <a:ahLst/>
              <a:cxnLst/>
              <a:rect l="l" t="t" r="r" b="b"/>
              <a:pathLst>
                <a:path w="300" h="189" extrusionOk="0">
                  <a:moveTo>
                    <a:pt x="35" y="11"/>
                  </a:moveTo>
                  <a:cubicBezTo>
                    <a:pt x="54" y="6"/>
                    <a:pt x="74" y="3"/>
                    <a:pt x="94" y="2"/>
                  </a:cubicBezTo>
                  <a:cubicBezTo>
                    <a:pt x="114" y="0"/>
                    <a:pt x="135" y="0"/>
                    <a:pt x="155" y="1"/>
                  </a:cubicBezTo>
                  <a:cubicBezTo>
                    <a:pt x="176" y="3"/>
                    <a:pt x="196" y="7"/>
                    <a:pt x="216" y="13"/>
                  </a:cubicBezTo>
                  <a:cubicBezTo>
                    <a:pt x="237" y="18"/>
                    <a:pt x="256" y="26"/>
                    <a:pt x="275" y="35"/>
                  </a:cubicBezTo>
                  <a:lnTo>
                    <a:pt x="300" y="48"/>
                  </a:lnTo>
                  <a:lnTo>
                    <a:pt x="282" y="70"/>
                  </a:lnTo>
                  <a:cubicBezTo>
                    <a:pt x="272" y="82"/>
                    <a:pt x="263" y="91"/>
                    <a:pt x="253" y="100"/>
                  </a:cubicBezTo>
                  <a:cubicBezTo>
                    <a:pt x="242" y="108"/>
                    <a:pt x="232" y="117"/>
                    <a:pt x="221" y="124"/>
                  </a:cubicBezTo>
                  <a:cubicBezTo>
                    <a:pt x="199" y="139"/>
                    <a:pt x="175" y="151"/>
                    <a:pt x="151" y="161"/>
                  </a:cubicBezTo>
                  <a:cubicBezTo>
                    <a:pt x="127" y="170"/>
                    <a:pt x="102" y="178"/>
                    <a:pt x="77" y="183"/>
                  </a:cubicBezTo>
                  <a:cubicBezTo>
                    <a:pt x="64" y="186"/>
                    <a:pt x="51" y="187"/>
                    <a:pt x="38" y="188"/>
                  </a:cubicBezTo>
                  <a:cubicBezTo>
                    <a:pt x="25" y="189"/>
                    <a:pt x="13" y="190"/>
                    <a:pt x="0" y="189"/>
                  </a:cubicBezTo>
                  <a:cubicBezTo>
                    <a:pt x="23" y="179"/>
                    <a:pt x="47" y="170"/>
                    <a:pt x="69" y="159"/>
                  </a:cubicBezTo>
                  <a:cubicBezTo>
                    <a:pt x="92" y="149"/>
                    <a:pt x="113" y="137"/>
                    <a:pt x="134" y="126"/>
                  </a:cubicBezTo>
                  <a:cubicBezTo>
                    <a:pt x="155" y="114"/>
                    <a:pt x="175" y="101"/>
                    <a:pt x="194" y="87"/>
                  </a:cubicBezTo>
                  <a:cubicBezTo>
                    <a:pt x="204" y="80"/>
                    <a:pt x="213" y="72"/>
                    <a:pt x="222" y="65"/>
                  </a:cubicBezTo>
                  <a:cubicBezTo>
                    <a:pt x="231" y="57"/>
                    <a:pt x="240" y="48"/>
                    <a:pt x="246" y="41"/>
                  </a:cubicBezTo>
                  <a:lnTo>
                    <a:pt x="253" y="76"/>
                  </a:lnTo>
                  <a:cubicBezTo>
                    <a:pt x="221" y="58"/>
                    <a:pt x="186" y="44"/>
                    <a:pt x="150" y="35"/>
                  </a:cubicBezTo>
                  <a:cubicBezTo>
                    <a:pt x="131" y="30"/>
                    <a:pt x="112" y="26"/>
                    <a:pt x="93" y="22"/>
                  </a:cubicBezTo>
                  <a:cubicBezTo>
                    <a:pt x="74" y="18"/>
                    <a:pt x="54" y="15"/>
                    <a:pt x="35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025" rIns="90000" bIns="23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8"/>
            <p:cNvSpPr/>
            <p:nvPr/>
          </p:nvSpPr>
          <p:spPr>
            <a:xfrm rot="2335721">
              <a:off x="2016522" y="2366594"/>
              <a:ext cx="117720" cy="24840"/>
            </a:xfrm>
            <a:custGeom>
              <a:avLst/>
              <a:gdLst/>
              <a:ahLst/>
              <a:cxnLst/>
              <a:rect l="l" t="t" r="r" b="b"/>
              <a:pathLst>
                <a:path w="327" h="69" extrusionOk="0">
                  <a:moveTo>
                    <a:pt x="251" y="5"/>
                  </a:moveTo>
                  <a:cubicBezTo>
                    <a:pt x="278" y="9"/>
                    <a:pt x="307" y="17"/>
                    <a:pt x="324" y="39"/>
                  </a:cubicBezTo>
                  <a:cubicBezTo>
                    <a:pt x="326" y="41"/>
                    <a:pt x="327" y="44"/>
                    <a:pt x="327" y="47"/>
                  </a:cubicBezTo>
                  <a:cubicBezTo>
                    <a:pt x="327" y="52"/>
                    <a:pt x="322" y="56"/>
                    <a:pt x="318" y="58"/>
                  </a:cubicBezTo>
                  <a:cubicBezTo>
                    <a:pt x="308" y="62"/>
                    <a:pt x="298" y="63"/>
                    <a:pt x="288" y="64"/>
                  </a:cubicBezTo>
                  <a:cubicBezTo>
                    <a:pt x="262" y="66"/>
                    <a:pt x="237" y="67"/>
                    <a:pt x="212" y="67"/>
                  </a:cubicBezTo>
                  <a:cubicBezTo>
                    <a:pt x="174" y="68"/>
                    <a:pt x="136" y="68"/>
                    <a:pt x="98" y="69"/>
                  </a:cubicBezTo>
                  <a:cubicBezTo>
                    <a:pt x="79" y="69"/>
                    <a:pt x="61" y="69"/>
                    <a:pt x="42" y="68"/>
                  </a:cubicBezTo>
                  <a:cubicBezTo>
                    <a:pt x="24" y="67"/>
                    <a:pt x="0" y="62"/>
                    <a:pt x="0" y="39"/>
                  </a:cubicBezTo>
                  <a:cubicBezTo>
                    <a:pt x="-1" y="18"/>
                    <a:pt x="18" y="16"/>
                    <a:pt x="34" y="13"/>
                  </a:cubicBezTo>
                  <a:cubicBezTo>
                    <a:pt x="80" y="6"/>
                    <a:pt x="126" y="0"/>
                    <a:pt x="171" y="0"/>
                  </a:cubicBezTo>
                  <a:cubicBezTo>
                    <a:pt x="198" y="0"/>
                    <a:pt x="224" y="1"/>
                    <a:pt x="251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8"/>
            <p:cNvSpPr/>
            <p:nvPr/>
          </p:nvSpPr>
          <p:spPr>
            <a:xfrm rot="2335721">
              <a:off x="1933820" y="2950169"/>
              <a:ext cx="320401" cy="175680"/>
            </a:xfrm>
            <a:custGeom>
              <a:avLst/>
              <a:gdLst/>
              <a:ahLst/>
              <a:cxnLst/>
              <a:rect l="l" t="t" r="r" b="b"/>
              <a:pathLst>
                <a:path w="890" h="488" extrusionOk="0">
                  <a:moveTo>
                    <a:pt x="890" y="465"/>
                  </a:moveTo>
                  <a:lnTo>
                    <a:pt x="849" y="488"/>
                  </a:lnTo>
                  <a:cubicBezTo>
                    <a:pt x="847" y="484"/>
                    <a:pt x="605" y="76"/>
                    <a:pt x="0" y="46"/>
                  </a:cubicBezTo>
                  <a:lnTo>
                    <a:pt x="2" y="0"/>
                  </a:lnTo>
                  <a:cubicBezTo>
                    <a:pt x="634" y="30"/>
                    <a:pt x="887" y="460"/>
                    <a:pt x="890" y="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8"/>
            <p:cNvSpPr/>
            <p:nvPr/>
          </p:nvSpPr>
          <p:spPr>
            <a:xfrm rot="2335721">
              <a:off x="1801216" y="2787769"/>
              <a:ext cx="456841" cy="180360"/>
            </a:xfrm>
            <a:custGeom>
              <a:avLst/>
              <a:gdLst/>
              <a:ahLst/>
              <a:cxnLst/>
              <a:rect l="l" t="t" r="r" b="b"/>
              <a:pathLst>
                <a:path w="1269" h="501" extrusionOk="0">
                  <a:moveTo>
                    <a:pt x="832" y="63"/>
                  </a:moveTo>
                  <a:cubicBezTo>
                    <a:pt x="665" y="-21"/>
                    <a:pt x="468" y="-17"/>
                    <a:pt x="296" y="55"/>
                  </a:cubicBezTo>
                  <a:cubicBezTo>
                    <a:pt x="200" y="95"/>
                    <a:pt x="104" y="134"/>
                    <a:pt x="0" y="112"/>
                  </a:cubicBezTo>
                  <a:cubicBezTo>
                    <a:pt x="163" y="359"/>
                    <a:pt x="461" y="510"/>
                    <a:pt x="756" y="497"/>
                  </a:cubicBezTo>
                  <a:cubicBezTo>
                    <a:pt x="928" y="484"/>
                    <a:pt x="1101" y="441"/>
                    <a:pt x="1269" y="501"/>
                  </a:cubicBezTo>
                  <a:cubicBezTo>
                    <a:pt x="1240" y="417"/>
                    <a:pt x="1032" y="164"/>
                    <a:pt x="832" y="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8"/>
            <p:cNvSpPr/>
            <p:nvPr/>
          </p:nvSpPr>
          <p:spPr>
            <a:xfrm rot="2335721">
              <a:off x="1824314" y="2835108"/>
              <a:ext cx="384481" cy="90000"/>
            </a:xfrm>
            <a:custGeom>
              <a:avLst/>
              <a:gdLst/>
              <a:ahLst/>
              <a:cxnLst/>
              <a:rect l="l" t="t" r="r" b="b"/>
              <a:pathLst>
                <a:path w="1068" h="250" extrusionOk="0">
                  <a:moveTo>
                    <a:pt x="1068" y="250"/>
                  </a:moveTo>
                  <a:cubicBezTo>
                    <a:pt x="989" y="198"/>
                    <a:pt x="906" y="155"/>
                    <a:pt x="820" y="123"/>
                  </a:cubicBezTo>
                  <a:cubicBezTo>
                    <a:pt x="798" y="114"/>
                    <a:pt x="776" y="108"/>
                    <a:pt x="755" y="100"/>
                  </a:cubicBezTo>
                  <a:cubicBezTo>
                    <a:pt x="732" y="94"/>
                    <a:pt x="711" y="87"/>
                    <a:pt x="688" y="82"/>
                  </a:cubicBezTo>
                  <a:cubicBezTo>
                    <a:pt x="644" y="70"/>
                    <a:pt x="598" y="62"/>
                    <a:pt x="553" y="56"/>
                  </a:cubicBezTo>
                  <a:cubicBezTo>
                    <a:pt x="462" y="43"/>
                    <a:pt x="370" y="41"/>
                    <a:pt x="278" y="47"/>
                  </a:cubicBezTo>
                  <a:cubicBezTo>
                    <a:pt x="231" y="50"/>
                    <a:pt x="183" y="53"/>
                    <a:pt x="135" y="49"/>
                  </a:cubicBezTo>
                  <a:cubicBezTo>
                    <a:pt x="87" y="44"/>
                    <a:pt x="39" y="32"/>
                    <a:pt x="0" y="4"/>
                  </a:cubicBezTo>
                  <a:cubicBezTo>
                    <a:pt x="44" y="22"/>
                    <a:pt x="90" y="28"/>
                    <a:pt x="136" y="26"/>
                  </a:cubicBezTo>
                  <a:cubicBezTo>
                    <a:pt x="182" y="25"/>
                    <a:pt x="227" y="17"/>
                    <a:pt x="274" y="11"/>
                  </a:cubicBezTo>
                  <a:cubicBezTo>
                    <a:pt x="321" y="4"/>
                    <a:pt x="369" y="1"/>
                    <a:pt x="416" y="0"/>
                  </a:cubicBezTo>
                  <a:cubicBezTo>
                    <a:pt x="464" y="0"/>
                    <a:pt x="512" y="4"/>
                    <a:pt x="559" y="10"/>
                  </a:cubicBezTo>
                  <a:cubicBezTo>
                    <a:pt x="654" y="24"/>
                    <a:pt x="747" y="49"/>
                    <a:pt x="834" y="89"/>
                  </a:cubicBezTo>
                  <a:cubicBezTo>
                    <a:pt x="921" y="129"/>
                    <a:pt x="1001" y="183"/>
                    <a:pt x="1068" y="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8"/>
            <p:cNvSpPr/>
            <p:nvPr/>
          </p:nvSpPr>
          <p:spPr>
            <a:xfrm rot="2335721">
              <a:off x="1909317" y="2766973"/>
              <a:ext cx="109800" cy="67680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79" y="0"/>
                  </a:moveTo>
                  <a:cubicBezTo>
                    <a:pt x="95" y="4"/>
                    <a:pt x="111" y="8"/>
                    <a:pt x="127" y="12"/>
                  </a:cubicBezTo>
                  <a:cubicBezTo>
                    <a:pt x="142" y="16"/>
                    <a:pt x="158" y="21"/>
                    <a:pt x="173" y="25"/>
                  </a:cubicBezTo>
                  <a:cubicBezTo>
                    <a:pt x="204" y="33"/>
                    <a:pt x="234" y="42"/>
                    <a:pt x="264" y="49"/>
                  </a:cubicBezTo>
                  <a:lnTo>
                    <a:pt x="305" y="59"/>
                  </a:lnTo>
                  <a:lnTo>
                    <a:pt x="273" y="88"/>
                  </a:lnTo>
                  <a:cubicBezTo>
                    <a:pt x="254" y="105"/>
                    <a:pt x="234" y="120"/>
                    <a:pt x="213" y="133"/>
                  </a:cubicBezTo>
                  <a:cubicBezTo>
                    <a:pt x="192" y="146"/>
                    <a:pt x="170" y="158"/>
                    <a:pt x="147" y="167"/>
                  </a:cubicBezTo>
                  <a:cubicBezTo>
                    <a:pt x="124" y="177"/>
                    <a:pt x="99" y="184"/>
                    <a:pt x="74" y="187"/>
                  </a:cubicBezTo>
                  <a:cubicBezTo>
                    <a:pt x="49" y="190"/>
                    <a:pt x="24" y="189"/>
                    <a:pt x="0" y="182"/>
                  </a:cubicBezTo>
                  <a:cubicBezTo>
                    <a:pt x="24" y="177"/>
                    <a:pt x="46" y="171"/>
                    <a:pt x="68" y="162"/>
                  </a:cubicBezTo>
                  <a:cubicBezTo>
                    <a:pt x="89" y="153"/>
                    <a:pt x="110" y="142"/>
                    <a:pt x="130" y="131"/>
                  </a:cubicBezTo>
                  <a:cubicBezTo>
                    <a:pt x="149" y="120"/>
                    <a:pt x="169" y="107"/>
                    <a:pt x="188" y="95"/>
                  </a:cubicBezTo>
                  <a:cubicBezTo>
                    <a:pt x="207" y="82"/>
                    <a:pt x="226" y="68"/>
                    <a:pt x="244" y="54"/>
                  </a:cubicBezTo>
                  <a:lnTo>
                    <a:pt x="252" y="93"/>
                  </a:lnTo>
                  <a:cubicBezTo>
                    <a:pt x="220" y="83"/>
                    <a:pt x="190" y="70"/>
                    <a:pt x="161" y="54"/>
                  </a:cubicBezTo>
                  <a:cubicBezTo>
                    <a:pt x="147" y="46"/>
                    <a:pt x="133" y="38"/>
                    <a:pt x="119" y="29"/>
                  </a:cubicBezTo>
                  <a:cubicBezTo>
                    <a:pt x="105" y="20"/>
                    <a:pt x="92" y="11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8"/>
            <p:cNvSpPr/>
            <p:nvPr/>
          </p:nvSpPr>
          <p:spPr>
            <a:xfrm rot="2335721">
              <a:off x="1964369" y="2797744"/>
              <a:ext cx="135360" cy="126360"/>
            </a:xfrm>
            <a:custGeom>
              <a:avLst/>
              <a:gdLst/>
              <a:ahLst/>
              <a:cxnLst/>
              <a:rect l="l" t="t" r="r" b="b"/>
              <a:pathLst>
                <a:path w="376" h="351" extrusionOk="0">
                  <a:moveTo>
                    <a:pt x="95" y="0"/>
                  </a:moveTo>
                  <a:cubicBezTo>
                    <a:pt x="120" y="7"/>
                    <a:pt x="144" y="17"/>
                    <a:pt x="168" y="28"/>
                  </a:cubicBezTo>
                  <a:cubicBezTo>
                    <a:pt x="191" y="39"/>
                    <a:pt x="214" y="51"/>
                    <a:pt x="236" y="65"/>
                  </a:cubicBezTo>
                  <a:cubicBezTo>
                    <a:pt x="258" y="79"/>
                    <a:pt x="280" y="93"/>
                    <a:pt x="301" y="109"/>
                  </a:cubicBezTo>
                  <a:cubicBezTo>
                    <a:pt x="321" y="126"/>
                    <a:pt x="341" y="144"/>
                    <a:pt x="360" y="162"/>
                  </a:cubicBezTo>
                  <a:lnTo>
                    <a:pt x="376" y="179"/>
                  </a:lnTo>
                  <a:lnTo>
                    <a:pt x="358" y="195"/>
                  </a:lnTo>
                  <a:cubicBezTo>
                    <a:pt x="332" y="218"/>
                    <a:pt x="306" y="237"/>
                    <a:pt x="279" y="256"/>
                  </a:cubicBezTo>
                  <a:cubicBezTo>
                    <a:pt x="251" y="275"/>
                    <a:pt x="223" y="291"/>
                    <a:pt x="193" y="306"/>
                  </a:cubicBezTo>
                  <a:cubicBezTo>
                    <a:pt x="163" y="320"/>
                    <a:pt x="132" y="333"/>
                    <a:pt x="99" y="341"/>
                  </a:cubicBezTo>
                  <a:cubicBezTo>
                    <a:pt x="67" y="349"/>
                    <a:pt x="33" y="354"/>
                    <a:pt x="0" y="350"/>
                  </a:cubicBezTo>
                  <a:cubicBezTo>
                    <a:pt x="32" y="342"/>
                    <a:pt x="62" y="331"/>
                    <a:pt x="91" y="318"/>
                  </a:cubicBezTo>
                  <a:cubicBezTo>
                    <a:pt x="120" y="304"/>
                    <a:pt x="147" y="289"/>
                    <a:pt x="174" y="272"/>
                  </a:cubicBezTo>
                  <a:cubicBezTo>
                    <a:pt x="201" y="255"/>
                    <a:pt x="227" y="237"/>
                    <a:pt x="253" y="219"/>
                  </a:cubicBezTo>
                  <a:cubicBezTo>
                    <a:pt x="278" y="200"/>
                    <a:pt x="304" y="181"/>
                    <a:pt x="328" y="161"/>
                  </a:cubicBezTo>
                  <a:lnTo>
                    <a:pt x="326" y="194"/>
                  </a:lnTo>
                  <a:cubicBezTo>
                    <a:pt x="309" y="176"/>
                    <a:pt x="292" y="158"/>
                    <a:pt x="274" y="142"/>
                  </a:cubicBezTo>
                  <a:cubicBezTo>
                    <a:pt x="255" y="125"/>
                    <a:pt x="236" y="108"/>
                    <a:pt x="217" y="92"/>
                  </a:cubicBezTo>
                  <a:cubicBezTo>
                    <a:pt x="197" y="77"/>
                    <a:pt x="177" y="61"/>
                    <a:pt x="157" y="45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8"/>
            <p:cNvSpPr/>
            <p:nvPr/>
          </p:nvSpPr>
          <p:spPr>
            <a:xfrm rot="2335721">
              <a:off x="2023343" y="2873223"/>
              <a:ext cx="134280" cy="123480"/>
            </a:xfrm>
            <a:custGeom>
              <a:avLst/>
              <a:gdLst/>
              <a:ahLst/>
              <a:cxnLst/>
              <a:rect l="l" t="t" r="r" b="b"/>
              <a:pathLst>
                <a:path w="373" h="343" extrusionOk="0">
                  <a:moveTo>
                    <a:pt x="113" y="0"/>
                  </a:moveTo>
                  <a:cubicBezTo>
                    <a:pt x="138" y="11"/>
                    <a:pt x="161" y="25"/>
                    <a:pt x="184" y="40"/>
                  </a:cubicBezTo>
                  <a:cubicBezTo>
                    <a:pt x="207" y="55"/>
                    <a:pt x="229" y="70"/>
                    <a:pt x="250" y="88"/>
                  </a:cubicBezTo>
                  <a:cubicBezTo>
                    <a:pt x="292" y="122"/>
                    <a:pt x="331" y="161"/>
                    <a:pt x="362" y="210"/>
                  </a:cubicBezTo>
                  <a:lnTo>
                    <a:pt x="373" y="228"/>
                  </a:lnTo>
                  <a:lnTo>
                    <a:pt x="356" y="240"/>
                  </a:lnTo>
                  <a:cubicBezTo>
                    <a:pt x="329" y="259"/>
                    <a:pt x="302" y="274"/>
                    <a:pt x="273" y="288"/>
                  </a:cubicBezTo>
                  <a:cubicBezTo>
                    <a:pt x="245" y="302"/>
                    <a:pt x="216" y="313"/>
                    <a:pt x="186" y="322"/>
                  </a:cubicBezTo>
                  <a:cubicBezTo>
                    <a:pt x="171" y="327"/>
                    <a:pt x="155" y="330"/>
                    <a:pt x="140" y="334"/>
                  </a:cubicBezTo>
                  <a:cubicBezTo>
                    <a:pt x="124" y="337"/>
                    <a:pt x="109" y="340"/>
                    <a:pt x="93" y="341"/>
                  </a:cubicBezTo>
                  <a:cubicBezTo>
                    <a:pt x="62" y="345"/>
                    <a:pt x="31" y="344"/>
                    <a:pt x="0" y="340"/>
                  </a:cubicBezTo>
                  <a:cubicBezTo>
                    <a:pt x="30" y="333"/>
                    <a:pt x="60" y="327"/>
                    <a:pt x="89" y="318"/>
                  </a:cubicBezTo>
                  <a:cubicBezTo>
                    <a:pt x="117" y="309"/>
                    <a:pt x="145" y="299"/>
                    <a:pt x="173" y="287"/>
                  </a:cubicBezTo>
                  <a:cubicBezTo>
                    <a:pt x="200" y="275"/>
                    <a:pt x="227" y="262"/>
                    <a:pt x="253" y="248"/>
                  </a:cubicBezTo>
                  <a:cubicBezTo>
                    <a:pt x="279" y="234"/>
                    <a:pt x="305" y="219"/>
                    <a:pt x="328" y="203"/>
                  </a:cubicBezTo>
                  <a:lnTo>
                    <a:pt x="322" y="233"/>
                  </a:lnTo>
                  <a:cubicBezTo>
                    <a:pt x="309" y="212"/>
                    <a:pt x="294" y="192"/>
                    <a:pt x="278" y="172"/>
                  </a:cubicBezTo>
                  <a:cubicBezTo>
                    <a:pt x="262" y="152"/>
                    <a:pt x="244" y="132"/>
                    <a:pt x="226" y="113"/>
                  </a:cubicBezTo>
                  <a:cubicBezTo>
                    <a:pt x="208" y="94"/>
                    <a:pt x="190" y="75"/>
                    <a:pt x="171" y="57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8"/>
            <p:cNvSpPr/>
            <p:nvPr/>
          </p:nvSpPr>
          <p:spPr>
            <a:xfrm rot="2335721">
              <a:off x="1996894" y="2813277"/>
              <a:ext cx="116640" cy="23040"/>
            </a:xfrm>
            <a:custGeom>
              <a:avLst/>
              <a:gdLst/>
              <a:ahLst/>
              <a:cxnLst/>
              <a:rect l="l" t="t" r="r" b="b"/>
              <a:pathLst>
                <a:path w="324" h="64" extrusionOk="0">
                  <a:moveTo>
                    <a:pt x="129" y="2"/>
                  </a:moveTo>
                  <a:cubicBezTo>
                    <a:pt x="186" y="-3"/>
                    <a:pt x="246" y="0"/>
                    <a:pt x="299" y="21"/>
                  </a:cubicBezTo>
                  <a:cubicBezTo>
                    <a:pt x="312" y="26"/>
                    <a:pt x="326" y="37"/>
                    <a:pt x="323" y="50"/>
                  </a:cubicBezTo>
                  <a:cubicBezTo>
                    <a:pt x="319" y="65"/>
                    <a:pt x="299" y="65"/>
                    <a:pt x="284" y="63"/>
                  </a:cubicBezTo>
                  <a:cubicBezTo>
                    <a:pt x="227" y="53"/>
                    <a:pt x="169" y="50"/>
                    <a:pt x="111" y="54"/>
                  </a:cubicBezTo>
                  <a:cubicBezTo>
                    <a:pt x="90" y="56"/>
                    <a:pt x="-6" y="74"/>
                    <a:pt x="0" y="29"/>
                  </a:cubicBezTo>
                  <a:cubicBezTo>
                    <a:pt x="5" y="1"/>
                    <a:pt x="105" y="3"/>
                    <a:pt x="129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8"/>
            <p:cNvSpPr/>
            <p:nvPr/>
          </p:nvSpPr>
          <p:spPr>
            <a:xfrm rot="2335721">
              <a:off x="1792788" y="2402268"/>
              <a:ext cx="935282" cy="1659244"/>
            </a:xfrm>
            <a:custGeom>
              <a:avLst/>
              <a:gdLst/>
              <a:ahLst/>
              <a:cxnLst/>
              <a:rect l="l" t="t" r="r" b="b"/>
              <a:pathLst>
                <a:path w="2598" h="4609" extrusionOk="0">
                  <a:moveTo>
                    <a:pt x="17" y="0"/>
                  </a:moveTo>
                  <a:cubicBezTo>
                    <a:pt x="42" y="175"/>
                    <a:pt x="94" y="344"/>
                    <a:pt x="153" y="511"/>
                  </a:cubicBezTo>
                  <a:cubicBezTo>
                    <a:pt x="213" y="677"/>
                    <a:pt x="282" y="840"/>
                    <a:pt x="356" y="1001"/>
                  </a:cubicBezTo>
                  <a:cubicBezTo>
                    <a:pt x="430" y="1161"/>
                    <a:pt x="508" y="1320"/>
                    <a:pt x="589" y="1478"/>
                  </a:cubicBezTo>
                  <a:cubicBezTo>
                    <a:pt x="670" y="1635"/>
                    <a:pt x="753" y="1791"/>
                    <a:pt x="840" y="1946"/>
                  </a:cubicBezTo>
                  <a:cubicBezTo>
                    <a:pt x="1012" y="2255"/>
                    <a:pt x="1190" y="2561"/>
                    <a:pt x="1376" y="2863"/>
                  </a:cubicBezTo>
                  <a:cubicBezTo>
                    <a:pt x="1469" y="3014"/>
                    <a:pt x="1564" y="3163"/>
                    <a:pt x="1660" y="3312"/>
                  </a:cubicBezTo>
                  <a:cubicBezTo>
                    <a:pt x="1756" y="3460"/>
                    <a:pt x="1852" y="3610"/>
                    <a:pt x="1946" y="3758"/>
                  </a:cubicBezTo>
                  <a:lnTo>
                    <a:pt x="1969" y="3794"/>
                  </a:lnTo>
                  <a:lnTo>
                    <a:pt x="1956" y="3834"/>
                  </a:lnTo>
                  <a:cubicBezTo>
                    <a:pt x="1940" y="3885"/>
                    <a:pt x="1922" y="3935"/>
                    <a:pt x="1904" y="3986"/>
                  </a:cubicBezTo>
                  <a:cubicBezTo>
                    <a:pt x="1887" y="4036"/>
                    <a:pt x="1869" y="4087"/>
                    <a:pt x="1851" y="4137"/>
                  </a:cubicBezTo>
                  <a:lnTo>
                    <a:pt x="1797" y="4288"/>
                  </a:lnTo>
                  <a:cubicBezTo>
                    <a:pt x="1779" y="4339"/>
                    <a:pt x="1761" y="4389"/>
                    <a:pt x="1742" y="4439"/>
                  </a:cubicBezTo>
                  <a:lnTo>
                    <a:pt x="1629" y="4354"/>
                  </a:lnTo>
                  <a:lnTo>
                    <a:pt x="1865" y="4203"/>
                  </a:lnTo>
                  <a:cubicBezTo>
                    <a:pt x="1945" y="4154"/>
                    <a:pt x="2024" y="4104"/>
                    <a:pt x="2104" y="4056"/>
                  </a:cubicBezTo>
                  <a:cubicBezTo>
                    <a:pt x="2184" y="4007"/>
                    <a:pt x="2264" y="3958"/>
                    <a:pt x="2345" y="3911"/>
                  </a:cubicBezTo>
                  <a:cubicBezTo>
                    <a:pt x="2425" y="3863"/>
                    <a:pt x="2506" y="3816"/>
                    <a:pt x="2588" y="3771"/>
                  </a:cubicBezTo>
                  <a:lnTo>
                    <a:pt x="2598" y="3785"/>
                  </a:lnTo>
                  <a:cubicBezTo>
                    <a:pt x="2527" y="3846"/>
                    <a:pt x="2454" y="3905"/>
                    <a:pt x="2381" y="3964"/>
                  </a:cubicBezTo>
                  <a:cubicBezTo>
                    <a:pt x="2308" y="4023"/>
                    <a:pt x="2234" y="4080"/>
                    <a:pt x="2161" y="4138"/>
                  </a:cubicBezTo>
                  <a:cubicBezTo>
                    <a:pt x="2087" y="4196"/>
                    <a:pt x="2012" y="4252"/>
                    <a:pt x="1938" y="4309"/>
                  </a:cubicBezTo>
                  <a:lnTo>
                    <a:pt x="1714" y="4477"/>
                  </a:lnTo>
                  <a:lnTo>
                    <a:pt x="1539" y="4609"/>
                  </a:lnTo>
                  <a:lnTo>
                    <a:pt x="1600" y="4392"/>
                  </a:lnTo>
                  <a:cubicBezTo>
                    <a:pt x="1615" y="4341"/>
                    <a:pt x="1631" y="4290"/>
                    <a:pt x="1646" y="4238"/>
                  </a:cubicBezTo>
                  <a:lnTo>
                    <a:pt x="1692" y="4085"/>
                  </a:lnTo>
                  <a:cubicBezTo>
                    <a:pt x="1708" y="4034"/>
                    <a:pt x="1724" y="3983"/>
                    <a:pt x="1740" y="3932"/>
                  </a:cubicBezTo>
                  <a:cubicBezTo>
                    <a:pt x="1756" y="3881"/>
                    <a:pt x="1771" y="3829"/>
                    <a:pt x="1788" y="3779"/>
                  </a:cubicBezTo>
                  <a:lnTo>
                    <a:pt x="1798" y="3855"/>
                  </a:lnTo>
                  <a:cubicBezTo>
                    <a:pt x="1700" y="3705"/>
                    <a:pt x="1608" y="3553"/>
                    <a:pt x="1518" y="3399"/>
                  </a:cubicBezTo>
                  <a:cubicBezTo>
                    <a:pt x="1428" y="3245"/>
                    <a:pt x="1340" y="3091"/>
                    <a:pt x="1252" y="2936"/>
                  </a:cubicBezTo>
                  <a:cubicBezTo>
                    <a:pt x="1078" y="2625"/>
                    <a:pt x="905" y="2314"/>
                    <a:pt x="744" y="1997"/>
                  </a:cubicBezTo>
                  <a:cubicBezTo>
                    <a:pt x="583" y="1679"/>
                    <a:pt x="429" y="1357"/>
                    <a:pt x="295" y="1027"/>
                  </a:cubicBezTo>
                  <a:cubicBezTo>
                    <a:pt x="228" y="862"/>
                    <a:pt x="165" y="695"/>
                    <a:pt x="112" y="524"/>
                  </a:cubicBezTo>
                  <a:cubicBezTo>
                    <a:pt x="86" y="439"/>
                    <a:pt x="62" y="353"/>
                    <a:pt x="43" y="266"/>
                  </a:cubicBezTo>
                  <a:lnTo>
                    <a:pt x="35" y="233"/>
                  </a:lnTo>
                  <a:lnTo>
                    <a:pt x="29" y="200"/>
                  </a:lnTo>
                  <a:lnTo>
                    <a:pt x="17" y="134"/>
                  </a:lnTo>
                  <a:cubicBezTo>
                    <a:pt x="12" y="113"/>
                    <a:pt x="10" y="90"/>
                    <a:pt x="8" y="68"/>
                  </a:cubicBezTo>
                  <a:lnTo>
                    <a:pt x="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8"/>
            <p:cNvSpPr/>
            <p:nvPr/>
          </p:nvSpPr>
          <p:spPr>
            <a:xfrm rot="2335721">
              <a:off x="2320880" y="2214875"/>
              <a:ext cx="123480" cy="552961"/>
            </a:xfrm>
            <a:custGeom>
              <a:avLst/>
              <a:gdLst/>
              <a:ahLst/>
              <a:cxnLst/>
              <a:rect l="l" t="t" r="r" b="b"/>
              <a:pathLst>
                <a:path w="343" h="1536" extrusionOk="0">
                  <a:moveTo>
                    <a:pt x="316" y="1536"/>
                  </a:moveTo>
                  <a:cubicBezTo>
                    <a:pt x="312" y="1528"/>
                    <a:pt x="-118" y="793"/>
                    <a:pt x="32" y="0"/>
                  </a:cubicBezTo>
                  <a:lnTo>
                    <a:pt x="62" y="6"/>
                  </a:lnTo>
                  <a:cubicBezTo>
                    <a:pt x="-86" y="787"/>
                    <a:pt x="338" y="1513"/>
                    <a:pt x="343" y="1520"/>
                  </a:cubicBezTo>
                  <a:lnTo>
                    <a:pt x="316" y="15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8"/>
            <p:cNvSpPr/>
            <p:nvPr/>
          </p:nvSpPr>
          <p:spPr>
            <a:xfrm rot="2335721">
              <a:off x="2363851" y="1887860"/>
              <a:ext cx="272881" cy="740882"/>
            </a:xfrm>
            <a:custGeom>
              <a:avLst/>
              <a:gdLst/>
              <a:ahLst/>
              <a:cxnLst/>
              <a:rect l="l" t="t" r="r" b="b"/>
              <a:pathLst>
                <a:path w="758" h="2058" extrusionOk="0">
                  <a:moveTo>
                    <a:pt x="18" y="1226"/>
                  </a:moveTo>
                  <a:cubicBezTo>
                    <a:pt x="-40" y="943"/>
                    <a:pt x="44" y="649"/>
                    <a:pt x="222" y="421"/>
                  </a:cubicBezTo>
                  <a:cubicBezTo>
                    <a:pt x="320" y="294"/>
                    <a:pt x="417" y="165"/>
                    <a:pt x="427" y="0"/>
                  </a:cubicBezTo>
                  <a:cubicBezTo>
                    <a:pt x="730" y="344"/>
                    <a:pt x="837" y="851"/>
                    <a:pt x="698" y="1288"/>
                  </a:cubicBezTo>
                  <a:cubicBezTo>
                    <a:pt x="609" y="1540"/>
                    <a:pt x="475" y="1782"/>
                    <a:pt x="498" y="2058"/>
                  </a:cubicBezTo>
                  <a:cubicBezTo>
                    <a:pt x="383" y="1981"/>
                    <a:pt x="88" y="1566"/>
                    <a:pt x="18" y="1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8"/>
            <p:cNvSpPr/>
            <p:nvPr/>
          </p:nvSpPr>
          <p:spPr>
            <a:xfrm rot="2335721">
              <a:off x="2464603" y="1936104"/>
              <a:ext cx="84240" cy="611282"/>
            </a:xfrm>
            <a:custGeom>
              <a:avLst/>
              <a:gdLst/>
              <a:ahLst/>
              <a:cxnLst/>
              <a:rect l="l" t="t" r="r" b="b"/>
              <a:pathLst>
                <a:path w="234" h="1698" extrusionOk="0">
                  <a:moveTo>
                    <a:pt x="154" y="1698"/>
                  </a:moveTo>
                  <a:cubicBezTo>
                    <a:pt x="86" y="1568"/>
                    <a:pt x="40" y="1427"/>
                    <a:pt x="18" y="1281"/>
                  </a:cubicBezTo>
                  <a:cubicBezTo>
                    <a:pt x="-6" y="1136"/>
                    <a:pt x="-5" y="987"/>
                    <a:pt x="12" y="841"/>
                  </a:cubicBezTo>
                  <a:cubicBezTo>
                    <a:pt x="17" y="805"/>
                    <a:pt x="22" y="768"/>
                    <a:pt x="30" y="732"/>
                  </a:cubicBezTo>
                  <a:cubicBezTo>
                    <a:pt x="36" y="696"/>
                    <a:pt x="45" y="660"/>
                    <a:pt x="54" y="624"/>
                  </a:cubicBezTo>
                  <a:cubicBezTo>
                    <a:pt x="74" y="554"/>
                    <a:pt x="97" y="483"/>
                    <a:pt x="125" y="416"/>
                  </a:cubicBezTo>
                  <a:cubicBezTo>
                    <a:pt x="153" y="348"/>
                    <a:pt x="182" y="282"/>
                    <a:pt x="201" y="213"/>
                  </a:cubicBezTo>
                  <a:cubicBezTo>
                    <a:pt x="220" y="144"/>
                    <a:pt x="229" y="72"/>
                    <a:pt x="216" y="0"/>
                  </a:cubicBezTo>
                  <a:cubicBezTo>
                    <a:pt x="239" y="69"/>
                    <a:pt x="237" y="146"/>
                    <a:pt x="223" y="218"/>
                  </a:cubicBezTo>
                  <a:cubicBezTo>
                    <a:pt x="209" y="291"/>
                    <a:pt x="184" y="360"/>
                    <a:pt x="159" y="429"/>
                  </a:cubicBezTo>
                  <a:cubicBezTo>
                    <a:pt x="111" y="565"/>
                    <a:pt x="76" y="704"/>
                    <a:pt x="58" y="847"/>
                  </a:cubicBezTo>
                  <a:cubicBezTo>
                    <a:pt x="49" y="918"/>
                    <a:pt x="43" y="990"/>
                    <a:pt x="43" y="1062"/>
                  </a:cubicBezTo>
                  <a:lnTo>
                    <a:pt x="43" y="1088"/>
                  </a:lnTo>
                  <a:lnTo>
                    <a:pt x="43" y="1115"/>
                  </a:lnTo>
                  <a:cubicBezTo>
                    <a:pt x="44" y="1133"/>
                    <a:pt x="44" y="1151"/>
                    <a:pt x="45" y="1169"/>
                  </a:cubicBezTo>
                  <a:cubicBezTo>
                    <a:pt x="48" y="1205"/>
                    <a:pt x="49" y="1241"/>
                    <a:pt x="54" y="1277"/>
                  </a:cubicBezTo>
                  <a:cubicBezTo>
                    <a:pt x="69" y="1420"/>
                    <a:pt x="104" y="1561"/>
                    <a:pt x="154" y="16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8"/>
            <p:cNvSpPr/>
            <p:nvPr/>
          </p:nvSpPr>
          <p:spPr>
            <a:xfrm rot="2335721">
              <a:off x="2569619" y="2077428"/>
              <a:ext cx="109440" cy="138240"/>
            </a:xfrm>
            <a:custGeom>
              <a:avLst/>
              <a:gdLst/>
              <a:ahLst/>
              <a:cxnLst/>
              <a:rect l="l" t="t" r="r" b="b"/>
              <a:pathLst>
                <a:path w="304" h="384" extrusionOk="0">
                  <a:moveTo>
                    <a:pt x="0" y="45"/>
                  </a:moveTo>
                  <a:cubicBezTo>
                    <a:pt x="9" y="69"/>
                    <a:pt x="16" y="93"/>
                    <a:pt x="22" y="117"/>
                  </a:cubicBezTo>
                  <a:cubicBezTo>
                    <a:pt x="29" y="142"/>
                    <a:pt x="34" y="166"/>
                    <a:pt x="39" y="191"/>
                  </a:cubicBezTo>
                  <a:cubicBezTo>
                    <a:pt x="48" y="241"/>
                    <a:pt x="54" y="291"/>
                    <a:pt x="56" y="342"/>
                  </a:cubicBezTo>
                  <a:lnTo>
                    <a:pt x="21" y="324"/>
                  </a:lnTo>
                  <a:cubicBezTo>
                    <a:pt x="50" y="303"/>
                    <a:pt x="78" y="279"/>
                    <a:pt x="106" y="256"/>
                  </a:cubicBezTo>
                  <a:cubicBezTo>
                    <a:pt x="133" y="232"/>
                    <a:pt x="160" y="207"/>
                    <a:pt x="184" y="181"/>
                  </a:cubicBezTo>
                  <a:cubicBezTo>
                    <a:pt x="209" y="154"/>
                    <a:pt x="232" y="127"/>
                    <a:pt x="253" y="97"/>
                  </a:cubicBezTo>
                  <a:cubicBezTo>
                    <a:pt x="273" y="67"/>
                    <a:pt x="291" y="35"/>
                    <a:pt x="304" y="0"/>
                  </a:cubicBezTo>
                  <a:cubicBezTo>
                    <a:pt x="303" y="38"/>
                    <a:pt x="291" y="75"/>
                    <a:pt x="276" y="110"/>
                  </a:cubicBezTo>
                  <a:cubicBezTo>
                    <a:pt x="259" y="145"/>
                    <a:pt x="238" y="177"/>
                    <a:pt x="215" y="207"/>
                  </a:cubicBezTo>
                  <a:cubicBezTo>
                    <a:pt x="191" y="237"/>
                    <a:pt x="164" y="264"/>
                    <a:pt x="136" y="290"/>
                  </a:cubicBezTo>
                  <a:cubicBezTo>
                    <a:pt x="108" y="316"/>
                    <a:pt x="79" y="339"/>
                    <a:pt x="46" y="361"/>
                  </a:cubicBezTo>
                  <a:lnTo>
                    <a:pt x="12" y="384"/>
                  </a:lnTo>
                  <a:lnTo>
                    <a:pt x="11" y="342"/>
                  </a:lnTo>
                  <a:cubicBezTo>
                    <a:pt x="11" y="318"/>
                    <a:pt x="12" y="293"/>
                    <a:pt x="11" y="269"/>
                  </a:cubicBezTo>
                  <a:cubicBezTo>
                    <a:pt x="10" y="244"/>
                    <a:pt x="9" y="220"/>
                    <a:pt x="7" y="195"/>
                  </a:cubicBezTo>
                  <a:lnTo>
                    <a:pt x="4" y="120"/>
                  </a:lnTo>
                  <a:cubicBezTo>
                    <a:pt x="2" y="95"/>
                    <a:pt x="1" y="70"/>
                    <a:pt x="0" y="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8"/>
            <p:cNvSpPr/>
            <p:nvPr/>
          </p:nvSpPr>
          <p:spPr>
            <a:xfrm rot="2335721">
              <a:off x="2410583" y="2159896"/>
              <a:ext cx="203040" cy="171000"/>
            </a:xfrm>
            <a:custGeom>
              <a:avLst/>
              <a:gdLst/>
              <a:ahLst/>
              <a:cxnLst/>
              <a:rect l="l" t="t" r="r" b="b"/>
              <a:pathLst>
                <a:path w="564" h="475" extrusionOk="0">
                  <a:moveTo>
                    <a:pt x="0" y="0"/>
                  </a:moveTo>
                  <a:cubicBezTo>
                    <a:pt x="13" y="38"/>
                    <a:pt x="25" y="76"/>
                    <a:pt x="39" y="113"/>
                  </a:cubicBezTo>
                  <a:cubicBezTo>
                    <a:pt x="52" y="150"/>
                    <a:pt x="67" y="187"/>
                    <a:pt x="82" y="223"/>
                  </a:cubicBezTo>
                  <a:cubicBezTo>
                    <a:pt x="97" y="259"/>
                    <a:pt x="114" y="295"/>
                    <a:pt x="131" y="330"/>
                  </a:cubicBezTo>
                  <a:cubicBezTo>
                    <a:pt x="139" y="347"/>
                    <a:pt x="148" y="364"/>
                    <a:pt x="158" y="381"/>
                  </a:cubicBezTo>
                  <a:cubicBezTo>
                    <a:pt x="167" y="399"/>
                    <a:pt x="178" y="415"/>
                    <a:pt x="187" y="431"/>
                  </a:cubicBezTo>
                  <a:lnTo>
                    <a:pt x="156" y="424"/>
                  </a:lnTo>
                  <a:cubicBezTo>
                    <a:pt x="175" y="411"/>
                    <a:pt x="195" y="396"/>
                    <a:pt x="215" y="381"/>
                  </a:cubicBezTo>
                  <a:cubicBezTo>
                    <a:pt x="235" y="366"/>
                    <a:pt x="254" y="350"/>
                    <a:pt x="274" y="335"/>
                  </a:cubicBezTo>
                  <a:cubicBezTo>
                    <a:pt x="311" y="303"/>
                    <a:pt x="350" y="271"/>
                    <a:pt x="384" y="236"/>
                  </a:cubicBezTo>
                  <a:cubicBezTo>
                    <a:pt x="394" y="227"/>
                    <a:pt x="402" y="218"/>
                    <a:pt x="411" y="209"/>
                  </a:cubicBezTo>
                  <a:cubicBezTo>
                    <a:pt x="420" y="201"/>
                    <a:pt x="428" y="192"/>
                    <a:pt x="436" y="182"/>
                  </a:cubicBezTo>
                  <a:cubicBezTo>
                    <a:pt x="444" y="173"/>
                    <a:pt x="453" y="164"/>
                    <a:pt x="461" y="155"/>
                  </a:cubicBezTo>
                  <a:lnTo>
                    <a:pt x="485" y="126"/>
                  </a:lnTo>
                  <a:cubicBezTo>
                    <a:pt x="515" y="87"/>
                    <a:pt x="542" y="45"/>
                    <a:pt x="564" y="0"/>
                  </a:cubicBezTo>
                  <a:cubicBezTo>
                    <a:pt x="553" y="49"/>
                    <a:pt x="531" y="96"/>
                    <a:pt x="505" y="140"/>
                  </a:cubicBezTo>
                  <a:cubicBezTo>
                    <a:pt x="478" y="184"/>
                    <a:pt x="446" y="224"/>
                    <a:pt x="413" y="263"/>
                  </a:cubicBezTo>
                  <a:lnTo>
                    <a:pt x="386" y="291"/>
                  </a:lnTo>
                  <a:lnTo>
                    <a:pt x="359" y="318"/>
                  </a:lnTo>
                  <a:cubicBezTo>
                    <a:pt x="341" y="335"/>
                    <a:pt x="322" y="353"/>
                    <a:pt x="303" y="369"/>
                  </a:cubicBezTo>
                  <a:cubicBezTo>
                    <a:pt x="264" y="402"/>
                    <a:pt x="224" y="434"/>
                    <a:pt x="181" y="462"/>
                  </a:cubicBezTo>
                  <a:lnTo>
                    <a:pt x="161" y="475"/>
                  </a:lnTo>
                  <a:lnTo>
                    <a:pt x="149" y="455"/>
                  </a:lnTo>
                  <a:cubicBezTo>
                    <a:pt x="128" y="420"/>
                    <a:pt x="109" y="385"/>
                    <a:pt x="93" y="347"/>
                  </a:cubicBezTo>
                  <a:cubicBezTo>
                    <a:pt x="77" y="311"/>
                    <a:pt x="62" y="273"/>
                    <a:pt x="50" y="235"/>
                  </a:cubicBezTo>
                  <a:cubicBezTo>
                    <a:pt x="38" y="196"/>
                    <a:pt x="28" y="158"/>
                    <a:pt x="19" y="119"/>
                  </a:cubicBezTo>
                  <a:cubicBezTo>
                    <a:pt x="11" y="80"/>
                    <a:pt x="4" y="4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8"/>
            <p:cNvSpPr/>
            <p:nvPr/>
          </p:nvSpPr>
          <p:spPr>
            <a:xfrm rot="2335721">
              <a:off x="2312193" y="2267616"/>
              <a:ext cx="199800" cy="178560"/>
            </a:xfrm>
            <a:custGeom>
              <a:avLst/>
              <a:gdLst/>
              <a:ahLst/>
              <a:cxnLst/>
              <a:rect l="l" t="t" r="r" b="b"/>
              <a:pathLst>
                <a:path w="555" h="496" extrusionOk="0">
                  <a:moveTo>
                    <a:pt x="0" y="33"/>
                  </a:moveTo>
                  <a:cubicBezTo>
                    <a:pt x="19" y="70"/>
                    <a:pt x="37" y="107"/>
                    <a:pt x="56" y="144"/>
                  </a:cubicBezTo>
                  <a:cubicBezTo>
                    <a:pt x="75" y="181"/>
                    <a:pt x="95" y="217"/>
                    <a:pt x="115" y="252"/>
                  </a:cubicBezTo>
                  <a:cubicBezTo>
                    <a:pt x="136" y="287"/>
                    <a:pt x="158" y="322"/>
                    <a:pt x="181" y="355"/>
                  </a:cubicBezTo>
                  <a:cubicBezTo>
                    <a:pt x="205" y="388"/>
                    <a:pt x="229" y="420"/>
                    <a:pt x="256" y="449"/>
                  </a:cubicBezTo>
                  <a:lnTo>
                    <a:pt x="225" y="447"/>
                  </a:lnTo>
                  <a:cubicBezTo>
                    <a:pt x="259" y="417"/>
                    <a:pt x="294" y="385"/>
                    <a:pt x="325" y="350"/>
                  </a:cubicBezTo>
                  <a:cubicBezTo>
                    <a:pt x="356" y="316"/>
                    <a:pt x="386" y="281"/>
                    <a:pt x="414" y="243"/>
                  </a:cubicBezTo>
                  <a:cubicBezTo>
                    <a:pt x="443" y="206"/>
                    <a:pt x="468" y="167"/>
                    <a:pt x="492" y="127"/>
                  </a:cubicBezTo>
                  <a:cubicBezTo>
                    <a:pt x="516" y="87"/>
                    <a:pt x="535" y="44"/>
                    <a:pt x="555" y="0"/>
                  </a:cubicBezTo>
                  <a:cubicBezTo>
                    <a:pt x="546" y="47"/>
                    <a:pt x="532" y="93"/>
                    <a:pt x="513" y="137"/>
                  </a:cubicBezTo>
                  <a:cubicBezTo>
                    <a:pt x="509" y="149"/>
                    <a:pt x="503" y="160"/>
                    <a:pt x="498" y="170"/>
                  </a:cubicBezTo>
                  <a:cubicBezTo>
                    <a:pt x="493" y="181"/>
                    <a:pt x="488" y="192"/>
                    <a:pt x="482" y="203"/>
                  </a:cubicBezTo>
                  <a:cubicBezTo>
                    <a:pt x="470" y="224"/>
                    <a:pt x="458" y="245"/>
                    <a:pt x="445" y="265"/>
                  </a:cubicBezTo>
                  <a:cubicBezTo>
                    <a:pt x="419" y="305"/>
                    <a:pt x="390" y="344"/>
                    <a:pt x="358" y="380"/>
                  </a:cubicBezTo>
                  <a:cubicBezTo>
                    <a:pt x="342" y="398"/>
                    <a:pt x="325" y="416"/>
                    <a:pt x="308" y="433"/>
                  </a:cubicBezTo>
                  <a:cubicBezTo>
                    <a:pt x="291" y="450"/>
                    <a:pt x="274" y="466"/>
                    <a:pt x="254" y="483"/>
                  </a:cubicBezTo>
                  <a:lnTo>
                    <a:pt x="237" y="496"/>
                  </a:lnTo>
                  <a:lnTo>
                    <a:pt x="223" y="480"/>
                  </a:lnTo>
                  <a:cubicBezTo>
                    <a:pt x="194" y="449"/>
                    <a:pt x="168" y="415"/>
                    <a:pt x="145" y="379"/>
                  </a:cubicBezTo>
                  <a:cubicBezTo>
                    <a:pt x="123" y="343"/>
                    <a:pt x="103" y="306"/>
                    <a:pt x="85" y="268"/>
                  </a:cubicBezTo>
                  <a:cubicBezTo>
                    <a:pt x="67" y="230"/>
                    <a:pt x="51" y="192"/>
                    <a:pt x="37" y="152"/>
                  </a:cubicBezTo>
                  <a:cubicBezTo>
                    <a:pt x="23" y="113"/>
                    <a:pt x="10" y="73"/>
                    <a:pt x="0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8"/>
            <p:cNvSpPr/>
            <p:nvPr/>
          </p:nvSpPr>
          <p:spPr>
            <a:xfrm rot="2335721">
              <a:off x="2441869" y="2081898"/>
              <a:ext cx="59760" cy="177120"/>
            </a:xfrm>
            <a:custGeom>
              <a:avLst/>
              <a:gdLst/>
              <a:ahLst/>
              <a:cxnLst/>
              <a:rect l="l" t="t" r="r" b="b"/>
              <a:pathLst>
                <a:path w="166" h="492" extrusionOk="0">
                  <a:moveTo>
                    <a:pt x="41" y="181"/>
                  </a:moveTo>
                  <a:cubicBezTo>
                    <a:pt x="12" y="266"/>
                    <a:pt x="-8" y="356"/>
                    <a:pt x="2" y="445"/>
                  </a:cubicBezTo>
                  <a:cubicBezTo>
                    <a:pt x="5" y="465"/>
                    <a:pt x="14" y="491"/>
                    <a:pt x="35" y="492"/>
                  </a:cubicBezTo>
                  <a:cubicBezTo>
                    <a:pt x="59" y="492"/>
                    <a:pt x="68" y="462"/>
                    <a:pt x="70" y="438"/>
                  </a:cubicBezTo>
                  <a:cubicBezTo>
                    <a:pt x="79" y="349"/>
                    <a:pt x="98" y="260"/>
                    <a:pt x="127" y="176"/>
                  </a:cubicBezTo>
                  <a:cubicBezTo>
                    <a:pt x="138" y="144"/>
                    <a:pt x="204" y="8"/>
                    <a:pt x="135" y="0"/>
                  </a:cubicBezTo>
                  <a:cubicBezTo>
                    <a:pt x="90" y="-5"/>
                    <a:pt x="54" y="145"/>
                    <a:pt x="41" y="1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8"/>
            <p:cNvSpPr/>
            <p:nvPr/>
          </p:nvSpPr>
          <p:spPr>
            <a:xfrm rot="2335721">
              <a:off x="1682101" y="3356111"/>
              <a:ext cx="862922" cy="775802"/>
            </a:xfrm>
            <a:custGeom>
              <a:avLst/>
              <a:gdLst/>
              <a:ahLst/>
              <a:cxnLst/>
              <a:rect l="l" t="t" r="r" b="b"/>
              <a:pathLst>
                <a:path w="2397" h="2155" extrusionOk="0">
                  <a:moveTo>
                    <a:pt x="2066" y="495"/>
                  </a:moveTo>
                  <a:lnTo>
                    <a:pt x="1956" y="460"/>
                  </a:lnTo>
                  <a:cubicBezTo>
                    <a:pt x="1983" y="431"/>
                    <a:pt x="1987" y="420"/>
                    <a:pt x="1987" y="420"/>
                  </a:cubicBezTo>
                  <a:lnTo>
                    <a:pt x="1783" y="0"/>
                  </a:lnTo>
                  <a:cubicBezTo>
                    <a:pt x="1756" y="181"/>
                    <a:pt x="958" y="625"/>
                    <a:pt x="958" y="625"/>
                  </a:cubicBezTo>
                  <a:cubicBezTo>
                    <a:pt x="958" y="625"/>
                    <a:pt x="171" y="1087"/>
                    <a:pt x="0" y="1019"/>
                  </a:cubicBezTo>
                  <a:lnTo>
                    <a:pt x="259" y="1407"/>
                  </a:lnTo>
                  <a:cubicBezTo>
                    <a:pt x="259" y="1407"/>
                    <a:pt x="272" y="1411"/>
                    <a:pt x="316" y="1400"/>
                  </a:cubicBezTo>
                  <a:lnTo>
                    <a:pt x="284" y="1514"/>
                  </a:lnTo>
                  <a:lnTo>
                    <a:pt x="423" y="1567"/>
                  </a:lnTo>
                  <a:lnTo>
                    <a:pt x="393" y="1706"/>
                  </a:lnTo>
                  <a:lnTo>
                    <a:pt x="532" y="1762"/>
                  </a:lnTo>
                  <a:lnTo>
                    <a:pt x="503" y="1899"/>
                  </a:lnTo>
                  <a:lnTo>
                    <a:pt x="505" y="1899"/>
                  </a:lnTo>
                  <a:lnTo>
                    <a:pt x="504" y="1901"/>
                  </a:lnTo>
                  <a:lnTo>
                    <a:pt x="574" y="1927"/>
                  </a:lnTo>
                  <a:lnTo>
                    <a:pt x="644" y="1955"/>
                  </a:lnTo>
                  <a:lnTo>
                    <a:pt x="614" y="2093"/>
                  </a:lnTo>
                  <a:lnTo>
                    <a:pt x="756" y="2150"/>
                  </a:lnTo>
                  <a:cubicBezTo>
                    <a:pt x="756" y="2150"/>
                    <a:pt x="838" y="2229"/>
                    <a:pt x="1619" y="1782"/>
                  </a:cubicBezTo>
                  <a:cubicBezTo>
                    <a:pt x="2401" y="1335"/>
                    <a:pt x="2374" y="1225"/>
                    <a:pt x="2374" y="1225"/>
                  </a:cubicBezTo>
                  <a:lnTo>
                    <a:pt x="2397" y="1073"/>
                  </a:lnTo>
                  <a:lnTo>
                    <a:pt x="2264" y="1029"/>
                  </a:lnTo>
                  <a:lnTo>
                    <a:pt x="2275" y="955"/>
                  </a:lnTo>
                  <a:lnTo>
                    <a:pt x="2287" y="881"/>
                  </a:lnTo>
                  <a:lnTo>
                    <a:pt x="2286" y="881"/>
                  </a:lnTo>
                  <a:lnTo>
                    <a:pt x="2286" y="879"/>
                  </a:lnTo>
                  <a:lnTo>
                    <a:pt x="2154" y="835"/>
                  </a:lnTo>
                  <a:lnTo>
                    <a:pt x="2176" y="687"/>
                  </a:lnTo>
                  <a:lnTo>
                    <a:pt x="2041" y="642"/>
                  </a:lnTo>
                  <a:lnTo>
                    <a:pt x="2066" y="4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8"/>
            <p:cNvSpPr/>
            <p:nvPr/>
          </p:nvSpPr>
          <p:spPr>
            <a:xfrm rot="2335721">
              <a:off x="1814374" y="3501894"/>
              <a:ext cx="613082" cy="393841"/>
            </a:xfrm>
            <a:custGeom>
              <a:avLst/>
              <a:gdLst/>
              <a:ahLst/>
              <a:cxnLst/>
              <a:rect l="l" t="t" r="r" b="b"/>
              <a:pathLst>
                <a:path w="1703" h="1094" extrusionOk="0">
                  <a:moveTo>
                    <a:pt x="0" y="1094"/>
                  </a:moveTo>
                  <a:cubicBezTo>
                    <a:pt x="161" y="1038"/>
                    <a:pt x="315" y="967"/>
                    <a:pt x="466" y="889"/>
                  </a:cubicBezTo>
                  <a:lnTo>
                    <a:pt x="523" y="860"/>
                  </a:lnTo>
                  <a:lnTo>
                    <a:pt x="578" y="829"/>
                  </a:lnTo>
                  <a:cubicBezTo>
                    <a:pt x="616" y="809"/>
                    <a:pt x="653" y="789"/>
                    <a:pt x="689" y="767"/>
                  </a:cubicBezTo>
                  <a:cubicBezTo>
                    <a:pt x="725" y="744"/>
                    <a:pt x="762" y="724"/>
                    <a:pt x="798" y="701"/>
                  </a:cubicBezTo>
                  <a:lnTo>
                    <a:pt x="905" y="633"/>
                  </a:lnTo>
                  <a:cubicBezTo>
                    <a:pt x="941" y="610"/>
                    <a:pt x="975" y="585"/>
                    <a:pt x="1011" y="562"/>
                  </a:cubicBezTo>
                  <a:lnTo>
                    <a:pt x="1063" y="526"/>
                  </a:lnTo>
                  <a:cubicBezTo>
                    <a:pt x="1080" y="513"/>
                    <a:pt x="1097" y="500"/>
                    <a:pt x="1114" y="488"/>
                  </a:cubicBezTo>
                  <a:lnTo>
                    <a:pt x="1217" y="413"/>
                  </a:lnTo>
                  <a:lnTo>
                    <a:pt x="1317" y="333"/>
                  </a:lnTo>
                  <a:lnTo>
                    <a:pt x="1367" y="294"/>
                  </a:lnTo>
                  <a:cubicBezTo>
                    <a:pt x="1383" y="281"/>
                    <a:pt x="1399" y="266"/>
                    <a:pt x="1415" y="253"/>
                  </a:cubicBezTo>
                  <a:lnTo>
                    <a:pt x="1512" y="170"/>
                  </a:lnTo>
                  <a:lnTo>
                    <a:pt x="1537" y="150"/>
                  </a:lnTo>
                  <a:lnTo>
                    <a:pt x="1560" y="128"/>
                  </a:lnTo>
                  <a:lnTo>
                    <a:pt x="1608" y="85"/>
                  </a:lnTo>
                  <a:cubicBezTo>
                    <a:pt x="1639" y="56"/>
                    <a:pt x="1671" y="28"/>
                    <a:pt x="1703" y="0"/>
                  </a:cubicBezTo>
                  <a:cubicBezTo>
                    <a:pt x="1674" y="31"/>
                    <a:pt x="1646" y="63"/>
                    <a:pt x="1617" y="94"/>
                  </a:cubicBezTo>
                  <a:lnTo>
                    <a:pt x="1573" y="141"/>
                  </a:lnTo>
                  <a:lnTo>
                    <a:pt x="1551" y="165"/>
                  </a:lnTo>
                  <a:lnTo>
                    <a:pt x="1528" y="187"/>
                  </a:lnTo>
                  <a:cubicBezTo>
                    <a:pt x="1466" y="246"/>
                    <a:pt x="1406" y="307"/>
                    <a:pt x="1340" y="361"/>
                  </a:cubicBezTo>
                  <a:cubicBezTo>
                    <a:pt x="1307" y="389"/>
                    <a:pt x="1275" y="417"/>
                    <a:pt x="1242" y="445"/>
                  </a:cubicBezTo>
                  <a:lnTo>
                    <a:pt x="1141" y="523"/>
                  </a:lnTo>
                  <a:cubicBezTo>
                    <a:pt x="1124" y="536"/>
                    <a:pt x="1107" y="549"/>
                    <a:pt x="1089" y="562"/>
                  </a:cubicBezTo>
                  <a:lnTo>
                    <a:pt x="1037" y="599"/>
                  </a:lnTo>
                  <a:cubicBezTo>
                    <a:pt x="1001" y="623"/>
                    <a:pt x="967" y="648"/>
                    <a:pt x="931" y="672"/>
                  </a:cubicBezTo>
                  <a:cubicBezTo>
                    <a:pt x="787" y="765"/>
                    <a:pt x="637" y="849"/>
                    <a:pt x="482" y="922"/>
                  </a:cubicBezTo>
                  <a:cubicBezTo>
                    <a:pt x="327" y="994"/>
                    <a:pt x="166" y="1057"/>
                    <a:pt x="0" y="10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8"/>
            <p:cNvSpPr/>
            <p:nvPr/>
          </p:nvSpPr>
          <p:spPr>
            <a:xfrm rot="2335721">
              <a:off x="1800180" y="3583668"/>
              <a:ext cx="593641" cy="382321"/>
            </a:xfrm>
            <a:custGeom>
              <a:avLst/>
              <a:gdLst/>
              <a:ahLst/>
              <a:cxnLst/>
              <a:rect l="l" t="t" r="r" b="b"/>
              <a:pathLst>
                <a:path w="1649" h="1062" extrusionOk="0">
                  <a:moveTo>
                    <a:pt x="0" y="1062"/>
                  </a:moveTo>
                  <a:cubicBezTo>
                    <a:pt x="157" y="1009"/>
                    <a:pt x="306" y="940"/>
                    <a:pt x="453" y="864"/>
                  </a:cubicBezTo>
                  <a:cubicBezTo>
                    <a:pt x="471" y="855"/>
                    <a:pt x="489" y="846"/>
                    <a:pt x="507" y="836"/>
                  </a:cubicBezTo>
                  <a:lnTo>
                    <a:pt x="561" y="806"/>
                  </a:lnTo>
                  <a:lnTo>
                    <a:pt x="615" y="776"/>
                  </a:lnTo>
                  <a:cubicBezTo>
                    <a:pt x="633" y="766"/>
                    <a:pt x="650" y="755"/>
                    <a:pt x="668" y="745"/>
                  </a:cubicBezTo>
                  <a:lnTo>
                    <a:pt x="721" y="713"/>
                  </a:lnTo>
                  <a:lnTo>
                    <a:pt x="748" y="698"/>
                  </a:lnTo>
                  <a:lnTo>
                    <a:pt x="774" y="681"/>
                  </a:lnTo>
                  <a:lnTo>
                    <a:pt x="877" y="615"/>
                  </a:lnTo>
                  <a:lnTo>
                    <a:pt x="979" y="545"/>
                  </a:lnTo>
                  <a:cubicBezTo>
                    <a:pt x="996" y="534"/>
                    <a:pt x="1013" y="522"/>
                    <a:pt x="1030" y="510"/>
                  </a:cubicBezTo>
                  <a:lnTo>
                    <a:pt x="1079" y="473"/>
                  </a:lnTo>
                  <a:cubicBezTo>
                    <a:pt x="1112" y="449"/>
                    <a:pt x="1145" y="425"/>
                    <a:pt x="1178" y="400"/>
                  </a:cubicBezTo>
                  <a:cubicBezTo>
                    <a:pt x="1210" y="374"/>
                    <a:pt x="1242" y="349"/>
                    <a:pt x="1275" y="323"/>
                  </a:cubicBezTo>
                  <a:lnTo>
                    <a:pt x="1323" y="285"/>
                  </a:lnTo>
                  <a:lnTo>
                    <a:pt x="1370" y="245"/>
                  </a:lnTo>
                  <a:lnTo>
                    <a:pt x="1465" y="165"/>
                  </a:lnTo>
                  <a:cubicBezTo>
                    <a:pt x="1472" y="158"/>
                    <a:pt x="1481" y="152"/>
                    <a:pt x="1488" y="145"/>
                  </a:cubicBezTo>
                  <a:lnTo>
                    <a:pt x="1511" y="124"/>
                  </a:lnTo>
                  <a:lnTo>
                    <a:pt x="1557" y="83"/>
                  </a:lnTo>
                  <a:cubicBezTo>
                    <a:pt x="1587" y="55"/>
                    <a:pt x="1618" y="27"/>
                    <a:pt x="1649" y="0"/>
                  </a:cubicBezTo>
                  <a:cubicBezTo>
                    <a:pt x="1622" y="31"/>
                    <a:pt x="1594" y="61"/>
                    <a:pt x="1566" y="92"/>
                  </a:cubicBezTo>
                  <a:lnTo>
                    <a:pt x="1524" y="137"/>
                  </a:lnTo>
                  <a:lnTo>
                    <a:pt x="1502" y="160"/>
                  </a:lnTo>
                  <a:cubicBezTo>
                    <a:pt x="1495" y="167"/>
                    <a:pt x="1488" y="175"/>
                    <a:pt x="1480" y="182"/>
                  </a:cubicBezTo>
                  <a:lnTo>
                    <a:pt x="1390" y="268"/>
                  </a:lnTo>
                  <a:cubicBezTo>
                    <a:pt x="1375" y="282"/>
                    <a:pt x="1361" y="297"/>
                    <a:pt x="1345" y="310"/>
                  </a:cubicBezTo>
                  <a:lnTo>
                    <a:pt x="1298" y="351"/>
                  </a:lnTo>
                  <a:cubicBezTo>
                    <a:pt x="1267" y="378"/>
                    <a:pt x="1235" y="405"/>
                    <a:pt x="1204" y="432"/>
                  </a:cubicBezTo>
                  <a:cubicBezTo>
                    <a:pt x="1171" y="458"/>
                    <a:pt x="1138" y="483"/>
                    <a:pt x="1105" y="509"/>
                  </a:cubicBezTo>
                  <a:lnTo>
                    <a:pt x="1056" y="547"/>
                  </a:lnTo>
                  <a:cubicBezTo>
                    <a:pt x="1039" y="559"/>
                    <a:pt x="1022" y="570"/>
                    <a:pt x="1005" y="582"/>
                  </a:cubicBezTo>
                  <a:cubicBezTo>
                    <a:pt x="971" y="606"/>
                    <a:pt x="937" y="630"/>
                    <a:pt x="903" y="654"/>
                  </a:cubicBezTo>
                  <a:cubicBezTo>
                    <a:pt x="764" y="744"/>
                    <a:pt x="619" y="827"/>
                    <a:pt x="468" y="897"/>
                  </a:cubicBezTo>
                  <a:lnTo>
                    <a:pt x="412" y="923"/>
                  </a:lnTo>
                  <a:cubicBezTo>
                    <a:pt x="393" y="931"/>
                    <a:pt x="374" y="939"/>
                    <a:pt x="355" y="947"/>
                  </a:cubicBezTo>
                  <a:cubicBezTo>
                    <a:pt x="335" y="955"/>
                    <a:pt x="316" y="963"/>
                    <a:pt x="297" y="971"/>
                  </a:cubicBezTo>
                  <a:lnTo>
                    <a:pt x="239" y="993"/>
                  </a:lnTo>
                  <a:cubicBezTo>
                    <a:pt x="160" y="1020"/>
                    <a:pt x="81" y="1046"/>
                    <a:pt x="0" y="10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8"/>
            <p:cNvSpPr/>
            <p:nvPr/>
          </p:nvSpPr>
          <p:spPr>
            <a:xfrm rot="2335721">
              <a:off x="1787091" y="3665186"/>
              <a:ext cx="593641" cy="382321"/>
            </a:xfrm>
            <a:custGeom>
              <a:avLst/>
              <a:gdLst/>
              <a:ahLst/>
              <a:cxnLst/>
              <a:rect l="l" t="t" r="r" b="b"/>
              <a:pathLst>
                <a:path w="1649" h="1062" extrusionOk="0">
                  <a:moveTo>
                    <a:pt x="0" y="1062"/>
                  </a:moveTo>
                  <a:cubicBezTo>
                    <a:pt x="157" y="1009"/>
                    <a:pt x="306" y="940"/>
                    <a:pt x="452" y="865"/>
                  </a:cubicBezTo>
                  <a:cubicBezTo>
                    <a:pt x="471" y="855"/>
                    <a:pt x="489" y="846"/>
                    <a:pt x="507" y="836"/>
                  </a:cubicBezTo>
                  <a:lnTo>
                    <a:pt x="561" y="806"/>
                  </a:lnTo>
                  <a:lnTo>
                    <a:pt x="615" y="777"/>
                  </a:lnTo>
                  <a:cubicBezTo>
                    <a:pt x="633" y="767"/>
                    <a:pt x="650" y="756"/>
                    <a:pt x="668" y="745"/>
                  </a:cubicBezTo>
                  <a:lnTo>
                    <a:pt x="721" y="714"/>
                  </a:lnTo>
                  <a:lnTo>
                    <a:pt x="747" y="698"/>
                  </a:lnTo>
                  <a:lnTo>
                    <a:pt x="773" y="682"/>
                  </a:lnTo>
                  <a:lnTo>
                    <a:pt x="877" y="615"/>
                  </a:lnTo>
                  <a:lnTo>
                    <a:pt x="979" y="546"/>
                  </a:lnTo>
                  <a:cubicBezTo>
                    <a:pt x="996" y="534"/>
                    <a:pt x="1013" y="522"/>
                    <a:pt x="1030" y="510"/>
                  </a:cubicBezTo>
                  <a:lnTo>
                    <a:pt x="1079" y="474"/>
                  </a:lnTo>
                  <a:cubicBezTo>
                    <a:pt x="1112" y="449"/>
                    <a:pt x="1145" y="425"/>
                    <a:pt x="1178" y="400"/>
                  </a:cubicBezTo>
                  <a:cubicBezTo>
                    <a:pt x="1210" y="375"/>
                    <a:pt x="1242" y="349"/>
                    <a:pt x="1275" y="324"/>
                  </a:cubicBezTo>
                  <a:lnTo>
                    <a:pt x="1323" y="285"/>
                  </a:lnTo>
                  <a:lnTo>
                    <a:pt x="1370" y="245"/>
                  </a:lnTo>
                  <a:lnTo>
                    <a:pt x="1465" y="165"/>
                  </a:lnTo>
                  <a:cubicBezTo>
                    <a:pt x="1472" y="159"/>
                    <a:pt x="1480" y="152"/>
                    <a:pt x="1488" y="145"/>
                  </a:cubicBezTo>
                  <a:lnTo>
                    <a:pt x="1511" y="125"/>
                  </a:lnTo>
                  <a:lnTo>
                    <a:pt x="1557" y="83"/>
                  </a:lnTo>
                  <a:cubicBezTo>
                    <a:pt x="1587" y="55"/>
                    <a:pt x="1618" y="28"/>
                    <a:pt x="1649" y="0"/>
                  </a:cubicBezTo>
                  <a:cubicBezTo>
                    <a:pt x="1622" y="31"/>
                    <a:pt x="1594" y="62"/>
                    <a:pt x="1566" y="92"/>
                  </a:cubicBezTo>
                  <a:lnTo>
                    <a:pt x="1523" y="138"/>
                  </a:lnTo>
                  <a:lnTo>
                    <a:pt x="1502" y="160"/>
                  </a:lnTo>
                  <a:cubicBezTo>
                    <a:pt x="1495" y="168"/>
                    <a:pt x="1487" y="175"/>
                    <a:pt x="1480" y="182"/>
                  </a:cubicBezTo>
                  <a:lnTo>
                    <a:pt x="1390" y="268"/>
                  </a:lnTo>
                  <a:cubicBezTo>
                    <a:pt x="1375" y="282"/>
                    <a:pt x="1360" y="297"/>
                    <a:pt x="1345" y="311"/>
                  </a:cubicBezTo>
                  <a:lnTo>
                    <a:pt x="1298" y="351"/>
                  </a:lnTo>
                  <a:cubicBezTo>
                    <a:pt x="1267" y="379"/>
                    <a:pt x="1235" y="406"/>
                    <a:pt x="1204" y="432"/>
                  </a:cubicBezTo>
                  <a:cubicBezTo>
                    <a:pt x="1171" y="458"/>
                    <a:pt x="1138" y="483"/>
                    <a:pt x="1105" y="509"/>
                  </a:cubicBezTo>
                  <a:lnTo>
                    <a:pt x="1056" y="547"/>
                  </a:lnTo>
                  <a:cubicBezTo>
                    <a:pt x="1039" y="559"/>
                    <a:pt x="1022" y="571"/>
                    <a:pt x="1005" y="583"/>
                  </a:cubicBezTo>
                  <a:cubicBezTo>
                    <a:pt x="971" y="606"/>
                    <a:pt x="937" y="631"/>
                    <a:pt x="903" y="654"/>
                  </a:cubicBezTo>
                  <a:cubicBezTo>
                    <a:pt x="764" y="744"/>
                    <a:pt x="619" y="827"/>
                    <a:pt x="468" y="897"/>
                  </a:cubicBezTo>
                  <a:lnTo>
                    <a:pt x="412" y="923"/>
                  </a:lnTo>
                  <a:cubicBezTo>
                    <a:pt x="393" y="932"/>
                    <a:pt x="374" y="940"/>
                    <a:pt x="355" y="948"/>
                  </a:cubicBezTo>
                  <a:cubicBezTo>
                    <a:pt x="335" y="955"/>
                    <a:pt x="316" y="964"/>
                    <a:pt x="297" y="971"/>
                  </a:cubicBezTo>
                  <a:lnTo>
                    <a:pt x="239" y="993"/>
                  </a:lnTo>
                  <a:cubicBezTo>
                    <a:pt x="160" y="1020"/>
                    <a:pt x="81" y="1046"/>
                    <a:pt x="0" y="10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8"/>
            <p:cNvSpPr/>
            <p:nvPr/>
          </p:nvSpPr>
          <p:spPr>
            <a:xfrm rot="2335721">
              <a:off x="1774638" y="3743053"/>
              <a:ext cx="593641" cy="382321"/>
            </a:xfrm>
            <a:custGeom>
              <a:avLst/>
              <a:gdLst/>
              <a:ahLst/>
              <a:cxnLst/>
              <a:rect l="l" t="t" r="r" b="b"/>
              <a:pathLst>
                <a:path w="1649" h="1062" extrusionOk="0">
                  <a:moveTo>
                    <a:pt x="0" y="1062"/>
                  </a:moveTo>
                  <a:cubicBezTo>
                    <a:pt x="156" y="1009"/>
                    <a:pt x="306" y="940"/>
                    <a:pt x="452" y="865"/>
                  </a:cubicBezTo>
                  <a:cubicBezTo>
                    <a:pt x="470" y="855"/>
                    <a:pt x="489" y="846"/>
                    <a:pt x="507" y="836"/>
                  </a:cubicBezTo>
                  <a:lnTo>
                    <a:pt x="561" y="806"/>
                  </a:lnTo>
                  <a:lnTo>
                    <a:pt x="615" y="777"/>
                  </a:lnTo>
                  <a:cubicBezTo>
                    <a:pt x="632" y="766"/>
                    <a:pt x="650" y="756"/>
                    <a:pt x="668" y="745"/>
                  </a:cubicBezTo>
                  <a:lnTo>
                    <a:pt x="721" y="714"/>
                  </a:lnTo>
                  <a:lnTo>
                    <a:pt x="747" y="698"/>
                  </a:lnTo>
                  <a:lnTo>
                    <a:pt x="773" y="681"/>
                  </a:lnTo>
                  <a:lnTo>
                    <a:pt x="877" y="615"/>
                  </a:lnTo>
                  <a:lnTo>
                    <a:pt x="978" y="545"/>
                  </a:lnTo>
                  <a:cubicBezTo>
                    <a:pt x="995" y="534"/>
                    <a:pt x="1013" y="522"/>
                    <a:pt x="1029" y="510"/>
                  </a:cubicBezTo>
                  <a:lnTo>
                    <a:pt x="1079" y="474"/>
                  </a:lnTo>
                  <a:cubicBezTo>
                    <a:pt x="1112" y="449"/>
                    <a:pt x="1145" y="425"/>
                    <a:pt x="1178" y="400"/>
                  </a:cubicBezTo>
                  <a:cubicBezTo>
                    <a:pt x="1210" y="375"/>
                    <a:pt x="1242" y="349"/>
                    <a:pt x="1274" y="324"/>
                  </a:cubicBezTo>
                  <a:lnTo>
                    <a:pt x="1323" y="285"/>
                  </a:lnTo>
                  <a:lnTo>
                    <a:pt x="1370" y="245"/>
                  </a:lnTo>
                  <a:lnTo>
                    <a:pt x="1464" y="165"/>
                  </a:lnTo>
                  <a:cubicBezTo>
                    <a:pt x="1472" y="159"/>
                    <a:pt x="1480" y="152"/>
                    <a:pt x="1488" y="145"/>
                  </a:cubicBezTo>
                  <a:lnTo>
                    <a:pt x="1511" y="125"/>
                  </a:lnTo>
                  <a:lnTo>
                    <a:pt x="1556" y="83"/>
                  </a:lnTo>
                  <a:cubicBezTo>
                    <a:pt x="1587" y="55"/>
                    <a:pt x="1618" y="28"/>
                    <a:pt x="1649" y="0"/>
                  </a:cubicBezTo>
                  <a:cubicBezTo>
                    <a:pt x="1621" y="31"/>
                    <a:pt x="1594" y="62"/>
                    <a:pt x="1565" y="92"/>
                  </a:cubicBezTo>
                  <a:lnTo>
                    <a:pt x="1523" y="138"/>
                  </a:lnTo>
                  <a:lnTo>
                    <a:pt x="1502" y="160"/>
                  </a:lnTo>
                  <a:cubicBezTo>
                    <a:pt x="1495" y="168"/>
                    <a:pt x="1487" y="175"/>
                    <a:pt x="1480" y="182"/>
                  </a:cubicBezTo>
                  <a:lnTo>
                    <a:pt x="1390" y="268"/>
                  </a:lnTo>
                  <a:cubicBezTo>
                    <a:pt x="1375" y="282"/>
                    <a:pt x="1360" y="297"/>
                    <a:pt x="1345" y="311"/>
                  </a:cubicBezTo>
                  <a:lnTo>
                    <a:pt x="1298" y="351"/>
                  </a:lnTo>
                  <a:cubicBezTo>
                    <a:pt x="1266" y="379"/>
                    <a:pt x="1235" y="406"/>
                    <a:pt x="1203" y="432"/>
                  </a:cubicBezTo>
                  <a:cubicBezTo>
                    <a:pt x="1171" y="458"/>
                    <a:pt x="1138" y="483"/>
                    <a:pt x="1105" y="509"/>
                  </a:cubicBezTo>
                  <a:lnTo>
                    <a:pt x="1056" y="547"/>
                  </a:lnTo>
                  <a:cubicBezTo>
                    <a:pt x="1039" y="559"/>
                    <a:pt x="1022" y="571"/>
                    <a:pt x="1005" y="583"/>
                  </a:cubicBezTo>
                  <a:cubicBezTo>
                    <a:pt x="971" y="606"/>
                    <a:pt x="937" y="630"/>
                    <a:pt x="902" y="654"/>
                  </a:cubicBezTo>
                  <a:cubicBezTo>
                    <a:pt x="763" y="744"/>
                    <a:pt x="619" y="827"/>
                    <a:pt x="468" y="897"/>
                  </a:cubicBezTo>
                  <a:lnTo>
                    <a:pt x="412" y="923"/>
                  </a:lnTo>
                  <a:cubicBezTo>
                    <a:pt x="393" y="932"/>
                    <a:pt x="373" y="940"/>
                    <a:pt x="354" y="948"/>
                  </a:cubicBezTo>
                  <a:cubicBezTo>
                    <a:pt x="335" y="955"/>
                    <a:pt x="316" y="964"/>
                    <a:pt x="296" y="971"/>
                  </a:cubicBezTo>
                  <a:lnTo>
                    <a:pt x="238" y="993"/>
                  </a:lnTo>
                  <a:cubicBezTo>
                    <a:pt x="160" y="1020"/>
                    <a:pt x="81" y="1046"/>
                    <a:pt x="0" y="10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8"/>
            <p:cNvSpPr/>
            <p:nvPr/>
          </p:nvSpPr>
          <p:spPr>
            <a:xfrm rot="2335721">
              <a:off x="1791226" y="3580088"/>
              <a:ext cx="393841" cy="188640"/>
            </a:xfrm>
            <a:custGeom>
              <a:avLst/>
              <a:gdLst/>
              <a:ahLst/>
              <a:cxnLst/>
              <a:rect l="l" t="t" r="r" b="b"/>
              <a:pathLst>
                <a:path w="1094" h="524" extrusionOk="0">
                  <a:moveTo>
                    <a:pt x="0" y="523"/>
                  </a:moveTo>
                  <a:cubicBezTo>
                    <a:pt x="13" y="523"/>
                    <a:pt x="25" y="519"/>
                    <a:pt x="37" y="516"/>
                  </a:cubicBezTo>
                  <a:cubicBezTo>
                    <a:pt x="49" y="512"/>
                    <a:pt x="61" y="508"/>
                    <a:pt x="73" y="503"/>
                  </a:cubicBezTo>
                  <a:cubicBezTo>
                    <a:pt x="84" y="499"/>
                    <a:pt x="96" y="494"/>
                    <a:pt x="108" y="489"/>
                  </a:cubicBezTo>
                  <a:cubicBezTo>
                    <a:pt x="119" y="484"/>
                    <a:pt x="131" y="479"/>
                    <a:pt x="142" y="474"/>
                  </a:cubicBezTo>
                  <a:lnTo>
                    <a:pt x="177" y="458"/>
                  </a:lnTo>
                  <a:lnTo>
                    <a:pt x="211" y="442"/>
                  </a:lnTo>
                  <a:cubicBezTo>
                    <a:pt x="234" y="431"/>
                    <a:pt x="257" y="420"/>
                    <a:pt x="279" y="409"/>
                  </a:cubicBezTo>
                  <a:cubicBezTo>
                    <a:pt x="370" y="364"/>
                    <a:pt x="460" y="319"/>
                    <a:pt x="549" y="272"/>
                  </a:cubicBezTo>
                  <a:lnTo>
                    <a:pt x="820" y="133"/>
                  </a:lnTo>
                  <a:cubicBezTo>
                    <a:pt x="910" y="88"/>
                    <a:pt x="1001" y="42"/>
                    <a:pt x="1094" y="0"/>
                  </a:cubicBezTo>
                  <a:cubicBezTo>
                    <a:pt x="1011" y="59"/>
                    <a:pt x="925" y="113"/>
                    <a:pt x="837" y="165"/>
                  </a:cubicBezTo>
                  <a:cubicBezTo>
                    <a:pt x="750" y="217"/>
                    <a:pt x="661" y="266"/>
                    <a:pt x="571" y="313"/>
                  </a:cubicBezTo>
                  <a:cubicBezTo>
                    <a:pt x="526" y="336"/>
                    <a:pt x="480" y="359"/>
                    <a:pt x="434" y="381"/>
                  </a:cubicBezTo>
                  <a:cubicBezTo>
                    <a:pt x="411" y="392"/>
                    <a:pt x="387" y="402"/>
                    <a:pt x="364" y="412"/>
                  </a:cubicBezTo>
                  <a:lnTo>
                    <a:pt x="329" y="428"/>
                  </a:lnTo>
                  <a:lnTo>
                    <a:pt x="294" y="442"/>
                  </a:lnTo>
                  <a:cubicBezTo>
                    <a:pt x="270" y="452"/>
                    <a:pt x="247" y="462"/>
                    <a:pt x="223" y="470"/>
                  </a:cubicBezTo>
                  <a:lnTo>
                    <a:pt x="187" y="483"/>
                  </a:lnTo>
                  <a:lnTo>
                    <a:pt x="150" y="495"/>
                  </a:lnTo>
                  <a:cubicBezTo>
                    <a:pt x="138" y="499"/>
                    <a:pt x="126" y="503"/>
                    <a:pt x="113" y="506"/>
                  </a:cubicBezTo>
                  <a:cubicBezTo>
                    <a:pt x="101" y="509"/>
                    <a:pt x="89" y="513"/>
                    <a:pt x="76" y="515"/>
                  </a:cubicBezTo>
                  <a:cubicBezTo>
                    <a:pt x="64" y="518"/>
                    <a:pt x="51" y="521"/>
                    <a:pt x="38" y="523"/>
                  </a:cubicBezTo>
                  <a:cubicBezTo>
                    <a:pt x="26" y="524"/>
                    <a:pt x="13" y="526"/>
                    <a:pt x="0" y="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8"/>
            <p:cNvSpPr/>
            <p:nvPr/>
          </p:nvSpPr>
          <p:spPr>
            <a:xfrm rot="2335721">
              <a:off x="1746511" y="3730066"/>
              <a:ext cx="14040" cy="18720"/>
            </a:xfrm>
            <a:custGeom>
              <a:avLst/>
              <a:gdLst/>
              <a:ahLst/>
              <a:cxnLst/>
              <a:rect l="l" t="t" r="r" b="b"/>
              <a:pathLst>
                <a:path w="39" h="52" extrusionOk="0">
                  <a:moveTo>
                    <a:pt x="8" y="0"/>
                  </a:moveTo>
                  <a:lnTo>
                    <a:pt x="0" y="36"/>
                  </a:lnTo>
                  <a:lnTo>
                    <a:pt x="39" y="52"/>
                  </a:lnTo>
                  <a:cubicBezTo>
                    <a:pt x="29" y="35"/>
                    <a:pt x="19" y="18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8"/>
            <p:cNvSpPr/>
            <p:nvPr/>
          </p:nvSpPr>
          <p:spPr>
            <a:xfrm rot="2335721">
              <a:off x="1720732" y="3514237"/>
              <a:ext cx="389161" cy="486361"/>
            </a:xfrm>
            <a:custGeom>
              <a:avLst/>
              <a:gdLst/>
              <a:ahLst/>
              <a:cxnLst/>
              <a:rect l="l" t="t" r="r" b="b"/>
              <a:pathLst>
                <a:path w="1081" h="1351" extrusionOk="0">
                  <a:moveTo>
                    <a:pt x="430" y="0"/>
                  </a:moveTo>
                  <a:cubicBezTo>
                    <a:pt x="296" y="70"/>
                    <a:pt x="135" y="148"/>
                    <a:pt x="0" y="198"/>
                  </a:cubicBezTo>
                  <a:cubicBezTo>
                    <a:pt x="122" y="494"/>
                    <a:pt x="292" y="770"/>
                    <a:pt x="460" y="1041"/>
                  </a:cubicBezTo>
                  <a:cubicBezTo>
                    <a:pt x="525" y="1146"/>
                    <a:pt x="591" y="1249"/>
                    <a:pt x="660" y="1351"/>
                  </a:cubicBezTo>
                  <a:cubicBezTo>
                    <a:pt x="746" y="1323"/>
                    <a:pt x="879" y="1267"/>
                    <a:pt x="1081" y="1161"/>
                  </a:cubicBezTo>
                  <a:cubicBezTo>
                    <a:pt x="833" y="795"/>
                    <a:pt x="626" y="398"/>
                    <a:pt x="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8"/>
            <p:cNvSpPr/>
            <p:nvPr/>
          </p:nvSpPr>
          <p:spPr>
            <a:xfrm rot="2335721">
              <a:off x="2148917" y="3521091"/>
              <a:ext cx="407521" cy="578521"/>
            </a:xfrm>
            <a:custGeom>
              <a:avLst/>
              <a:gdLst/>
              <a:ahLst/>
              <a:cxnLst/>
              <a:rect l="l" t="t" r="r" b="b"/>
              <a:pathLst>
                <a:path w="1132" h="1607" extrusionOk="0">
                  <a:moveTo>
                    <a:pt x="691" y="460"/>
                  </a:moveTo>
                  <a:cubicBezTo>
                    <a:pt x="718" y="431"/>
                    <a:pt x="722" y="420"/>
                    <a:pt x="722" y="420"/>
                  </a:cubicBezTo>
                  <a:lnTo>
                    <a:pt x="518" y="0"/>
                  </a:lnTo>
                  <a:cubicBezTo>
                    <a:pt x="502" y="105"/>
                    <a:pt x="228" y="298"/>
                    <a:pt x="0" y="442"/>
                  </a:cubicBezTo>
                  <a:cubicBezTo>
                    <a:pt x="156" y="711"/>
                    <a:pt x="310" y="982"/>
                    <a:pt x="459" y="1255"/>
                  </a:cubicBezTo>
                  <a:cubicBezTo>
                    <a:pt x="523" y="1372"/>
                    <a:pt x="585" y="1489"/>
                    <a:pt x="647" y="1607"/>
                  </a:cubicBezTo>
                  <a:cubicBezTo>
                    <a:pt x="1129" y="1305"/>
                    <a:pt x="1109" y="1225"/>
                    <a:pt x="1109" y="1225"/>
                  </a:cubicBezTo>
                  <a:lnTo>
                    <a:pt x="1132" y="1073"/>
                  </a:lnTo>
                  <a:lnTo>
                    <a:pt x="999" y="1029"/>
                  </a:lnTo>
                  <a:lnTo>
                    <a:pt x="1010" y="955"/>
                  </a:lnTo>
                  <a:lnTo>
                    <a:pt x="1022" y="881"/>
                  </a:lnTo>
                  <a:lnTo>
                    <a:pt x="1021" y="881"/>
                  </a:lnTo>
                  <a:lnTo>
                    <a:pt x="1021" y="879"/>
                  </a:lnTo>
                  <a:lnTo>
                    <a:pt x="889" y="835"/>
                  </a:lnTo>
                  <a:lnTo>
                    <a:pt x="911" y="687"/>
                  </a:lnTo>
                  <a:lnTo>
                    <a:pt x="776" y="642"/>
                  </a:lnTo>
                  <a:lnTo>
                    <a:pt x="801" y="495"/>
                  </a:lnTo>
                  <a:lnTo>
                    <a:pt x="691" y="4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8"/>
            <p:cNvSpPr/>
            <p:nvPr/>
          </p:nvSpPr>
          <p:spPr>
            <a:xfrm rot="2335721">
              <a:off x="1745046" y="3468470"/>
              <a:ext cx="79560" cy="119520"/>
            </a:xfrm>
            <a:custGeom>
              <a:avLst/>
              <a:gdLst/>
              <a:ahLst/>
              <a:cxnLst/>
              <a:rect l="l" t="t" r="r" b="b"/>
              <a:pathLst>
                <a:path w="221" h="332" extrusionOk="0">
                  <a:moveTo>
                    <a:pt x="68" y="6"/>
                  </a:moveTo>
                  <a:cubicBezTo>
                    <a:pt x="40" y="8"/>
                    <a:pt x="17" y="7"/>
                    <a:pt x="0" y="0"/>
                  </a:cubicBezTo>
                  <a:lnTo>
                    <a:pt x="221" y="332"/>
                  </a:lnTo>
                  <a:cubicBezTo>
                    <a:pt x="165" y="225"/>
                    <a:pt x="113" y="117"/>
                    <a:pt x="68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8"/>
            <p:cNvSpPr/>
            <p:nvPr/>
          </p:nvSpPr>
          <p:spPr>
            <a:xfrm rot="2335721">
              <a:off x="1733785" y="3807203"/>
              <a:ext cx="18000" cy="2340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50" y="65"/>
                  </a:moveTo>
                  <a:cubicBezTo>
                    <a:pt x="49" y="63"/>
                    <a:pt x="47" y="60"/>
                    <a:pt x="46" y="58"/>
                  </a:cubicBezTo>
                  <a:cubicBezTo>
                    <a:pt x="34" y="39"/>
                    <a:pt x="22" y="19"/>
                    <a:pt x="10" y="0"/>
                  </a:cubicBezTo>
                  <a:lnTo>
                    <a:pt x="0" y="45"/>
                  </a:lnTo>
                  <a:lnTo>
                    <a:pt x="2" y="45"/>
                  </a:lnTo>
                  <a:lnTo>
                    <a:pt x="1" y="47"/>
                  </a:lnTo>
                  <a:lnTo>
                    <a:pt x="50" y="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8"/>
            <p:cNvSpPr/>
            <p:nvPr/>
          </p:nvSpPr>
          <p:spPr>
            <a:xfrm rot="2335721">
              <a:off x="1801174" y="1688542"/>
              <a:ext cx="277921" cy="734402"/>
            </a:xfrm>
            <a:custGeom>
              <a:avLst/>
              <a:gdLst/>
              <a:ahLst/>
              <a:cxnLst/>
              <a:rect l="l" t="t" r="r" b="b"/>
              <a:pathLst>
                <a:path w="772" h="2040" extrusionOk="0">
                  <a:moveTo>
                    <a:pt x="292" y="1837"/>
                  </a:moveTo>
                  <a:cubicBezTo>
                    <a:pt x="336" y="1902"/>
                    <a:pt x="386" y="1966"/>
                    <a:pt x="455" y="2006"/>
                  </a:cubicBezTo>
                  <a:cubicBezTo>
                    <a:pt x="523" y="2045"/>
                    <a:pt x="614" y="2055"/>
                    <a:pt x="680" y="2012"/>
                  </a:cubicBezTo>
                  <a:cubicBezTo>
                    <a:pt x="775" y="1951"/>
                    <a:pt x="784" y="1816"/>
                    <a:pt x="762" y="1705"/>
                  </a:cubicBezTo>
                  <a:cubicBezTo>
                    <a:pt x="723" y="1514"/>
                    <a:pt x="622" y="1340"/>
                    <a:pt x="575" y="1151"/>
                  </a:cubicBezTo>
                  <a:cubicBezTo>
                    <a:pt x="540" y="1014"/>
                    <a:pt x="534" y="871"/>
                    <a:pt x="557" y="732"/>
                  </a:cubicBezTo>
                  <a:cubicBezTo>
                    <a:pt x="575" y="621"/>
                    <a:pt x="611" y="514"/>
                    <a:pt x="622" y="403"/>
                  </a:cubicBezTo>
                  <a:cubicBezTo>
                    <a:pt x="634" y="292"/>
                    <a:pt x="617" y="171"/>
                    <a:pt x="543" y="88"/>
                  </a:cubicBezTo>
                  <a:cubicBezTo>
                    <a:pt x="383" y="-94"/>
                    <a:pt x="192" y="35"/>
                    <a:pt x="122" y="209"/>
                  </a:cubicBezTo>
                  <a:cubicBezTo>
                    <a:pt x="52" y="384"/>
                    <a:pt x="13" y="572"/>
                    <a:pt x="3" y="760"/>
                  </a:cubicBezTo>
                  <a:cubicBezTo>
                    <a:pt x="-18" y="1137"/>
                    <a:pt x="80" y="1522"/>
                    <a:pt x="292" y="18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8"/>
            <p:cNvSpPr/>
            <p:nvPr/>
          </p:nvSpPr>
          <p:spPr>
            <a:xfrm rot="2335721">
              <a:off x="2403748" y="897172"/>
              <a:ext cx="265321" cy="472321"/>
            </a:xfrm>
            <a:custGeom>
              <a:avLst/>
              <a:gdLst/>
              <a:ahLst/>
              <a:cxnLst/>
              <a:rect l="l" t="t" r="r" b="b"/>
              <a:pathLst>
                <a:path w="737" h="1312" extrusionOk="0">
                  <a:moveTo>
                    <a:pt x="732" y="1254"/>
                  </a:moveTo>
                  <a:cubicBezTo>
                    <a:pt x="710" y="1213"/>
                    <a:pt x="688" y="1172"/>
                    <a:pt x="667" y="1132"/>
                  </a:cubicBezTo>
                  <a:cubicBezTo>
                    <a:pt x="614" y="1033"/>
                    <a:pt x="562" y="935"/>
                    <a:pt x="509" y="837"/>
                  </a:cubicBezTo>
                  <a:cubicBezTo>
                    <a:pt x="445" y="718"/>
                    <a:pt x="382" y="599"/>
                    <a:pt x="318" y="480"/>
                  </a:cubicBezTo>
                  <a:cubicBezTo>
                    <a:pt x="263" y="377"/>
                    <a:pt x="208" y="274"/>
                    <a:pt x="154" y="171"/>
                  </a:cubicBezTo>
                  <a:cubicBezTo>
                    <a:pt x="127" y="121"/>
                    <a:pt x="103" y="70"/>
                    <a:pt x="73" y="21"/>
                  </a:cubicBezTo>
                  <a:cubicBezTo>
                    <a:pt x="73" y="21"/>
                    <a:pt x="73" y="20"/>
                    <a:pt x="72" y="19"/>
                  </a:cubicBezTo>
                  <a:cubicBezTo>
                    <a:pt x="49" y="-25"/>
                    <a:pt x="-18" y="14"/>
                    <a:pt x="5" y="58"/>
                  </a:cubicBezTo>
                  <a:lnTo>
                    <a:pt x="71" y="181"/>
                  </a:lnTo>
                  <a:cubicBezTo>
                    <a:pt x="123" y="279"/>
                    <a:pt x="176" y="377"/>
                    <a:pt x="228" y="476"/>
                  </a:cubicBezTo>
                  <a:cubicBezTo>
                    <a:pt x="292" y="595"/>
                    <a:pt x="356" y="714"/>
                    <a:pt x="419" y="833"/>
                  </a:cubicBezTo>
                  <a:cubicBezTo>
                    <a:pt x="474" y="935"/>
                    <a:pt x="529" y="1038"/>
                    <a:pt x="584" y="1141"/>
                  </a:cubicBezTo>
                  <a:cubicBezTo>
                    <a:pt x="610" y="1191"/>
                    <a:pt x="635" y="1243"/>
                    <a:pt x="664" y="1291"/>
                  </a:cubicBezTo>
                  <a:cubicBezTo>
                    <a:pt x="664" y="1292"/>
                    <a:pt x="665" y="1292"/>
                    <a:pt x="665" y="1293"/>
                  </a:cubicBezTo>
                  <a:cubicBezTo>
                    <a:pt x="689" y="1337"/>
                    <a:pt x="756" y="1298"/>
                    <a:pt x="732" y="12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8"/>
            <p:cNvSpPr/>
            <p:nvPr/>
          </p:nvSpPr>
          <p:spPr>
            <a:xfrm rot="2335721">
              <a:off x="812585" y="2737059"/>
              <a:ext cx="390961" cy="483481"/>
            </a:xfrm>
            <a:custGeom>
              <a:avLst/>
              <a:gdLst/>
              <a:ahLst/>
              <a:cxnLst/>
              <a:rect l="l" t="t" r="r" b="b"/>
              <a:pathLst>
                <a:path w="1086" h="1343" extrusionOk="0">
                  <a:moveTo>
                    <a:pt x="1019" y="12"/>
                  </a:moveTo>
                  <a:cubicBezTo>
                    <a:pt x="893" y="170"/>
                    <a:pt x="767" y="329"/>
                    <a:pt x="641" y="487"/>
                  </a:cubicBezTo>
                  <a:cubicBezTo>
                    <a:pt x="495" y="670"/>
                    <a:pt x="349" y="853"/>
                    <a:pt x="203" y="1036"/>
                  </a:cubicBezTo>
                  <a:cubicBezTo>
                    <a:pt x="139" y="1117"/>
                    <a:pt x="75" y="1197"/>
                    <a:pt x="11" y="1277"/>
                  </a:cubicBezTo>
                  <a:cubicBezTo>
                    <a:pt x="-2" y="1294"/>
                    <a:pt x="-5" y="1316"/>
                    <a:pt x="11" y="1332"/>
                  </a:cubicBezTo>
                  <a:cubicBezTo>
                    <a:pt x="25" y="1346"/>
                    <a:pt x="53" y="1348"/>
                    <a:pt x="66" y="1332"/>
                  </a:cubicBezTo>
                  <a:cubicBezTo>
                    <a:pt x="192" y="1173"/>
                    <a:pt x="319" y="1015"/>
                    <a:pt x="445" y="857"/>
                  </a:cubicBezTo>
                  <a:cubicBezTo>
                    <a:pt x="591" y="674"/>
                    <a:pt x="737" y="491"/>
                    <a:pt x="883" y="307"/>
                  </a:cubicBezTo>
                  <a:lnTo>
                    <a:pt x="1075" y="67"/>
                  </a:lnTo>
                  <a:cubicBezTo>
                    <a:pt x="1088" y="50"/>
                    <a:pt x="1090" y="28"/>
                    <a:pt x="1074" y="12"/>
                  </a:cubicBezTo>
                  <a:cubicBezTo>
                    <a:pt x="1061" y="-2"/>
                    <a:pt x="1033" y="-4"/>
                    <a:pt x="1019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8"/>
            <p:cNvSpPr/>
            <p:nvPr/>
          </p:nvSpPr>
          <p:spPr>
            <a:xfrm rot="2335721">
              <a:off x="3120074" y="3303469"/>
              <a:ext cx="603721" cy="113040"/>
            </a:xfrm>
            <a:custGeom>
              <a:avLst/>
              <a:gdLst/>
              <a:ahLst/>
              <a:cxnLst/>
              <a:rect l="l" t="t" r="r" b="b"/>
              <a:pathLst>
                <a:path w="1677" h="314" extrusionOk="0">
                  <a:moveTo>
                    <a:pt x="48" y="314"/>
                  </a:moveTo>
                  <a:cubicBezTo>
                    <a:pt x="248" y="284"/>
                    <a:pt x="449" y="254"/>
                    <a:pt x="649" y="224"/>
                  </a:cubicBezTo>
                  <a:cubicBezTo>
                    <a:pt x="881" y="190"/>
                    <a:pt x="1112" y="156"/>
                    <a:pt x="1344" y="121"/>
                  </a:cubicBezTo>
                  <a:lnTo>
                    <a:pt x="1648" y="76"/>
                  </a:lnTo>
                  <a:cubicBezTo>
                    <a:pt x="1669" y="73"/>
                    <a:pt x="1681" y="47"/>
                    <a:pt x="1676" y="28"/>
                  </a:cubicBezTo>
                  <a:cubicBezTo>
                    <a:pt x="1670" y="6"/>
                    <a:pt x="1650" y="-3"/>
                    <a:pt x="1629" y="1"/>
                  </a:cubicBezTo>
                  <a:cubicBezTo>
                    <a:pt x="1429" y="30"/>
                    <a:pt x="1228" y="60"/>
                    <a:pt x="1028" y="90"/>
                  </a:cubicBezTo>
                  <a:cubicBezTo>
                    <a:pt x="797" y="125"/>
                    <a:pt x="565" y="159"/>
                    <a:pt x="333" y="193"/>
                  </a:cubicBezTo>
                  <a:cubicBezTo>
                    <a:pt x="232" y="209"/>
                    <a:pt x="130" y="224"/>
                    <a:pt x="29" y="239"/>
                  </a:cubicBezTo>
                  <a:cubicBezTo>
                    <a:pt x="8" y="242"/>
                    <a:pt x="-4" y="267"/>
                    <a:pt x="1" y="286"/>
                  </a:cubicBezTo>
                  <a:cubicBezTo>
                    <a:pt x="7" y="308"/>
                    <a:pt x="27" y="317"/>
                    <a:pt x="48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8"/>
            <p:cNvSpPr/>
            <p:nvPr/>
          </p:nvSpPr>
          <p:spPr>
            <a:xfrm rot="2335721">
              <a:off x="693833" y="2222427"/>
              <a:ext cx="434161" cy="241921"/>
            </a:xfrm>
            <a:custGeom>
              <a:avLst/>
              <a:gdLst/>
              <a:ahLst/>
              <a:cxnLst/>
              <a:rect l="l" t="t" r="r" b="b"/>
              <a:pathLst>
                <a:path w="1206" h="672" extrusionOk="0">
                  <a:moveTo>
                    <a:pt x="1147" y="5"/>
                  </a:moveTo>
                  <a:cubicBezTo>
                    <a:pt x="844" y="165"/>
                    <a:pt x="541" y="325"/>
                    <a:pt x="237" y="485"/>
                  </a:cubicBezTo>
                  <a:lnTo>
                    <a:pt x="19" y="601"/>
                  </a:lnTo>
                  <a:cubicBezTo>
                    <a:pt x="-25" y="624"/>
                    <a:pt x="14" y="691"/>
                    <a:pt x="58" y="668"/>
                  </a:cubicBezTo>
                  <a:cubicBezTo>
                    <a:pt x="361" y="508"/>
                    <a:pt x="664" y="348"/>
                    <a:pt x="967" y="188"/>
                  </a:cubicBezTo>
                  <a:cubicBezTo>
                    <a:pt x="1040" y="149"/>
                    <a:pt x="1113" y="111"/>
                    <a:pt x="1186" y="72"/>
                  </a:cubicBezTo>
                  <a:cubicBezTo>
                    <a:pt x="1230" y="49"/>
                    <a:pt x="1191" y="-18"/>
                    <a:pt x="114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8"/>
            <p:cNvSpPr/>
            <p:nvPr/>
          </p:nvSpPr>
          <p:spPr>
            <a:xfrm rot="2335721">
              <a:off x="3502304" y="2649368"/>
              <a:ext cx="416161" cy="272161"/>
            </a:xfrm>
            <a:custGeom>
              <a:avLst/>
              <a:gdLst/>
              <a:ahLst/>
              <a:cxnLst/>
              <a:rect l="l" t="t" r="r" b="b"/>
              <a:pathLst>
                <a:path w="1156" h="756" extrusionOk="0">
                  <a:moveTo>
                    <a:pt x="57" y="750"/>
                  </a:moveTo>
                  <a:cubicBezTo>
                    <a:pt x="347" y="568"/>
                    <a:pt x="638" y="386"/>
                    <a:pt x="928" y="204"/>
                  </a:cubicBezTo>
                  <a:cubicBezTo>
                    <a:pt x="998" y="160"/>
                    <a:pt x="1068" y="117"/>
                    <a:pt x="1137" y="73"/>
                  </a:cubicBezTo>
                  <a:cubicBezTo>
                    <a:pt x="1180" y="47"/>
                    <a:pt x="1141" y="-21"/>
                    <a:pt x="1099" y="6"/>
                  </a:cubicBezTo>
                  <a:cubicBezTo>
                    <a:pt x="808" y="188"/>
                    <a:pt x="518" y="370"/>
                    <a:pt x="227" y="552"/>
                  </a:cubicBezTo>
                  <a:cubicBezTo>
                    <a:pt x="158" y="596"/>
                    <a:pt x="88" y="640"/>
                    <a:pt x="18" y="683"/>
                  </a:cubicBezTo>
                  <a:cubicBezTo>
                    <a:pt x="-24" y="710"/>
                    <a:pt x="15" y="777"/>
                    <a:pt x="57" y="7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8"/>
            <p:cNvSpPr/>
            <p:nvPr/>
          </p:nvSpPr>
          <p:spPr>
            <a:xfrm rot="2335721">
              <a:off x="905687" y="1720371"/>
              <a:ext cx="468361" cy="78120"/>
            </a:xfrm>
            <a:custGeom>
              <a:avLst/>
              <a:gdLst/>
              <a:ahLst/>
              <a:cxnLst/>
              <a:rect l="l" t="t" r="r" b="b"/>
              <a:pathLst>
                <a:path w="1301" h="217" extrusionOk="0">
                  <a:moveTo>
                    <a:pt x="1262" y="0"/>
                  </a:moveTo>
                  <a:cubicBezTo>
                    <a:pt x="944" y="36"/>
                    <a:pt x="626" y="73"/>
                    <a:pt x="308" y="109"/>
                  </a:cubicBezTo>
                  <a:cubicBezTo>
                    <a:pt x="218" y="119"/>
                    <a:pt x="129" y="130"/>
                    <a:pt x="39" y="140"/>
                  </a:cubicBezTo>
                  <a:cubicBezTo>
                    <a:pt x="18" y="142"/>
                    <a:pt x="0" y="156"/>
                    <a:pt x="0" y="178"/>
                  </a:cubicBezTo>
                  <a:cubicBezTo>
                    <a:pt x="0" y="197"/>
                    <a:pt x="17" y="220"/>
                    <a:pt x="38" y="217"/>
                  </a:cubicBezTo>
                  <a:lnTo>
                    <a:pt x="992" y="108"/>
                  </a:lnTo>
                  <a:cubicBezTo>
                    <a:pt x="1082" y="98"/>
                    <a:pt x="1172" y="88"/>
                    <a:pt x="1262" y="78"/>
                  </a:cubicBezTo>
                  <a:cubicBezTo>
                    <a:pt x="1282" y="75"/>
                    <a:pt x="1300" y="62"/>
                    <a:pt x="1301" y="39"/>
                  </a:cubicBezTo>
                  <a:cubicBezTo>
                    <a:pt x="1301" y="20"/>
                    <a:pt x="1283" y="-2"/>
                    <a:pt x="1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3100" rIns="90000" bIns="33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8"/>
            <p:cNvSpPr/>
            <p:nvPr/>
          </p:nvSpPr>
          <p:spPr>
            <a:xfrm rot="2335721">
              <a:off x="3526174" y="1967665"/>
              <a:ext cx="292321" cy="383401"/>
            </a:xfrm>
            <a:custGeom>
              <a:avLst/>
              <a:gdLst/>
              <a:ahLst/>
              <a:cxnLst/>
              <a:rect l="l" t="t" r="r" b="b"/>
              <a:pathLst>
                <a:path w="812" h="1065" extrusionOk="0">
                  <a:moveTo>
                    <a:pt x="72" y="1046"/>
                  </a:moveTo>
                  <a:cubicBezTo>
                    <a:pt x="263" y="789"/>
                    <a:pt x="454" y="532"/>
                    <a:pt x="645" y="275"/>
                  </a:cubicBezTo>
                  <a:cubicBezTo>
                    <a:pt x="699" y="203"/>
                    <a:pt x="753" y="130"/>
                    <a:pt x="807" y="58"/>
                  </a:cubicBezTo>
                  <a:cubicBezTo>
                    <a:pt x="819" y="41"/>
                    <a:pt x="809" y="14"/>
                    <a:pt x="792" y="5"/>
                  </a:cubicBezTo>
                  <a:cubicBezTo>
                    <a:pt x="772" y="-7"/>
                    <a:pt x="752" y="2"/>
                    <a:pt x="739" y="19"/>
                  </a:cubicBezTo>
                  <a:cubicBezTo>
                    <a:pt x="549" y="276"/>
                    <a:pt x="358" y="533"/>
                    <a:pt x="167" y="790"/>
                  </a:cubicBezTo>
                  <a:lnTo>
                    <a:pt x="5" y="1008"/>
                  </a:lnTo>
                  <a:cubicBezTo>
                    <a:pt x="-7" y="1024"/>
                    <a:pt x="3" y="1051"/>
                    <a:pt x="20" y="1060"/>
                  </a:cubicBezTo>
                  <a:cubicBezTo>
                    <a:pt x="40" y="1072"/>
                    <a:pt x="60" y="1063"/>
                    <a:pt x="72" y="1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8"/>
            <p:cNvSpPr/>
            <p:nvPr/>
          </p:nvSpPr>
          <p:spPr>
            <a:xfrm rot="2335721">
              <a:off x="1492187" y="1115841"/>
              <a:ext cx="455761" cy="230401"/>
            </a:xfrm>
            <a:custGeom>
              <a:avLst/>
              <a:gdLst/>
              <a:ahLst/>
              <a:cxnLst/>
              <a:rect l="l" t="t" r="r" b="b"/>
              <a:pathLst>
                <a:path w="1266" h="640" extrusionOk="0">
                  <a:moveTo>
                    <a:pt x="1246" y="568"/>
                  </a:moveTo>
                  <a:cubicBezTo>
                    <a:pt x="1100" y="498"/>
                    <a:pt x="953" y="429"/>
                    <a:pt x="806" y="359"/>
                  </a:cubicBezTo>
                  <a:cubicBezTo>
                    <a:pt x="630" y="276"/>
                    <a:pt x="453" y="192"/>
                    <a:pt x="277" y="108"/>
                  </a:cubicBezTo>
                  <a:cubicBezTo>
                    <a:pt x="204" y="74"/>
                    <a:pt x="131" y="39"/>
                    <a:pt x="58" y="5"/>
                  </a:cubicBezTo>
                  <a:cubicBezTo>
                    <a:pt x="39" y="-4"/>
                    <a:pt x="16" y="0"/>
                    <a:pt x="5" y="19"/>
                  </a:cubicBezTo>
                  <a:cubicBezTo>
                    <a:pt x="-5" y="36"/>
                    <a:pt x="0" y="63"/>
                    <a:pt x="19" y="72"/>
                  </a:cubicBezTo>
                  <a:cubicBezTo>
                    <a:pt x="166" y="141"/>
                    <a:pt x="313" y="211"/>
                    <a:pt x="459" y="280"/>
                  </a:cubicBezTo>
                  <a:cubicBezTo>
                    <a:pt x="636" y="364"/>
                    <a:pt x="812" y="448"/>
                    <a:pt x="989" y="531"/>
                  </a:cubicBezTo>
                  <a:cubicBezTo>
                    <a:pt x="1062" y="566"/>
                    <a:pt x="1135" y="601"/>
                    <a:pt x="1208" y="635"/>
                  </a:cubicBezTo>
                  <a:cubicBezTo>
                    <a:pt x="1227" y="644"/>
                    <a:pt x="1250" y="640"/>
                    <a:pt x="1261" y="621"/>
                  </a:cubicBezTo>
                  <a:cubicBezTo>
                    <a:pt x="1271" y="604"/>
                    <a:pt x="1265" y="577"/>
                    <a:pt x="1246" y="5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8"/>
            <p:cNvSpPr/>
            <p:nvPr/>
          </p:nvSpPr>
          <p:spPr>
            <a:xfrm rot="2335721">
              <a:off x="3249559" y="1227875"/>
              <a:ext cx="66960" cy="499681"/>
            </a:xfrm>
            <a:custGeom>
              <a:avLst/>
              <a:gdLst/>
              <a:ahLst/>
              <a:cxnLst/>
              <a:rect l="l" t="t" r="r" b="b"/>
              <a:pathLst>
                <a:path w="186" h="1388" extrusionOk="0">
                  <a:moveTo>
                    <a:pt x="78" y="1350"/>
                  </a:moveTo>
                  <a:cubicBezTo>
                    <a:pt x="91" y="1188"/>
                    <a:pt x="104" y="1026"/>
                    <a:pt x="118" y="864"/>
                  </a:cubicBezTo>
                  <a:cubicBezTo>
                    <a:pt x="134" y="670"/>
                    <a:pt x="150" y="475"/>
                    <a:pt x="166" y="280"/>
                  </a:cubicBezTo>
                  <a:cubicBezTo>
                    <a:pt x="173" y="200"/>
                    <a:pt x="180" y="119"/>
                    <a:pt x="186" y="39"/>
                  </a:cubicBezTo>
                  <a:cubicBezTo>
                    <a:pt x="188" y="18"/>
                    <a:pt x="168" y="0"/>
                    <a:pt x="148" y="0"/>
                  </a:cubicBezTo>
                  <a:cubicBezTo>
                    <a:pt x="125" y="0"/>
                    <a:pt x="111" y="17"/>
                    <a:pt x="109" y="38"/>
                  </a:cubicBezTo>
                  <a:cubicBezTo>
                    <a:pt x="95" y="200"/>
                    <a:pt x="82" y="362"/>
                    <a:pt x="69" y="524"/>
                  </a:cubicBezTo>
                  <a:cubicBezTo>
                    <a:pt x="52" y="718"/>
                    <a:pt x="36" y="913"/>
                    <a:pt x="20" y="1108"/>
                  </a:cubicBezTo>
                  <a:cubicBezTo>
                    <a:pt x="13" y="1188"/>
                    <a:pt x="7" y="1269"/>
                    <a:pt x="0" y="1349"/>
                  </a:cubicBezTo>
                  <a:cubicBezTo>
                    <a:pt x="-2" y="1370"/>
                    <a:pt x="19" y="1388"/>
                    <a:pt x="39" y="1388"/>
                  </a:cubicBezTo>
                  <a:cubicBezTo>
                    <a:pt x="61" y="1388"/>
                    <a:pt x="76" y="1371"/>
                    <a:pt x="78" y="13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9" name="Google Shape;2099;p38"/>
          <p:cNvGrpSpPr/>
          <p:nvPr/>
        </p:nvGrpSpPr>
        <p:grpSpPr>
          <a:xfrm>
            <a:off x="3512092" y="3904318"/>
            <a:ext cx="553212" cy="664190"/>
            <a:chOff x="3512092" y="3904318"/>
            <a:chExt cx="553212" cy="664190"/>
          </a:xfrm>
        </p:grpSpPr>
        <p:grpSp>
          <p:nvGrpSpPr>
            <p:cNvPr id="2100" name="Google Shape;2100;p38"/>
            <p:cNvGrpSpPr/>
            <p:nvPr/>
          </p:nvGrpSpPr>
          <p:grpSpPr>
            <a:xfrm rot="2293604" flipH="1">
              <a:off x="3857099" y="3929070"/>
              <a:ext cx="156606" cy="221049"/>
              <a:chOff x="6223273" y="5387430"/>
              <a:chExt cx="156600" cy="221040"/>
            </a:xfrm>
          </p:grpSpPr>
          <p:sp>
            <p:nvSpPr>
              <p:cNvPr id="2101" name="Google Shape;2101;p38"/>
              <p:cNvSpPr/>
              <p:nvPr/>
            </p:nvSpPr>
            <p:spPr>
              <a:xfrm>
                <a:off x="6223273" y="5387430"/>
                <a:ext cx="156600" cy="22104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614" extrusionOk="0">
                    <a:moveTo>
                      <a:pt x="204" y="535"/>
                    </a:moveTo>
                    <a:cubicBezTo>
                      <a:pt x="142" y="482"/>
                      <a:pt x="97" y="408"/>
                      <a:pt x="84" y="327"/>
                    </a:cubicBezTo>
                    <a:cubicBezTo>
                      <a:pt x="75" y="269"/>
                      <a:pt x="80" y="210"/>
                      <a:pt x="75" y="152"/>
                    </a:cubicBezTo>
                    <a:cubicBezTo>
                      <a:pt x="68" y="94"/>
                      <a:pt x="48" y="33"/>
                      <a:pt x="0" y="0"/>
                    </a:cubicBezTo>
                    <a:cubicBezTo>
                      <a:pt x="55" y="7"/>
                      <a:pt x="109" y="19"/>
                      <a:pt x="162" y="37"/>
                    </a:cubicBezTo>
                    <a:cubicBezTo>
                      <a:pt x="199" y="48"/>
                      <a:pt x="235" y="63"/>
                      <a:pt x="268" y="84"/>
                    </a:cubicBezTo>
                    <a:cubicBezTo>
                      <a:pt x="344" y="130"/>
                      <a:pt x="401" y="208"/>
                      <a:pt x="422" y="294"/>
                    </a:cubicBezTo>
                    <a:cubicBezTo>
                      <a:pt x="436" y="355"/>
                      <a:pt x="422" y="441"/>
                      <a:pt x="422" y="502"/>
                    </a:cubicBezTo>
                    <a:cubicBezTo>
                      <a:pt x="423" y="559"/>
                      <a:pt x="435" y="614"/>
                      <a:pt x="435" y="614"/>
                    </a:cubicBezTo>
                    <a:cubicBezTo>
                      <a:pt x="435" y="614"/>
                      <a:pt x="287" y="605"/>
                      <a:pt x="204" y="5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8"/>
              <p:cNvSpPr/>
              <p:nvPr/>
            </p:nvSpPr>
            <p:spPr>
              <a:xfrm>
                <a:off x="6247753" y="5400390"/>
                <a:ext cx="11016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524" extrusionOk="0">
                    <a:moveTo>
                      <a:pt x="306" y="524"/>
                    </a:moveTo>
                    <a:cubicBezTo>
                      <a:pt x="272" y="486"/>
                      <a:pt x="240" y="446"/>
                      <a:pt x="212" y="404"/>
                    </a:cubicBezTo>
                    <a:cubicBezTo>
                      <a:pt x="199" y="382"/>
                      <a:pt x="186" y="361"/>
                      <a:pt x="175" y="339"/>
                    </a:cubicBezTo>
                    <a:cubicBezTo>
                      <a:pt x="163" y="317"/>
                      <a:pt x="152" y="294"/>
                      <a:pt x="143" y="271"/>
                    </a:cubicBezTo>
                    <a:cubicBezTo>
                      <a:pt x="124" y="225"/>
                      <a:pt x="111" y="175"/>
                      <a:pt x="90" y="127"/>
                    </a:cubicBezTo>
                    <a:cubicBezTo>
                      <a:pt x="71" y="79"/>
                      <a:pt x="43" y="31"/>
                      <a:pt x="0" y="0"/>
                    </a:cubicBezTo>
                    <a:cubicBezTo>
                      <a:pt x="32" y="41"/>
                      <a:pt x="51" y="88"/>
                      <a:pt x="65" y="136"/>
                    </a:cubicBezTo>
                    <a:cubicBezTo>
                      <a:pt x="80" y="184"/>
                      <a:pt x="91" y="234"/>
                      <a:pt x="111" y="284"/>
                    </a:cubicBezTo>
                    <a:cubicBezTo>
                      <a:pt x="122" y="308"/>
                      <a:pt x="133" y="331"/>
                      <a:pt x="147" y="355"/>
                    </a:cubicBezTo>
                    <a:cubicBezTo>
                      <a:pt x="160" y="377"/>
                      <a:pt x="175" y="399"/>
                      <a:pt x="192" y="419"/>
                    </a:cubicBezTo>
                    <a:cubicBezTo>
                      <a:pt x="224" y="460"/>
                      <a:pt x="263" y="496"/>
                      <a:pt x="306" y="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8"/>
              <p:cNvSpPr/>
              <p:nvPr/>
            </p:nvSpPr>
            <p:spPr>
              <a:xfrm>
                <a:off x="6283393" y="5490750"/>
                <a:ext cx="561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04" extrusionOk="0">
                    <a:moveTo>
                      <a:pt x="0" y="127"/>
                    </a:moveTo>
                    <a:cubicBezTo>
                      <a:pt x="16" y="145"/>
                      <a:pt x="35" y="160"/>
                      <a:pt x="55" y="173"/>
                    </a:cubicBezTo>
                    <a:cubicBezTo>
                      <a:pt x="65" y="179"/>
                      <a:pt x="76" y="184"/>
                      <a:pt x="87" y="189"/>
                    </a:cubicBezTo>
                    <a:cubicBezTo>
                      <a:pt x="98" y="194"/>
                      <a:pt x="109" y="198"/>
                      <a:pt x="120" y="201"/>
                    </a:cubicBezTo>
                    <a:lnTo>
                      <a:pt x="130" y="204"/>
                    </a:lnTo>
                    <a:lnTo>
                      <a:pt x="133" y="195"/>
                    </a:lnTo>
                    <a:cubicBezTo>
                      <a:pt x="147" y="164"/>
                      <a:pt x="154" y="131"/>
                      <a:pt x="156" y="97"/>
                    </a:cubicBezTo>
                    <a:cubicBezTo>
                      <a:pt x="157" y="64"/>
                      <a:pt x="153" y="30"/>
                      <a:pt x="141" y="0"/>
                    </a:cubicBezTo>
                    <a:cubicBezTo>
                      <a:pt x="142" y="32"/>
                      <a:pt x="141" y="64"/>
                      <a:pt x="137" y="96"/>
                    </a:cubicBezTo>
                    <a:cubicBezTo>
                      <a:pt x="132" y="127"/>
                      <a:pt x="124" y="157"/>
                      <a:pt x="113" y="187"/>
                    </a:cubicBezTo>
                    <a:lnTo>
                      <a:pt x="126" y="181"/>
                    </a:lnTo>
                    <a:cubicBezTo>
                      <a:pt x="116" y="178"/>
                      <a:pt x="105" y="175"/>
                      <a:pt x="94" y="171"/>
                    </a:cubicBezTo>
                    <a:cubicBezTo>
                      <a:pt x="83" y="167"/>
                      <a:pt x="73" y="163"/>
                      <a:pt x="62" y="159"/>
                    </a:cubicBezTo>
                    <a:cubicBezTo>
                      <a:pt x="41" y="150"/>
                      <a:pt x="21" y="139"/>
                      <a:pt x="0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p38"/>
              <p:cNvSpPr/>
              <p:nvPr/>
            </p:nvSpPr>
            <p:spPr>
              <a:xfrm>
                <a:off x="6262873" y="5448270"/>
                <a:ext cx="45360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62" extrusionOk="0">
                    <a:moveTo>
                      <a:pt x="0" y="79"/>
                    </a:moveTo>
                    <a:cubicBezTo>
                      <a:pt x="10" y="95"/>
                      <a:pt x="23" y="110"/>
                      <a:pt x="37" y="123"/>
                    </a:cubicBezTo>
                    <a:cubicBezTo>
                      <a:pt x="51" y="135"/>
                      <a:pt x="67" y="147"/>
                      <a:pt x="84" y="156"/>
                    </a:cubicBezTo>
                    <a:lnTo>
                      <a:pt x="94" y="162"/>
                    </a:lnTo>
                    <a:lnTo>
                      <a:pt x="99" y="151"/>
                    </a:lnTo>
                    <a:cubicBezTo>
                      <a:pt x="109" y="127"/>
                      <a:pt x="116" y="102"/>
                      <a:pt x="121" y="77"/>
                    </a:cubicBezTo>
                    <a:cubicBezTo>
                      <a:pt x="126" y="51"/>
                      <a:pt x="128" y="26"/>
                      <a:pt x="126" y="0"/>
                    </a:cubicBezTo>
                    <a:cubicBezTo>
                      <a:pt x="117" y="24"/>
                      <a:pt x="110" y="48"/>
                      <a:pt x="103" y="72"/>
                    </a:cubicBezTo>
                    <a:cubicBezTo>
                      <a:pt x="95" y="96"/>
                      <a:pt x="87" y="119"/>
                      <a:pt x="79" y="143"/>
                    </a:cubicBezTo>
                    <a:lnTo>
                      <a:pt x="94" y="137"/>
                    </a:lnTo>
                    <a:cubicBezTo>
                      <a:pt x="78" y="129"/>
                      <a:pt x="62" y="120"/>
                      <a:pt x="46" y="110"/>
                    </a:cubicBezTo>
                    <a:cubicBezTo>
                      <a:pt x="31" y="100"/>
                      <a:pt x="16" y="90"/>
                      <a:pt x="0" y="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3300" rIns="90000" bIns="13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105;p38"/>
              <p:cNvSpPr/>
              <p:nvPr/>
            </p:nvSpPr>
            <p:spPr>
              <a:xfrm>
                <a:off x="6259993" y="5426310"/>
                <a:ext cx="270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75" h="100" extrusionOk="0">
                    <a:moveTo>
                      <a:pt x="0" y="40"/>
                    </a:moveTo>
                    <a:cubicBezTo>
                      <a:pt x="3" y="51"/>
                      <a:pt x="10" y="61"/>
                      <a:pt x="17" y="70"/>
                    </a:cubicBezTo>
                    <a:cubicBezTo>
                      <a:pt x="25" y="79"/>
                      <a:pt x="34" y="87"/>
                      <a:pt x="44" y="93"/>
                    </a:cubicBezTo>
                    <a:lnTo>
                      <a:pt x="54" y="100"/>
                    </a:lnTo>
                    <a:lnTo>
                      <a:pt x="60" y="88"/>
                    </a:lnTo>
                    <a:cubicBezTo>
                      <a:pt x="65" y="74"/>
                      <a:pt x="70" y="60"/>
                      <a:pt x="74" y="46"/>
                    </a:cubicBezTo>
                    <a:cubicBezTo>
                      <a:pt x="75" y="38"/>
                      <a:pt x="76" y="30"/>
                      <a:pt x="74" y="22"/>
                    </a:cubicBezTo>
                    <a:cubicBezTo>
                      <a:pt x="74" y="14"/>
                      <a:pt x="71" y="6"/>
                      <a:pt x="66" y="0"/>
                    </a:cubicBezTo>
                    <a:cubicBezTo>
                      <a:pt x="65" y="15"/>
                      <a:pt x="61" y="28"/>
                      <a:pt x="55" y="40"/>
                    </a:cubicBezTo>
                    <a:cubicBezTo>
                      <a:pt x="49" y="53"/>
                      <a:pt x="44" y="66"/>
                      <a:pt x="39" y="80"/>
                    </a:cubicBezTo>
                    <a:lnTo>
                      <a:pt x="55" y="74"/>
                    </a:lnTo>
                    <a:cubicBezTo>
                      <a:pt x="46" y="69"/>
                      <a:pt x="37" y="64"/>
                      <a:pt x="28" y="58"/>
                    </a:cubicBez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6" name="Google Shape;2106;p38"/>
            <p:cNvSpPr/>
            <p:nvPr/>
          </p:nvSpPr>
          <p:spPr>
            <a:xfrm rot="2293604" flipH="1">
              <a:off x="3521190" y="4514408"/>
              <a:ext cx="45002" cy="45002"/>
            </a:xfrm>
            <a:custGeom>
              <a:avLst/>
              <a:gdLst/>
              <a:ahLst/>
              <a:cxnLst/>
              <a:rect l="l" t="t" r="r" b="b"/>
              <a:pathLst>
                <a:path w="125" h="125" extrusionOk="0">
                  <a:moveTo>
                    <a:pt x="36" y="6"/>
                  </a:moveTo>
                  <a:cubicBezTo>
                    <a:pt x="67" y="-9"/>
                    <a:pt x="104" y="4"/>
                    <a:pt x="119" y="36"/>
                  </a:cubicBezTo>
                  <a:cubicBezTo>
                    <a:pt x="134" y="66"/>
                    <a:pt x="121" y="104"/>
                    <a:pt x="90" y="119"/>
                  </a:cubicBezTo>
                  <a:cubicBezTo>
                    <a:pt x="58" y="133"/>
                    <a:pt x="21" y="120"/>
                    <a:pt x="7" y="89"/>
                  </a:cubicBezTo>
                  <a:cubicBezTo>
                    <a:pt x="-8" y="58"/>
                    <a:pt x="5" y="21"/>
                    <a:pt x="3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7" name="Google Shape;2107;p38"/>
          <p:cNvGrpSpPr/>
          <p:nvPr/>
        </p:nvGrpSpPr>
        <p:grpSpPr>
          <a:xfrm rot="8853258" flipH="1">
            <a:off x="3846232" y="197760"/>
            <a:ext cx="545760" cy="682920"/>
            <a:chOff x="6470120" y="465518"/>
            <a:chExt cx="545760" cy="682920"/>
          </a:xfrm>
        </p:grpSpPr>
        <p:sp>
          <p:nvSpPr>
            <p:cNvPr id="2108" name="Google Shape;2108;p38"/>
            <p:cNvSpPr/>
            <p:nvPr/>
          </p:nvSpPr>
          <p:spPr>
            <a:xfrm>
              <a:off x="6470120" y="634358"/>
              <a:ext cx="381600" cy="514080"/>
            </a:xfrm>
            <a:custGeom>
              <a:avLst/>
              <a:gdLst/>
              <a:ahLst/>
              <a:cxnLst/>
              <a:rect l="l" t="t" r="r" b="b"/>
              <a:pathLst>
                <a:path w="1060" h="1428" extrusionOk="0">
                  <a:moveTo>
                    <a:pt x="28" y="1428"/>
                  </a:moveTo>
                  <a:lnTo>
                    <a:pt x="0" y="1408"/>
                  </a:lnTo>
                  <a:cubicBezTo>
                    <a:pt x="89" y="1285"/>
                    <a:pt x="194" y="1173"/>
                    <a:pt x="296" y="1065"/>
                  </a:cubicBezTo>
                  <a:cubicBezTo>
                    <a:pt x="346" y="1012"/>
                    <a:pt x="398" y="957"/>
                    <a:pt x="447" y="902"/>
                  </a:cubicBezTo>
                  <a:cubicBezTo>
                    <a:pt x="716" y="598"/>
                    <a:pt x="885" y="336"/>
                    <a:pt x="1028" y="0"/>
                  </a:cubicBezTo>
                  <a:lnTo>
                    <a:pt x="1060" y="14"/>
                  </a:lnTo>
                  <a:cubicBezTo>
                    <a:pt x="917" y="349"/>
                    <a:pt x="742" y="622"/>
                    <a:pt x="474" y="925"/>
                  </a:cubicBezTo>
                  <a:cubicBezTo>
                    <a:pt x="424" y="981"/>
                    <a:pt x="372" y="1036"/>
                    <a:pt x="322" y="1089"/>
                  </a:cubicBezTo>
                  <a:cubicBezTo>
                    <a:pt x="221" y="1197"/>
                    <a:pt x="116" y="1307"/>
                    <a:pt x="28" y="14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6853880" y="569918"/>
              <a:ext cx="162000" cy="64800"/>
            </a:xfrm>
            <a:custGeom>
              <a:avLst/>
              <a:gdLst/>
              <a:ahLst/>
              <a:cxnLst/>
              <a:rect l="l" t="t" r="r" b="b"/>
              <a:pathLst>
                <a:path w="450" h="180" extrusionOk="0">
                  <a:moveTo>
                    <a:pt x="215" y="162"/>
                  </a:moveTo>
                  <a:cubicBezTo>
                    <a:pt x="288" y="149"/>
                    <a:pt x="362" y="125"/>
                    <a:pt x="418" y="83"/>
                  </a:cubicBezTo>
                  <a:cubicBezTo>
                    <a:pt x="432" y="73"/>
                    <a:pt x="446" y="60"/>
                    <a:pt x="450" y="46"/>
                  </a:cubicBezTo>
                  <a:cubicBezTo>
                    <a:pt x="453" y="29"/>
                    <a:pt x="440" y="14"/>
                    <a:pt x="422" y="6"/>
                  </a:cubicBezTo>
                  <a:cubicBezTo>
                    <a:pt x="403" y="-1"/>
                    <a:pt x="379" y="-1"/>
                    <a:pt x="356" y="2"/>
                  </a:cubicBezTo>
                  <a:cubicBezTo>
                    <a:pt x="287" y="11"/>
                    <a:pt x="223" y="45"/>
                    <a:pt x="162" y="77"/>
                  </a:cubicBezTo>
                  <a:cubicBezTo>
                    <a:pt x="135" y="92"/>
                    <a:pt x="0" y="180"/>
                    <a:pt x="0" y="180"/>
                  </a:cubicBezTo>
                  <a:cubicBezTo>
                    <a:pt x="0" y="180"/>
                    <a:pt x="174" y="168"/>
                    <a:pt x="215" y="1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19800" rIns="90000" bIns="19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6783680" y="465518"/>
              <a:ext cx="67320" cy="167400"/>
            </a:xfrm>
            <a:custGeom>
              <a:avLst/>
              <a:gdLst/>
              <a:ahLst/>
              <a:cxnLst/>
              <a:rect l="l" t="t" r="r" b="b"/>
              <a:pathLst>
                <a:path w="187" h="465" extrusionOk="0">
                  <a:moveTo>
                    <a:pt x="187" y="248"/>
                  </a:moveTo>
                  <a:cubicBezTo>
                    <a:pt x="188" y="174"/>
                    <a:pt x="171" y="97"/>
                    <a:pt x="128" y="37"/>
                  </a:cubicBezTo>
                  <a:cubicBezTo>
                    <a:pt x="110" y="12"/>
                    <a:pt x="84" y="-12"/>
                    <a:pt x="44" y="7"/>
                  </a:cubicBezTo>
                  <a:cubicBezTo>
                    <a:pt x="13" y="25"/>
                    <a:pt x="3" y="58"/>
                    <a:pt x="1" y="90"/>
                  </a:cubicBezTo>
                  <a:cubicBezTo>
                    <a:pt x="-4" y="161"/>
                    <a:pt x="27" y="228"/>
                    <a:pt x="58" y="292"/>
                  </a:cubicBezTo>
                  <a:cubicBezTo>
                    <a:pt x="72" y="321"/>
                    <a:pt x="161" y="465"/>
                    <a:pt x="161" y="465"/>
                  </a:cubicBezTo>
                  <a:cubicBezTo>
                    <a:pt x="161" y="465"/>
                    <a:pt x="186" y="289"/>
                    <a:pt x="187" y="2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6848480" y="486398"/>
              <a:ext cx="104400" cy="145080"/>
            </a:xfrm>
            <a:custGeom>
              <a:avLst/>
              <a:gdLst/>
              <a:ahLst/>
              <a:cxnLst/>
              <a:rect l="l" t="t" r="r" b="b"/>
              <a:pathLst>
                <a:path w="290" h="403" extrusionOk="0">
                  <a:moveTo>
                    <a:pt x="176" y="273"/>
                  </a:moveTo>
                  <a:cubicBezTo>
                    <a:pt x="229" y="222"/>
                    <a:pt x="274" y="158"/>
                    <a:pt x="288" y="85"/>
                  </a:cubicBezTo>
                  <a:cubicBezTo>
                    <a:pt x="291" y="66"/>
                    <a:pt x="293" y="45"/>
                    <a:pt x="283" y="29"/>
                  </a:cubicBezTo>
                  <a:cubicBezTo>
                    <a:pt x="272" y="9"/>
                    <a:pt x="247" y="-2"/>
                    <a:pt x="224" y="1"/>
                  </a:cubicBezTo>
                  <a:cubicBezTo>
                    <a:pt x="201" y="2"/>
                    <a:pt x="179" y="14"/>
                    <a:pt x="162" y="29"/>
                  </a:cubicBezTo>
                  <a:cubicBezTo>
                    <a:pt x="107" y="74"/>
                    <a:pt x="80" y="143"/>
                    <a:pt x="55" y="210"/>
                  </a:cubicBezTo>
                  <a:cubicBezTo>
                    <a:pt x="43" y="240"/>
                    <a:pt x="0" y="403"/>
                    <a:pt x="0" y="403"/>
                  </a:cubicBezTo>
                  <a:cubicBezTo>
                    <a:pt x="0" y="403"/>
                    <a:pt x="145" y="301"/>
                    <a:pt x="176" y="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6843080" y="518798"/>
              <a:ext cx="149400" cy="115560"/>
            </a:xfrm>
            <a:custGeom>
              <a:avLst/>
              <a:gdLst/>
              <a:ahLst/>
              <a:cxnLst/>
              <a:rect l="l" t="t" r="r" b="b"/>
              <a:pathLst>
                <a:path w="415" h="321" extrusionOk="0">
                  <a:moveTo>
                    <a:pt x="392" y="108"/>
                  </a:moveTo>
                  <a:cubicBezTo>
                    <a:pt x="409" y="83"/>
                    <a:pt x="424" y="51"/>
                    <a:pt x="409" y="25"/>
                  </a:cubicBezTo>
                  <a:cubicBezTo>
                    <a:pt x="398" y="5"/>
                    <a:pt x="372" y="-3"/>
                    <a:pt x="349" y="1"/>
                  </a:cubicBezTo>
                  <a:cubicBezTo>
                    <a:pt x="326" y="4"/>
                    <a:pt x="306" y="17"/>
                    <a:pt x="287" y="29"/>
                  </a:cubicBezTo>
                  <a:cubicBezTo>
                    <a:pt x="193" y="91"/>
                    <a:pt x="0" y="321"/>
                    <a:pt x="0" y="321"/>
                  </a:cubicBezTo>
                  <a:cubicBezTo>
                    <a:pt x="0" y="321"/>
                    <a:pt x="92" y="306"/>
                    <a:pt x="123" y="297"/>
                  </a:cubicBezTo>
                  <a:cubicBezTo>
                    <a:pt x="174" y="283"/>
                    <a:pt x="222" y="261"/>
                    <a:pt x="266" y="231"/>
                  </a:cubicBezTo>
                  <a:cubicBezTo>
                    <a:pt x="315" y="198"/>
                    <a:pt x="358" y="156"/>
                    <a:pt x="392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6832280" y="467318"/>
              <a:ext cx="61920" cy="168120"/>
            </a:xfrm>
            <a:custGeom>
              <a:avLst/>
              <a:gdLst/>
              <a:ahLst/>
              <a:cxnLst/>
              <a:rect l="l" t="t" r="r" b="b"/>
              <a:pathLst>
                <a:path w="172" h="467" extrusionOk="0">
                  <a:moveTo>
                    <a:pt x="138" y="277"/>
                  </a:moveTo>
                  <a:cubicBezTo>
                    <a:pt x="167" y="209"/>
                    <a:pt x="182" y="132"/>
                    <a:pt x="165" y="60"/>
                  </a:cubicBezTo>
                  <a:cubicBezTo>
                    <a:pt x="161" y="41"/>
                    <a:pt x="153" y="22"/>
                    <a:pt x="138" y="10"/>
                  </a:cubicBezTo>
                  <a:cubicBezTo>
                    <a:pt x="120" y="-4"/>
                    <a:pt x="93" y="-3"/>
                    <a:pt x="73" y="8"/>
                  </a:cubicBezTo>
                  <a:cubicBezTo>
                    <a:pt x="52" y="19"/>
                    <a:pt x="38" y="38"/>
                    <a:pt x="27" y="59"/>
                  </a:cubicBezTo>
                  <a:cubicBezTo>
                    <a:pt x="-5" y="122"/>
                    <a:pt x="-2" y="197"/>
                    <a:pt x="2" y="267"/>
                  </a:cubicBezTo>
                  <a:cubicBezTo>
                    <a:pt x="4" y="300"/>
                    <a:pt x="29" y="467"/>
                    <a:pt x="29" y="467"/>
                  </a:cubicBezTo>
                  <a:cubicBezTo>
                    <a:pt x="29" y="467"/>
                    <a:pt x="121" y="315"/>
                    <a:pt x="138" y="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6843080" y="606638"/>
              <a:ext cx="170280" cy="43920"/>
            </a:xfrm>
            <a:custGeom>
              <a:avLst/>
              <a:gdLst/>
              <a:ahLst/>
              <a:cxnLst/>
              <a:rect l="l" t="t" r="r" b="b"/>
              <a:pathLst>
                <a:path w="473" h="122" extrusionOk="0">
                  <a:moveTo>
                    <a:pt x="212" y="118"/>
                  </a:moveTo>
                  <a:cubicBezTo>
                    <a:pt x="286" y="127"/>
                    <a:pt x="363" y="123"/>
                    <a:pt x="429" y="99"/>
                  </a:cubicBezTo>
                  <a:cubicBezTo>
                    <a:pt x="445" y="93"/>
                    <a:pt x="462" y="84"/>
                    <a:pt x="469" y="72"/>
                  </a:cubicBezTo>
                  <a:cubicBezTo>
                    <a:pt x="478" y="57"/>
                    <a:pt x="469" y="38"/>
                    <a:pt x="453" y="26"/>
                  </a:cubicBezTo>
                  <a:cubicBezTo>
                    <a:pt x="437" y="14"/>
                    <a:pt x="414" y="7"/>
                    <a:pt x="392" y="4"/>
                  </a:cubicBezTo>
                  <a:cubicBezTo>
                    <a:pt x="322" y="-7"/>
                    <a:pt x="251" y="8"/>
                    <a:pt x="184" y="23"/>
                  </a:cubicBezTo>
                  <a:cubicBezTo>
                    <a:pt x="154" y="30"/>
                    <a:pt x="0" y="77"/>
                    <a:pt x="0" y="77"/>
                  </a:cubicBezTo>
                  <a:cubicBezTo>
                    <a:pt x="0" y="77"/>
                    <a:pt x="171" y="114"/>
                    <a:pt x="212" y="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6746960" y="489638"/>
              <a:ext cx="95760" cy="145800"/>
            </a:xfrm>
            <a:custGeom>
              <a:avLst/>
              <a:gdLst/>
              <a:ahLst/>
              <a:cxnLst/>
              <a:rect l="l" t="t" r="r" b="b"/>
              <a:pathLst>
                <a:path w="266" h="405" extrusionOk="0">
                  <a:moveTo>
                    <a:pt x="111" y="254"/>
                  </a:moveTo>
                  <a:cubicBezTo>
                    <a:pt x="63" y="198"/>
                    <a:pt x="21" y="132"/>
                    <a:pt x="4" y="65"/>
                  </a:cubicBezTo>
                  <a:cubicBezTo>
                    <a:pt x="0" y="48"/>
                    <a:pt x="-3" y="29"/>
                    <a:pt x="4" y="16"/>
                  </a:cubicBezTo>
                  <a:cubicBezTo>
                    <a:pt x="11" y="0"/>
                    <a:pt x="31" y="-3"/>
                    <a:pt x="50" y="3"/>
                  </a:cubicBezTo>
                  <a:cubicBezTo>
                    <a:pt x="69" y="10"/>
                    <a:pt x="88" y="24"/>
                    <a:pt x="104" y="41"/>
                  </a:cubicBezTo>
                  <a:cubicBezTo>
                    <a:pt x="152" y="92"/>
                    <a:pt x="180" y="159"/>
                    <a:pt x="205" y="222"/>
                  </a:cubicBezTo>
                  <a:cubicBezTo>
                    <a:pt x="217" y="251"/>
                    <a:pt x="266" y="405"/>
                    <a:pt x="266" y="405"/>
                  </a:cubicBezTo>
                  <a:cubicBezTo>
                    <a:pt x="266" y="405"/>
                    <a:pt x="139" y="285"/>
                    <a:pt x="111" y="2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6776120" y="529238"/>
              <a:ext cx="66960" cy="110520"/>
            </a:xfrm>
            <a:custGeom>
              <a:avLst/>
              <a:gdLst/>
              <a:ahLst/>
              <a:cxnLst/>
              <a:rect l="l" t="t" r="r" b="b"/>
              <a:pathLst>
                <a:path w="186" h="307" extrusionOk="0">
                  <a:moveTo>
                    <a:pt x="186" y="307"/>
                  </a:moveTo>
                  <a:cubicBezTo>
                    <a:pt x="167" y="283"/>
                    <a:pt x="151" y="256"/>
                    <a:pt x="136" y="230"/>
                  </a:cubicBezTo>
                  <a:cubicBezTo>
                    <a:pt x="121" y="204"/>
                    <a:pt x="107" y="178"/>
                    <a:pt x="92" y="152"/>
                  </a:cubicBezTo>
                  <a:cubicBezTo>
                    <a:pt x="78" y="126"/>
                    <a:pt x="64" y="101"/>
                    <a:pt x="48" y="75"/>
                  </a:cubicBezTo>
                  <a:cubicBezTo>
                    <a:pt x="33" y="50"/>
                    <a:pt x="17" y="25"/>
                    <a:pt x="0" y="0"/>
                  </a:cubicBezTo>
                  <a:cubicBezTo>
                    <a:pt x="27" y="14"/>
                    <a:pt x="50" y="36"/>
                    <a:pt x="71" y="59"/>
                  </a:cubicBezTo>
                  <a:cubicBezTo>
                    <a:pt x="91" y="82"/>
                    <a:pt x="108" y="108"/>
                    <a:pt x="123" y="135"/>
                  </a:cubicBezTo>
                  <a:cubicBezTo>
                    <a:pt x="138" y="162"/>
                    <a:pt x="151" y="190"/>
                    <a:pt x="161" y="219"/>
                  </a:cubicBezTo>
                  <a:cubicBezTo>
                    <a:pt x="171" y="247"/>
                    <a:pt x="180" y="276"/>
                    <a:pt x="186" y="3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6842720" y="555878"/>
              <a:ext cx="113760" cy="79560"/>
            </a:xfrm>
            <a:custGeom>
              <a:avLst/>
              <a:gdLst/>
              <a:ahLst/>
              <a:cxnLst/>
              <a:rect l="l" t="t" r="r" b="b"/>
              <a:pathLst>
                <a:path w="316" h="221" extrusionOk="0">
                  <a:moveTo>
                    <a:pt x="316" y="0"/>
                  </a:moveTo>
                  <a:cubicBezTo>
                    <a:pt x="292" y="24"/>
                    <a:pt x="268" y="44"/>
                    <a:pt x="243" y="65"/>
                  </a:cubicBezTo>
                  <a:cubicBezTo>
                    <a:pt x="219" y="86"/>
                    <a:pt x="194" y="105"/>
                    <a:pt x="168" y="124"/>
                  </a:cubicBezTo>
                  <a:cubicBezTo>
                    <a:pt x="142" y="143"/>
                    <a:pt x="115" y="161"/>
                    <a:pt x="87" y="178"/>
                  </a:cubicBezTo>
                  <a:cubicBezTo>
                    <a:pt x="60" y="194"/>
                    <a:pt x="31" y="209"/>
                    <a:pt x="0" y="221"/>
                  </a:cubicBezTo>
                  <a:cubicBezTo>
                    <a:pt x="23" y="197"/>
                    <a:pt x="47" y="176"/>
                    <a:pt x="71" y="155"/>
                  </a:cubicBezTo>
                  <a:cubicBezTo>
                    <a:pt x="96" y="135"/>
                    <a:pt x="121" y="115"/>
                    <a:pt x="147" y="96"/>
                  </a:cubicBezTo>
                  <a:cubicBezTo>
                    <a:pt x="173" y="77"/>
                    <a:pt x="200" y="59"/>
                    <a:pt x="228" y="42"/>
                  </a:cubicBezTo>
                  <a:cubicBezTo>
                    <a:pt x="255" y="26"/>
                    <a:pt x="284" y="11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4550" rIns="90000" bIns="34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6841640" y="508717"/>
              <a:ext cx="26280" cy="130680"/>
            </a:xfrm>
            <a:custGeom>
              <a:avLst/>
              <a:gdLst/>
              <a:ahLst/>
              <a:cxnLst/>
              <a:rect l="l" t="t" r="r" b="b"/>
              <a:pathLst>
                <a:path w="73" h="363" extrusionOk="0">
                  <a:moveTo>
                    <a:pt x="0" y="363"/>
                  </a:moveTo>
                  <a:cubicBezTo>
                    <a:pt x="2" y="331"/>
                    <a:pt x="7" y="301"/>
                    <a:pt x="12" y="270"/>
                  </a:cubicBezTo>
                  <a:cubicBezTo>
                    <a:pt x="17" y="240"/>
                    <a:pt x="23" y="210"/>
                    <a:pt x="29" y="180"/>
                  </a:cubicBezTo>
                  <a:lnTo>
                    <a:pt x="46" y="91"/>
                  </a:lnTo>
                  <a:cubicBezTo>
                    <a:pt x="51" y="61"/>
                    <a:pt x="56" y="31"/>
                    <a:pt x="63" y="0"/>
                  </a:cubicBezTo>
                  <a:cubicBezTo>
                    <a:pt x="71" y="31"/>
                    <a:pt x="74" y="62"/>
                    <a:pt x="73" y="94"/>
                  </a:cubicBezTo>
                  <a:cubicBezTo>
                    <a:pt x="73" y="125"/>
                    <a:pt x="69" y="156"/>
                    <a:pt x="63" y="187"/>
                  </a:cubicBezTo>
                  <a:cubicBezTo>
                    <a:pt x="57" y="218"/>
                    <a:pt x="49" y="248"/>
                    <a:pt x="39" y="277"/>
                  </a:cubicBezTo>
                  <a:cubicBezTo>
                    <a:pt x="28" y="307"/>
                    <a:pt x="16" y="336"/>
                    <a:pt x="0" y="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6846320" y="622478"/>
              <a:ext cx="132120" cy="16200"/>
            </a:xfrm>
            <a:custGeom>
              <a:avLst/>
              <a:gdLst/>
              <a:ahLst/>
              <a:cxnLst/>
              <a:rect l="l" t="t" r="r" b="b"/>
              <a:pathLst>
                <a:path w="367" h="45" extrusionOk="0">
                  <a:moveTo>
                    <a:pt x="367" y="14"/>
                  </a:moveTo>
                  <a:cubicBezTo>
                    <a:pt x="336" y="19"/>
                    <a:pt x="306" y="24"/>
                    <a:pt x="276" y="28"/>
                  </a:cubicBezTo>
                  <a:cubicBezTo>
                    <a:pt x="245" y="33"/>
                    <a:pt x="215" y="36"/>
                    <a:pt x="185" y="39"/>
                  </a:cubicBezTo>
                  <a:cubicBezTo>
                    <a:pt x="155" y="42"/>
                    <a:pt x="124" y="44"/>
                    <a:pt x="94" y="44"/>
                  </a:cubicBezTo>
                  <a:cubicBezTo>
                    <a:pt x="63" y="45"/>
                    <a:pt x="31" y="44"/>
                    <a:pt x="0" y="39"/>
                  </a:cubicBezTo>
                  <a:cubicBezTo>
                    <a:pt x="30" y="30"/>
                    <a:pt x="61" y="23"/>
                    <a:pt x="91" y="17"/>
                  </a:cubicBezTo>
                  <a:cubicBezTo>
                    <a:pt x="121" y="11"/>
                    <a:pt x="151" y="7"/>
                    <a:pt x="182" y="4"/>
                  </a:cubicBezTo>
                  <a:cubicBezTo>
                    <a:pt x="212" y="1"/>
                    <a:pt x="243" y="0"/>
                    <a:pt x="274" y="0"/>
                  </a:cubicBezTo>
                  <a:cubicBezTo>
                    <a:pt x="305" y="2"/>
                    <a:pt x="337" y="4"/>
                    <a:pt x="367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6826520" y="624278"/>
              <a:ext cx="36360" cy="41040"/>
            </a:xfrm>
            <a:custGeom>
              <a:avLst/>
              <a:gdLst/>
              <a:ahLst/>
              <a:cxnLst/>
              <a:rect l="l" t="t" r="r" b="b"/>
              <a:pathLst>
                <a:path w="101" h="114" extrusionOk="0">
                  <a:moveTo>
                    <a:pt x="47" y="106"/>
                  </a:moveTo>
                  <a:cubicBezTo>
                    <a:pt x="37" y="112"/>
                    <a:pt x="25" y="117"/>
                    <a:pt x="14" y="113"/>
                  </a:cubicBezTo>
                  <a:cubicBezTo>
                    <a:pt x="2" y="106"/>
                    <a:pt x="-1" y="90"/>
                    <a:pt x="0" y="76"/>
                  </a:cubicBezTo>
                  <a:cubicBezTo>
                    <a:pt x="1" y="52"/>
                    <a:pt x="8" y="28"/>
                    <a:pt x="19" y="6"/>
                  </a:cubicBezTo>
                  <a:cubicBezTo>
                    <a:pt x="20" y="5"/>
                    <a:pt x="21" y="3"/>
                    <a:pt x="23" y="2"/>
                  </a:cubicBezTo>
                  <a:cubicBezTo>
                    <a:pt x="25" y="0"/>
                    <a:pt x="27" y="0"/>
                    <a:pt x="29" y="0"/>
                  </a:cubicBezTo>
                  <a:cubicBezTo>
                    <a:pt x="50" y="-2"/>
                    <a:pt x="101" y="9"/>
                    <a:pt x="101" y="37"/>
                  </a:cubicBezTo>
                  <a:cubicBezTo>
                    <a:pt x="102" y="49"/>
                    <a:pt x="90" y="62"/>
                    <a:pt x="84" y="72"/>
                  </a:cubicBezTo>
                  <a:cubicBezTo>
                    <a:pt x="73" y="85"/>
                    <a:pt x="61" y="96"/>
                    <a:pt x="47" y="1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1" name="Google Shape;2121;p38"/>
          <p:cNvSpPr/>
          <p:nvPr/>
        </p:nvSpPr>
        <p:spPr>
          <a:xfrm>
            <a:off x="6832463" y="145810"/>
            <a:ext cx="46440" cy="46440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10" y="29"/>
                </a:moveTo>
                <a:cubicBezTo>
                  <a:pt x="-9" y="59"/>
                  <a:pt x="-1" y="99"/>
                  <a:pt x="28" y="119"/>
                </a:cubicBezTo>
                <a:cubicBezTo>
                  <a:pt x="59" y="138"/>
                  <a:pt x="99" y="130"/>
                  <a:pt x="119" y="100"/>
                </a:cubicBezTo>
                <a:cubicBezTo>
                  <a:pt x="138" y="70"/>
                  <a:pt x="130" y="30"/>
                  <a:pt x="100" y="10"/>
                </a:cubicBezTo>
                <a:cubicBezTo>
                  <a:pt x="70" y="-9"/>
                  <a:pt x="30" y="-1"/>
                  <a:pt x="10" y="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1425" rIns="90000" bIns="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38"/>
          <p:cNvSpPr/>
          <p:nvPr/>
        </p:nvSpPr>
        <p:spPr>
          <a:xfrm>
            <a:off x="8904088" y="1961510"/>
            <a:ext cx="46440" cy="46440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10" y="29"/>
                </a:moveTo>
                <a:cubicBezTo>
                  <a:pt x="-9" y="59"/>
                  <a:pt x="-1" y="99"/>
                  <a:pt x="28" y="119"/>
                </a:cubicBezTo>
                <a:cubicBezTo>
                  <a:pt x="59" y="138"/>
                  <a:pt x="99" y="130"/>
                  <a:pt x="119" y="100"/>
                </a:cubicBezTo>
                <a:cubicBezTo>
                  <a:pt x="138" y="70"/>
                  <a:pt x="130" y="30"/>
                  <a:pt x="100" y="10"/>
                </a:cubicBezTo>
                <a:cubicBezTo>
                  <a:pt x="70" y="-9"/>
                  <a:pt x="30" y="-1"/>
                  <a:pt x="10" y="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1425" rIns="90000" bIns="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38"/>
          <p:cNvSpPr/>
          <p:nvPr/>
        </p:nvSpPr>
        <p:spPr>
          <a:xfrm>
            <a:off x="8772138" y="2647035"/>
            <a:ext cx="46440" cy="46440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10" y="29"/>
                </a:moveTo>
                <a:cubicBezTo>
                  <a:pt x="-9" y="59"/>
                  <a:pt x="-1" y="99"/>
                  <a:pt x="28" y="119"/>
                </a:cubicBezTo>
                <a:cubicBezTo>
                  <a:pt x="59" y="138"/>
                  <a:pt x="99" y="130"/>
                  <a:pt x="119" y="100"/>
                </a:cubicBezTo>
                <a:cubicBezTo>
                  <a:pt x="138" y="70"/>
                  <a:pt x="130" y="30"/>
                  <a:pt x="100" y="10"/>
                </a:cubicBezTo>
                <a:cubicBezTo>
                  <a:pt x="70" y="-9"/>
                  <a:pt x="30" y="-1"/>
                  <a:pt x="10" y="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1425" rIns="90000" bIns="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38"/>
          <p:cNvSpPr/>
          <p:nvPr/>
        </p:nvSpPr>
        <p:spPr>
          <a:xfrm>
            <a:off x="6932263" y="4768735"/>
            <a:ext cx="46440" cy="46440"/>
          </a:xfrm>
          <a:custGeom>
            <a:avLst/>
            <a:gdLst/>
            <a:ahLst/>
            <a:cxnLst/>
            <a:rect l="l" t="t" r="r" b="b"/>
            <a:pathLst>
              <a:path w="129" h="129" extrusionOk="0">
                <a:moveTo>
                  <a:pt x="10" y="29"/>
                </a:moveTo>
                <a:cubicBezTo>
                  <a:pt x="-9" y="59"/>
                  <a:pt x="-1" y="99"/>
                  <a:pt x="28" y="119"/>
                </a:cubicBezTo>
                <a:cubicBezTo>
                  <a:pt x="59" y="138"/>
                  <a:pt x="99" y="130"/>
                  <a:pt x="119" y="100"/>
                </a:cubicBezTo>
                <a:cubicBezTo>
                  <a:pt x="138" y="70"/>
                  <a:pt x="130" y="30"/>
                  <a:pt x="100" y="10"/>
                </a:cubicBezTo>
                <a:cubicBezTo>
                  <a:pt x="70" y="-9"/>
                  <a:pt x="30" y="-1"/>
                  <a:pt x="10" y="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1425" rIns="90000" bIns="1425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254" name="Google Shape;2254;p41"/>
          <p:cNvSpPr txBox="1">
            <a:spLocks noGrp="1"/>
          </p:cNvSpPr>
          <p:nvPr>
            <p:ph type="subTitle" idx="1"/>
          </p:nvPr>
        </p:nvSpPr>
        <p:spPr>
          <a:xfrm>
            <a:off x="4923026" y="2676022"/>
            <a:ext cx="2636617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dirty="0"/>
              <a:t>Food Delivery causes High Carbon Emission</a:t>
            </a:r>
            <a:endParaRPr sz="2000" dirty="0"/>
          </a:p>
        </p:txBody>
      </p:sp>
      <p:sp>
        <p:nvSpPr>
          <p:cNvPr id="2255" name="Google Shape;2255;p41"/>
          <p:cNvSpPr txBox="1">
            <a:spLocks noGrp="1"/>
          </p:cNvSpPr>
          <p:nvPr>
            <p:ph type="subTitle" idx="2"/>
          </p:nvPr>
        </p:nvSpPr>
        <p:spPr>
          <a:xfrm>
            <a:off x="1715375" y="26760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Under Utilisation of the Kitchen</a:t>
            </a:r>
            <a:endParaRPr sz="2000"/>
          </a:p>
        </p:txBody>
      </p:sp>
      <p:sp>
        <p:nvSpPr>
          <p:cNvPr id="2256" name="Google Shape;2256;p41"/>
          <p:cNvSpPr txBox="1">
            <a:spLocks noGrp="1"/>
          </p:cNvSpPr>
          <p:nvPr>
            <p:ph type="subTitle" idx="3"/>
          </p:nvPr>
        </p:nvSpPr>
        <p:spPr>
          <a:xfrm>
            <a:off x="1715375" y="21884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Lyf </a:t>
            </a:r>
            <a:endParaRPr sz="3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57" name="Google Shape;2257;p41"/>
          <p:cNvSpPr txBox="1">
            <a:spLocks noGrp="1"/>
          </p:cNvSpPr>
          <p:nvPr>
            <p:ph type="subTitle" idx="4"/>
          </p:nvPr>
        </p:nvSpPr>
        <p:spPr>
          <a:xfrm>
            <a:off x="4444247" y="2187021"/>
            <a:ext cx="3683803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Playfair Display"/>
                <a:ea typeface="Playfair Display"/>
                <a:cs typeface="Playfair Display"/>
                <a:sym typeface="Playfair Display"/>
              </a:rPr>
              <a:t>Carbon Issue</a:t>
            </a:r>
            <a:endParaRPr sz="32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26" name="Google Shape;4227;p69">
            <a:extLst>
              <a:ext uri="{FF2B5EF4-FFF2-40B4-BE49-F238E27FC236}">
                <a16:creationId xmlns:a16="http://schemas.microsoft.com/office/drawing/2014/main" id="{090C1DDE-F7CD-36EF-E221-56AFB9F8CA2A}"/>
              </a:ext>
            </a:extLst>
          </p:cNvPr>
          <p:cNvGrpSpPr/>
          <p:nvPr/>
        </p:nvGrpSpPr>
        <p:grpSpPr>
          <a:xfrm>
            <a:off x="6000695" y="1749234"/>
            <a:ext cx="408135" cy="306055"/>
            <a:chOff x="1630080" y="1374120"/>
            <a:chExt cx="402840" cy="317880"/>
          </a:xfrm>
        </p:grpSpPr>
        <p:sp>
          <p:nvSpPr>
            <p:cNvPr id="27" name="Google Shape;4228;p69">
              <a:extLst>
                <a:ext uri="{FF2B5EF4-FFF2-40B4-BE49-F238E27FC236}">
                  <a16:creationId xmlns:a16="http://schemas.microsoft.com/office/drawing/2014/main" id="{E809F07A-9DA1-6AB3-76F8-AEF94BB07E95}"/>
                </a:ext>
              </a:extLst>
            </p:cNvPr>
            <p:cNvSpPr/>
            <p:nvPr/>
          </p:nvSpPr>
          <p:spPr>
            <a:xfrm>
              <a:off x="1837440" y="1374120"/>
              <a:ext cx="195480" cy="317880"/>
            </a:xfrm>
            <a:custGeom>
              <a:avLst/>
              <a:gdLst/>
              <a:ahLst/>
              <a:cxnLst/>
              <a:rect l="l" t="t" r="r" b="b"/>
              <a:pathLst>
                <a:path w="543" h="883" extrusionOk="0">
                  <a:moveTo>
                    <a:pt x="68" y="797"/>
                  </a:moveTo>
                  <a:lnTo>
                    <a:pt x="32" y="564"/>
                  </a:lnTo>
                  <a:cubicBezTo>
                    <a:pt x="25" y="524"/>
                    <a:pt x="54" y="486"/>
                    <a:pt x="95" y="481"/>
                  </a:cubicBezTo>
                  <a:lnTo>
                    <a:pt x="154" y="473"/>
                  </a:lnTo>
                  <a:cubicBezTo>
                    <a:pt x="188" y="467"/>
                    <a:pt x="219" y="484"/>
                    <a:pt x="233" y="512"/>
                  </a:cubicBezTo>
                  <a:cubicBezTo>
                    <a:pt x="273" y="379"/>
                    <a:pt x="194" y="239"/>
                    <a:pt x="55" y="201"/>
                  </a:cubicBezTo>
                  <a:cubicBezTo>
                    <a:pt x="20" y="193"/>
                    <a:pt x="-4" y="158"/>
                    <a:pt x="1" y="123"/>
                  </a:cubicBezTo>
                  <a:lnTo>
                    <a:pt x="8" y="64"/>
                  </a:lnTo>
                  <a:cubicBezTo>
                    <a:pt x="14" y="21"/>
                    <a:pt x="57" y="-9"/>
                    <a:pt x="101" y="3"/>
                  </a:cubicBezTo>
                  <a:cubicBezTo>
                    <a:pt x="386" y="72"/>
                    <a:pt x="538" y="382"/>
                    <a:pt x="406" y="643"/>
                  </a:cubicBezTo>
                  <a:lnTo>
                    <a:pt x="444" y="636"/>
                  </a:lnTo>
                  <a:cubicBezTo>
                    <a:pt x="464" y="633"/>
                    <a:pt x="485" y="637"/>
                    <a:pt x="501" y="649"/>
                  </a:cubicBezTo>
                  <a:cubicBezTo>
                    <a:pt x="518" y="659"/>
                    <a:pt x="529" y="677"/>
                    <a:pt x="533" y="696"/>
                  </a:cubicBezTo>
                  <a:lnTo>
                    <a:pt x="542" y="753"/>
                  </a:lnTo>
                  <a:cubicBezTo>
                    <a:pt x="549" y="792"/>
                    <a:pt x="521" y="829"/>
                    <a:pt x="480" y="836"/>
                  </a:cubicBezTo>
                  <a:cubicBezTo>
                    <a:pt x="480" y="837"/>
                    <a:pt x="188" y="882"/>
                    <a:pt x="188" y="882"/>
                  </a:cubicBezTo>
                  <a:cubicBezTo>
                    <a:pt x="131" y="891"/>
                    <a:pt x="77" y="852"/>
                    <a:pt x="68" y="797"/>
                  </a:cubicBez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4229;p69">
              <a:extLst>
                <a:ext uri="{FF2B5EF4-FFF2-40B4-BE49-F238E27FC236}">
                  <a16:creationId xmlns:a16="http://schemas.microsoft.com/office/drawing/2014/main" id="{7506EDB8-2229-F390-4C42-BC7B7A4072AE}"/>
                </a:ext>
              </a:extLst>
            </p:cNvPr>
            <p:cNvSpPr/>
            <p:nvPr/>
          </p:nvSpPr>
          <p:spPr>
            <a:xfrm>
              <a:off x="1630080" y="1374480"/>
              <a:ext cx="182880" cy="305280"/>
            </a:xfrm>
            <a:custGeom>
              <a:avLst/>
              <a:gdLst/>
              <a:ahLst/>
              <a:cxnLst/>
              <a:rect l="l" t="t" r="r" b="b"/>
              <a:pathLst>
                <a:path w="508" h="848" extrusionOk="0">
                  <a:moveTo>
                    <a:pt x="399" y="844"/>
                  </a:moveTo>
                  <a:cubicBezTo>
                    <a:pt x="219" y="792"/>
                    <a:pt x="84" y="642"/>
                    <a:pt x="70" y="458"/>
                  </a:cubicBezTo>
                  <a:cubicBezTo>
                    <a:pt x="65" y="373"/>
                    <a:pt x="86" y="289"/>
                    <a:pt x="130" y="218"/>
                  </a:cubicBezTo>
                  <a:lnTo>
                    <a:pt x="90" y="221"/>
                  </a:lnTo>
                  <a:cubicBezTo>
                    <a:pt x="48" y="226"/>
                    <a:pt x="11" y="198"/>
                    <a:pt x="7" y="159"/>
                  </a:cubicBezTo>
                  <a:lnTo>
                    <a:pt x="0" y="104"/>
                  </a:lnTo>
                  <a:cubicBezTo>
                    <a:pt x="-4" y="67"/>
                    <a:pt x="25" y="33"/>
                    <a:pt x="66" y="29"/>
                  </a:cubicBezTo>
                  <a:lnTo>
                    <a:pt x="363" y="0"/>
                  </a:lnTo>
                  <a:cubicBezTo>
                    <a:pt x="422" y="-4"/>
                    <a:pt x="474" y="34"/>
                    <a:pt x="479" y="87"/>
                  </a:cubicBezTo>
                  <a:lnTo>
                    <a:pt x="502" y="312"/>
                  </a:lnTo>
                  <a:cubicBezTo>
                    <a:pt x="506" y="351"/>
                    <a:pt x="476" y="385"/>
                    <a:pt x="434" y="389"/>
                  </a:cubicBezTo>
                  <a:lnTo>
                    <a:pt x="373" y="393"/>
                  </a:lnTo>
                  <a:cubicBezTo>
                    <a:pt x="340" y="396"/>
                    <a:pt x="309" y="377"/>
                    <a:pt x="296" y="351"/>
                  </a:cubicBezTo>
                  <a:cubicBezTo>
                    <a:pt x="287" y="376"/>
                    <a:pt x="281" y="403"/>
                    <a:pt x="281" y="431"/>
                  </a:cubicBezTo>
                  <a:cubicBezTo>
                    <a:pt x="281" y="532"/>
                    <a:pt x="351" y="624"/>
                    <a:pt x="456" y="656"/>
                  </a:cubicBezTo>
                  <a:cubicBezTo>
                    <a:pt x="492" y="667"/>
                    <a:pt x="514" y="701"/>
                    <a:pt x="507" y="735"/>
                  </a:cubicBezTo>
                  <a:lnTo>
                    <a:pt x="495" y="791"/>
                  </a:lnTo>
                  <a:cubicBezTo>
                    <a:pt x="492" y="810"/>
                    <a:pt x="479" y="827"/>
                    <a:pt x="460" y="837"/>
                  </a:cubicBezTo>
                  <a:cubicBezTo>
                    <a:pt x="442" y="848"/>
                    <a:pt x="420" y="851"/>
                    <a:pt x="399" y="844"/>
                  </a:cubicBezTo>
                  <a:close/>
                </a:path>
              </a:pathLst>
            </a:custGeom>
            <a:solidFill>
              <a:srgbClr val="A4B7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4199;p69">
            <a:extLst>
              <a:ext uri="{FF2B5EF4-FFF2-40B4-BE49-F238E27FC236}">
                <a16:creationId xmlns:a16="http://schemas.microsoft.com/office/drawing/2014/main" id="{D443D1F5-15EC-D1E8-4201-6E70C3323CA3}"/>
              </a:ext>
            </a:extLst>
          </p:cNvPr>
          <p:cNvGrpSpPr/>
          <p:nvPr/>
        </p:nvGrpSpPr>
        <p:grpSpPr>
          <a:xfrm>
            <a:off x="2755104" y="1708335"/>
            <a:ext cx="388201" cy="376416"/>
            <a:chOff x="8240040" y="360000"/>
            <a:chExt cx="403200" cy="390960"/>
          </a:xfrm>
        </p:grpSpPr>
        <p:sp>
          <p:nvSpPr>
            <p:cNvPr id="39" name="Google Shape;4200;p69">
              <a:extLst>
                <a:ext uri="{FF2B5EF4-FFF2-40B4-BE49-F238E27FC236}">
                  <a16:creationId xmlns:a16="http://schemas.microsoft.com/office/drawing/2014/main" id="{31D3456F-AFB4-DF7B-DA9D-63ECB35EF076}"/>
                </a:ext>
              </a:extLst>
            </p:cNvPr>
            <p:cNvSpPr/>
            <p:nvPr/>
          </p:nvSpPr>
          <p:spPr>
            <a:xfrm>
              <a:off x="8252280" y="372240"/>
              <a:ext cx="219960" cy="366480"/>
            </a:xfrm>
            <a:custGeom>
              <a:avLst/>
              <a:gdLst/>
              <a:ahLst/>
              <a:cxnLst/>
              <a:rect l="l" t="t" r="r" b="b"/>
              <a:pathLst>
                <a:path w="611" h="1018" extrusionOk="0">
                  <a:moveTo>
                    <a:pt x="527" y="0"/>
                  </a:moveTo>
                  <a:lnTo>
                    <a:pt x="611" y="464"/>
                  </a:lnTo>
                  <a:lnTo>
                    <a:pt x="527" y="1018"/>
                  </a:lnTo>
                  <a:cubicBezTo>
                    <a:pt x="236" y="1018"/>
                    <a:pt x="0" y="790"/>
                    <a:pt x="0" y="509"/>
                  </a:cubicBezTo>
                  <a:cubicBezTo>
                    <a:pt x="0" y="228"/>
                    <a:pt x="236" y="0"/>
                    <a:pt x="527" y="0"/>
                  </a:cubicBezTo>
                  <a:close/>
                </a:path>
              </a:pathLst>
            </a:custGeom>
            <a:solidFill>
              <a:srgbClr val="94DFF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201;p69">
              <a:extLst>
                <a:ext uri="{FF2B5EF4-FFF2-40B4-BE49-F238E27FC236}">
                  <a16:creationId xmlns:a16="http://schemas.microsoft.com/office/drawing/2014/main" id="{6FCBF859-E8F2-8A74-135C-8A03AD3E0CDB}"/>
                </a:ext>
              </a:extLst>
            </p:cNvPr>
            <p:cNvSpPr/>
            <p:nvPr/>
          </p:nvSpPr>
          <p:spPr>
            <a:xfrm>
              <a:off x="8447760" y="372240"/>
              <a:ext cx="183240" cy="366480"/>
            </a:xfrm>
            <a:custGeom>
              <a:avLst/>
              <a:gdLst/>
              <a:ahLst/>
              <a:cxnLst/>
              <a:rect l="l" t="t" r="r" b="b"/>
              <a:pathLst>
                <a:path w="509" h="1018" extrusionOk="0">
                  <a:moveTo>
                    <a:pt x="509" y="509"/>
                  </a:moveTo>
                  <a:cubicBezTo>
                    <a:pt x="509" y="790"/>
                    <a:pt x="282" y="1018"/>
                    <a:pt x="0" y="1018"/>
                  </a:cubicBezTo>
                  <a:lnTo>
                    <a:pt x="0" y="0"/>
                  </a:lnTo>
                  <a:cubicBezTo>
                    <a:pt x="282" y="0"/>
                    <a:pt x="509" y="228"/>
                    <a:pt x="509" y="509"/>
                  </a:cubicBezTo>
                  <a:close/>
                </a:path>
              </a:pathLst>
            </a:custGeom>
            <a:solidFill>
              <a:srgbClr val="94DFF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202;p69">
              <a:extLst>
                <a:ext uri="{FF2B5EF4-FFF2-40B4-BE49-F238E27FC236}">
                  <a16:creationId xmlns:a16="http://schemas.microsoft.com/office/drawing/2014/main" id="{0700D149-46A6-EE52-0666-7ABA39F5C5D6}"/>
                </a:ext>
              </a:extLst>
            </p:cNvPr>
            <p:cNvSpPr/>
            <p:nvPr/>
          </p:nvSpPr>
          <p:spPr>
            <a:xfrm>
              <a:off x="8240040" y="360000"/>
              <a:ext cx="219960" cy="390960"/>
            </a:xfrm>
            <a:custGeom>
              <a:avLst/>
              <a:gdLst/>
              <a:ahLst/>
              <a:cxnLst/>
              <a:rect l="l" t="t" r="r" b="b"/>
              <a:pathLst>
                <a:path w="611" h="1086" extrusionOk="0">
                  <a:moveTo>
                    <a:pt x="170" y="159"/>
                  </a:moveTo>
                  <a:cubicBezTo>
                    <a:pt x="61" y="262"/>
                    <a:pt x="0" y="399"/>
                    <a:pt x="0" y="543"/>
                  </a:cubicBezTo>
                  <a:cubicBezTo>
                    <a:pt x="0" y="689"/>
                    <a:pt x="61" y="824"/>
                    <a:pt x="170" y="927"/>
                  </a:cubicBezTo>
                  <a:cubicBezTo>
                    <a:pt x="280" y="1029"/>
                    <a:pt x="426" y="1086"/>
                    <a:pt x="582" y="1086"/>
                  </a:cubicBezTo>
                  <a:lnTo>
                    <a:pt x="611" y="1055"/>
                  </a:lnTo>
                  <a:lnTo>
                    <a:pt x="582" y="1023"/>
                  </a:lnTo>
                  <a:cubicBezTo>
                    <a:pt x="453" y="1023"/>
                    <a:pt x="334" y="978"/>
                    <a:pt x="244" y="904"/>
                  </a:cubicBezTo>
                  <a:lnTo>
                    <a:pt x="582" y="588"/>
                  </a:lnTo>
                  <a:lnTo>
                    <a:pt x="582" y="498"/>
                  </a:lnTo>
                  <a:lnTo>
                    <a:pt x="196" y="859"/>
                  </a:lnTo>
                  <a:cubicBezTo>
                    <a:pt x="117" y="774"/>
                    <a:pt x="69" y="663"/>
                    <a:pt x="69" y="543"/>
                  </a:cubicBezTo>
                  <a:cubicBezTo>
                    <a:pt x="69" y="278"/>
                    <a:pt x="299" y="63"/>
                    <a:pt x="582" y="63"/>
                  </a:cubicBezTo>
                  <a:lnTo>
                    <a:pt x="611" y="31"/>
                  </a:lnTo>
                  <a:lnTo>
                    <a:pt x="582" y="0"/>
                  </a:lnTo>
                  <a:cubicBezTo>
                    <a:pt x="426" y="0"/>
                    <a:pt x="280" y="56"/>
                    <a:pt x="170" y="159"/>
                  </a:cubicBezTo>
                  <a:close/>
                </a:path>
              </a:pathLst>
            </a:custGeom>
            <a:solidFill>
              <a:srgbClr val="FB78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03;p69">
              <a:extLst>
                <a:ext uri="{FF2B5EF4-FFF2-40B4-BE49-F238E27FC236}">
                  <a16:creationId xmlns:a16="http://schemas.microsoft.com/office/drawing/2014/main" id="{6B27C965-9B91-5C37-9FF4-DE1D6222438D}"/>
                </a:ext>
              </a:extLst>
            </p:cNvPr>
            <p:cNvSpPr/>
            <p:nvPr/>
          </p:nvSpPr>
          <p:spPr>
            <a:xfrm>
              <a:off x="8447760" y="360000"/>
              <a:ext cx="195480" cy="390960"/>
            </a:xfrm>
            <a:custGeom>
              <a:avLst/>
              <a:gdLst/>
              <a:ahLst/>
              <a:cxnLst/>
              <a:rect l="l" t="t" r="r" b="b"/>
              <a:pathLst>
                <a:path w="543" h="1086" extrusionOk="0">
                  <a:moveTo>
                    <a:pt x="385" y="159"/>
                  </a:moveTo>
                  <a:cubicBezTo>
                    <a:pt x="282" y="56"/>
                    <a:pt x="145" y="0"/>
                    <a:pt x="0" y="0"/>
                  </a:cubicBezTo>
                  <a:lnTo>
                    <a:pt x="0" y="31"/>
                  </a:lnTo>
                  <a:lnTo>
                    <a:pt x="0" y="63"/>
                  </a:lnTo>
                  <a:cubicBezTo>
                    <a:pt x="121" y="63"/>
                    <a:pt x="231" y="107"/>
                    <a:pt x="316" y="183"/>
                  </a:cubicBezTo>
                  <a:lnTo>
                    <a:pt x="142" y="355"/>
                  </a:lnTo>
                  <a:lnTo>
                    <a:pt x="0" y="498"/>
                  </a:lnTo>
                  <a:lnTo>
                    <a:pt x="0" y="588"/>
                  </a:lnTo>
                  <a:lnTo>
                    <a:pt x="1" y="587"/>
                  </a:lnTo>
                  <a:lnTo>
                    <a:pt x="187" y="401"/>
                  </a:lnTo>
                  <a:lnTo>
                    <a:pt x="361" y="227"/>
                  </a:lnTo>
                  <a:cubicBezTo>
                    <a:pt x="435" y="312"/>
                    <a:pt x="481" y="422"/>
                    <a:pt x="481" y="543"/>
                  </a:cubicBezTo>
                  <a:cubicBezTo>
                    <a:pt x="481" y="808"/>
                    <a:pt x="264" y="1023"/>
                    <a:pt x="0" y="1023"/>
                  </a:cubicBezTo>
                  <a:lnTo>
                    <a:pt x="0" y="1055"/>
                  </a:lnTo>
                  <a:lnTo>
                    <a:pt x="0" y="1086"/>
                  </a:lnTo>
                  <a:cubicBezTo>
                    <a:pt x="145" y="1086"/>
                    <a:pt x="282" y="1029"/>
                    <a:pt x="385" y="927"/>
                  </a:cubicBezTo>
                  <a:cubicBezTo>
                    <a:pt x="487" y="824"/>
                    <a:pt x="543" y="689"/>
                    <a:pt x="543" y="543"/>
                  </a:cubicBezTo>
                  <a:cubicBezTo>
                    <a:pt x="543" y="399"/>
                    <a:pt x="487" y="262"/>
                    <a:pt x="385" y="159"/>
                  </a:cubicBezTo>
                  <a:close/>
                </a:path>
              </a:pathLst>
            </a:custGeom>
            <a:solidFill>
              <a:srgbClr val="FB78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204;p69">
              <a:extLst>
                <a:ext uri="{FF2B5EF4-FFF2-40B4-BE49-F238E27FC236}">
                  <a16:creationId xmlns:a16="http://schemas.microsoft.com/office/drawing/2014/main" id="{088ECA1D-E567-B10C-6B91-D43A005E9708}"/>
                </a:ext>
              </a:extLst>
            </p:cNvPr>
            <p:cNvSpPr/>
            <p:nvPr/>
          </p:nvSpPr>
          <p:spPr>
            <a:xfrm>
              <a:off x="8447760" y="567720"/>
              <a:ext cx="12240" cy="1224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0" y="34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B78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205;p69">
              <a:extLst>
                <a:ext uri="{FF2B5EF4-FFF2-40B4-BE49-F238E27FC236}">
                  <a16:creationId xmlns:a16="http://schemas.microsoft.com/office/drawing/2014/main" id="{CA7B3854-E577-E1AA-C559-F1E8386004E5}"/>
                </a:ext>
              </a:extLst>
            </p:cNvPr>
            <p:cNvSpPr/>
            <p:nvPr/>
          </p:nvSpPr>
          <p:spPr>
            <a:xfrm>
              <a:off x="8447760" y="421200"/>
              <a:ext cx="48960" cy="48960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67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1"/>
                    <a:pt x="30" y="0"/>
                    <a:pt x="67" y="0"/>
                  </a:cubicBez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3950" rIns="90000" bIns="3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206;p69">
              <a:extLst>
                <a:ext uri="{FF2B5EF4-FFF2-40B4-BE49-F238E27FC236}">
                  <a16:creationId xmlns:a16="http://schemas.microsoft.com/office/drawing/2014/main" id="{D00AF91E-F318-8298-F298-C553022D2E52}"/>
                </a:ext>
              </a:extLst>
            </p:cNvPr>
            <p:cNvSpPr/>
            <p:nvPr/>
          </p:nvSpPr>
          <p:spPr>
            <a:xfrm>
              <a:off x="8301240" y="482400"/>
              <a:ext cx="158760" cy="171000"/>
            </a:xfrm>
            <a:custGeom>
              <a:avLst/>
              <a:gdLst/>
              <a:ahLst/>
              <a:cxnLst/>
              <a:rect l="l" t="t" r="r" b="b"/>
              <a:pathLst>
                <a:path w="441" h="475" extrusionOk="0">
                  <a:moveTo>
                    <a:pt x="403" y="60"/>
                  </a:moveTo>
                  <a:lnTo>
                    <a:pt x="441" y="267"/>
                  </a:lnTo>
                  <a:lnTo>
                    <a:pt x="403" y="475"/>
                  </a:lnTo>
                  <a:lnTo>
                    <a:pt x="180" y="475"/>
                  </a:lnTo>
                  <a:cubicBezTo>
                    <a:pt x="109" y="475"/>
                    <a:pt x="52" y="424"/>
                    <a:pt x="52" y="361"/>
                  </a:cubicBezTo>
                  <a:cubicBezTo>
                    <a:pt x="52" y="340"/>
                    <a:pt x="58" y="321"/>
                    <a:pt x="70" y="303"/>
                  </a:cubicBezTo>
                  <a:cubicBezTo>
                    <a:pt x="26" y="271"/>
                    <a:pt x="0" y="223"/>
                    <a:pt x="0" y="171"/>
                  </a:cubicBezTo>
                  <a:cubicBezTo>
                    <a:pt x="0" y="77"/>
                    <a:pt x="87" y="0"/>
                    <a:pt x="192" y="0"/>
                  </a:cubicBezTo>
                  <a:cubicBezTo>
                    <a:pt x="253" y="0"/>
                    <a:pt x="310" y="25"/>
                    <a:pt x="346" y="67"/>
                  </a:cubicBezTo>
                  <a:cubicBezTo>
                    <a:pt x="365" y="63"/>
                    <a:pt x="384" y="61"/>
                    <a:pt x="403" y="60"/>
                  </a:cubicBez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207;p69">
              <a:extLst>
                <a:ext uri="{FF2B5EF4-FFF2-40B4-BE49-F238E27FC236}">
                  <a16:creationId xmlns:a16="http://schemas.microsoft.com/office/drawing/2014/main" id="{2F59C3E6-8525-F55D-DA16-619CBF1003FD}"/>
                </a:ext>
              </a:extLst>
            </p:cNvPr>
            <p:cNvSpPr/>
            <p:nvPr/>
          </p:nvSpPr>
          <p:spPr>
            <a:xfrm>
              <a:off x="8447760" y="506520"/>
              <a:ext cx="134280" cy="146880"/>
            </a:xfrm>
            <a:custGeom>
              <a:avLst/>
              <a:gdLst/>
              <a:ahLst/>
              <a:cxnLst/>
              <a:rect l="l" t="t" r="r" b="b"/>
              <a:pathLst>
                <a:path w="373" h="408" extrusionOk="0">
                  <a:moveTo>
                    <a:pt x="373" y="296"/>
                  </a:moveTo>
                  <a:cubicBezTo>
                    <a:pt x="373" y="358"/>
                    <a:pt x="321" y="408"/>
                    <a:pt x="255" y="408"/>
                  </a:cubicBezTo>
                  <a:lnTo>
                    <a:pt x="0" y="408"/>
                  </a:lnTo>
                  <a:lnTo>
                    <a:pt x="0" y="0"/>
                  </a:lnTo>
                  <a:lnTo>
                    <a:pt x="6" y="0"/>
                  </a:lnTo>
                  <a:cubicBezTo>
                    <a:pt x="118" y="0"/>
                    <a:pt x="211" y="81"/>
                    <a:pt x="222" y="184"/>
                  </a:cubicBezTo>
                  <a:lnTo>
                    <a:pt x="255" y="184"/>
                  </a:lnTo>
                  <a:cubicBezTo>
                    <a:pt x="321" y="184"/>
                    <a:pt x="373" y="235"/>
                    <a:pt x="373" y="296"/>
                  </a:cubicBez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" grpId="0" build="p"/>
      <p:bldP spid="225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>
          <a:extLst>
            <a:ext uri="{FF2B5EF4-FFF2-40B4-BE49-F238E27FC236}">
              <a16:creationId xmlns:a16="http://schemas.microsoft.com/office/drawing/2014/main" id="{498CF222-BE66-3142-615D-56C073164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42">
            <a:extLst>
              <a:ext uri="{FF2B5EF4-FFF2-40B4-BE49-F238E27FC236}">
                <a16:creationId xmlns:a16="http://schemas.microsoft.com/office/drawing/2014/main" id="{5CAC445B-FBE9-5549-0FEA-42FD4DE1F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Sustainability in Food Delivery</a:t>
            </a:r>
            <a:endParaRPr dirty="0"/>
          </a:p>
        </p:txBody>
      </p:sp>
      <p:sp>
        <p:nvSpPr>
          <p:cNvPr id="2290" name="Google Shape;2290;p42">
            <a:extLst>
              <a:ext uri="{FF2B5EF4-FFF2-40B4-BE49-F238E27FC236}">
                <a16:creationId xmlns:a16="http://schemas.microsoft.com/office/drawing/2014/main" id="{0B468983-B099-CA64-7B9B-96E56A4272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7505" y="279138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Average food delivery emits approximately 6.3 kg of CO₂ per order </a:t>
            </a:r>
            <a:endParaRPr/>
          </a:p>
        </p:txBody>
      </p:sp>
      <p:sp>
        <p:nvSpPr>
          <p:cNvPr id="2291" name="Google Shape;2291;p42">
            <a:extLst>
              <a:ext uri="{FF2B5EF4-FFF2-40B4-BE49-F238E27FC236}">
                <a16:creationId xmlns:a16="http://schemas.microsoft.com/office/drawing/2014/main" id="{2BE8A905-0117-F96D-D1DB-608CB065D39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94226" y="279138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Around 60-70% of food delivery orders use non-recyclable packaging</a:t>
            </a:r>
            <a:endParaRPr dirty="0"/>
          </a:p>
        </p:txBody>
      </p:sp>
      <p:sp>
        <p:nvSpPr>
          <p:cNvPr id="2293" name="Google Shape;2293;p42">
            <a:extLst>
              <a:ext uri="{FF2B5EF4-FFF2-40B4-BE49-F238E27FC236}">
                <a16:creationId xmlns:a16="http://schemas.microsoft.com/office/drawing/2014/main" id="{A8317E90-DA03-8BBF-7453-6EA6371DE2E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47504" y="2303758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/>
              <a:t>Transport</a:t>
            </a:r>
          </a:p>
        </p:txBody>
      </p:sp>
      <p:sp>
        <p:nvSpPr>
          <p:cNvPr id="2294" name="Google Shape;2294;p42">
            <a:extLst>
              <a:ext uri="{FF2B5EF4-FFF2-40B4-BE49-F238E27FC236}">
                <a16:creationId xmlns:a16="http://schemas.microsoft.com/office/drawing/2014/main" id="{9D46FC57-3C49-480C-DEEA-60AC7DDA545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594229" y="2303758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i="0" dirty="0"/>
              <a:t>Packaging</a:t>
            </a:r>
          </a:p>
        </p:txBody>
      </p:sp>
      <p:grpSp>
        <p:nvGrpSpPr>
          <p:cNvPr id="2309" name="Google Shape;2309;p42">
            <a:extLst>
              <a:ext uri="{FF2B5EF4-FFF2-40B4-BE49-F238E27FC236}">
                <a16:creationId xmlns:a16="http://schemas.microsoft.com/office/drawing/2014/main" id="{EAA4AA3F-59AB-812A-AB1F-1487707EE4E4}"/>
              </a:ext>
            </a:extLst>
          </p:cNvPr>
          <p:cNvGrpSpPr/>
          <p:nvPr/>
        </p:nvGrpSpPr>
        <p:grpSpPr>
          <a:xfrm>
            <a:off x="4502681" y="1908219"/>
            <a:ext cx="358385" cy="395534"/>
            <a:chOff x="2485080" y="360000"/>
            <a:chExt cx="354240" cy="390960"/>
          </a:xfrm>
        </p:grpSpPr>
        <p:sp>
          <p:nvSpPr>
            <p:cNvPr id="2310" name="Google Shape;2310;p42">
              <a:extLst>
                <a:ext uri="{FF2B5EF4-FFF2-40B4-BE49-F238E27FC236}">
                  <a16:creationId xmlns:a16="http://schemas.microsoft.com/office/drawing/2014/main" id="{F09A2724-4F84-877E-8A48-2553EAA2FBAC}"/>
                </a:ext>
              </a:extLst>
            </p:cNvPr>
            <p:cNvSpPr/>
            <p:nvPr/>
          </p:nvSpPr>
          <p:spPr>
            <a:xfrm>
              <a:off x="2533680" y="360000"/>
              <a:ext cx="146880" cy="134280"/>
            </a:xfrm>
            <a:custGeom>
              <a:avLst/>
              <a:gdLst/>
              <a:ahLst/>
              <a:cxnLst/>
              <a:rect l="l" t="t" r="r" b="b"/>
              <a:pathLst>
                <a:path w="408" h="373" extrusionOk="0">
                  <a:moveTo>
                    <a:pt x="292" y="6"/>
                  </a:moveTo>
                  <a:cubicBezTo>
                    <a:pt x="274" y="-6"/>
                    <a:pt x="251" y="0"/>
                    <a:pt x="242" y="18"/>
                  </a:cubicBezTo>
                  <a:cubicBezTo>
                    <a:pt x="232" y="39"/>
                    <a:pt x="214" y="57"/>
                    <a:pt x="194" y="68"/>
                  </a:cubicBezTo>
                  <a:cubicBezTo>
                    <a:pt x="173" y="80"/>
                    <a:pt x="148" y="85"/>
                    <a:pt x="124" y="83"/>
                  </a:cubicBezTo>
                  <a:cubicBezTo>
                    <a:pt x="103" y="81"/>
                    <a:pt x="86" y="99"/>
                    <a:pt x="88" y="117"/>
                  </a:cubicBezTo>
                  <a:cubicBezTo>
                    <a:pt x="90" y="140"/>
                    <a:pt x="85" y="164"/>
                    <a:pt x="73" y="183"/>
                  </a:cubicBezTo>
                  <a:cubicBezTo>
                    <a:pt x="60" y="205"/>
                    <a:pt x="42" y="220"/>
                    <a:pt x="19" y="230"/>
                  </a:cubicBezTo>
                  <a:cubicBezTo>
                    <a:pt x="1" y="239"/>
                    <a:pt x="-5" y="261"/>
                    <a:pt x="7" y="277"/>
                  </a:cubicBezTo>
                  <a:cubicBezTo>
                    <a:pt x="15" y="288"/>
                    <a:pt x="21" y="302"/>
                    <a:pt x="25" y="317"/>
                  </a:cubicBezTo>
                  <a:cubicBezTo>
                    <a:pt x="26" y="325"/>
                    <a:pt x="28" y="334"/>
                    <a:pt x="28" y="342"/>
                  </a:cubicBezTo>
                  <a:cubicBezTo>
                    <a:pt x="28" y="360"/>
                    <a:pt x="43" y="373"/>
                    <a:pt x="61" y="373"/>
                  </a:cubicBezTo>
                  <a:lnTo>
                    <a:pt x="360" y="373"/>
                  </a:lnTo>
                  <a:lnTo>
                    <a:pt x="408" y="219"/>
                  </a:lnTo>
                  <a:lnTo>
                    <a:pt x="360" y="26"/>
                  </a:lnTo>
                  <a:cubicBezTo>
                    <a:pt x="335" y="26"/>
                    <a:pt x="311" y="18"/>
                    <a:pt x="292" y="6"/>
                  </a:cubicBezTo>
                  <a:close/>
                </a:path>
              </a:pathLst>
            </a:custGeom>
            <a:solidFill>
              <a:srgbClr val="FFC6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42">
              <a:extLst>
                <a:ext uri="{FF2B5EF4-FFF2-40B4-BE49-F238E27FC236}">
                  <a16:creationId xmlns:a16="http://schemas.microsoft.com/office/drawing/2014/main" id="{B8251F55-2247-55CC-723E-A83B29644660}"/>
                </a:ext>
              </a:extLst>
            </p:cNvPr>
            <p:cNvSpPr/>
            <p:nvPr/>
          </p:nvSpPr>
          <p:spPr>
            <a:xfrm>
              <a:off x="2656080" y="360000"/>
              <a:ext cx="134280" cy="134280"/>
            </a:xfrm>
            <a:custGeom>
              <a:avLst/>
              <a:gdLst/>
              <a:ahLst/>
              <a:cxnLst/>
              <a:rect l="l" t="t" r="r" b="b"/>
              <a:pathLst>
                <a:path w="373" h="373" extrusionOk="0">
                  <a:moveTo>
                    <a:pt x="353" y="230"/>
                  </a:moveTo>
                  <a:cubicBezTo>
                    <a:pt x="330" y="220"/>
                    <a:pt x="311" y="205"/>
                    <a:pt x="298" y="183"/>
                  </a:cubicBezTo>
                  <a:cubicBezTo>
                    <a:pt x="285" y="164"/>
                    <a:pt x="280" y="140"/>
                    <a:pt x="282" y="117"/>
                  </a:cubicBezTo>
                  <a:cubicBezTo>
                    <a:pt x="285" y="99"/>
                    <a:pt x="267" y="81"/>
                    <a:pt x="245" y="83"/>
                  </a:cubicBezTo>
                  <a:cubicBezTo>
                    <a:pt x="219" y="86"/>
                    <a:pt x="194" y="80"/>
                    <a:pt x="172" y="68"/>
                  </a:cubicBezTo>
                  <a:cubicBezTo>
                    <a:pt x="150" y="57"/>
                    <a:pt x="133" y="39"/>
                    <a:pt x="122" y="18"/>
                  </a:cubicBezTo>
                  <a:cubicBezTo>
                    <a:pt x="118" y="10"/>
                    <a:pt x="109" y="3"/>
                    <a:pt x="99" y="1"/>
                  </a:cubicBezTo>
                  <a:cubicBezTo>
                    <a:pt x="96" y="0"/>
                    <a:pt x="94" y="0"/>
                    <a:pt x="90" y="0"/>
                  </a:cubicBezTo>
                  <a:cubicBezTo>
                    <a:pt x="83" y="0"/>
                    <a:pt x="76" y="2"/>
                    <a:pt x="70" y="6"/>
                  </a:cubicBezTo>
                  <a:cubicBezTo>
                    <a:pt x="50" y="18"/>
                    <a:pt x="25" y="26"/>
                    <a:pt x="0" y="26"/>
                  </a:cubicBezTo>
                  <a:lnTo>
                    <a:pt x="0" y="373"/>
                  </a:lnTo>
                  <a:lnTo>
                    <a:pt x="309" y="373"/>
                  </a:lnTo>
                  <a:cubicBezTo>
                    <a:pt x="329" y="373"/>
                    <a:pt x="345" y="360"/>
                    <a:pt x="345" y="342"/>
                  </a:cubicBezTo>
                  <a:cubicBezTo>
                    <a:pt x="345" y="334"/>
                    <a:pt x="346" y="325"/>
                    <a:pt x="348" y="316"/>
                  </a:cubicBezTo>
                  <a:cubicBezTo>
                    <a:pt x="352" y="302"/>
                    <a:pt x="358" y="288"/>
                    <a:pt x="367" y="277"/>
                  </a:cubicBezTo>
                  <a:cubicBezTo>
                    <a:pt x="380" y="261"/>
                    <a:pt x="372" y="239"/>
                    <a:pt x="353" y="230"/>
                  </a:cubicBezTo>
                  <a:close/>
                </a:path>
              </a:pathLst>
            </a:custGeom>
            <a:solidFill>
              <a:srgbClr val="FFA9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42">
              <a:extLst>
                <a:ext uri="{FF2B5EF4-FFF2-40B4-BE49-F238E27FC236}">
                  <a16:creationId xmlns:a16="http://schemas.microsoft.com/office/drawing/2014/main" id="{4ABDD1CA-2484-8891-3A28-6DF19B2ED567}"/>
                </a:ext>
              </a:extLst>
            </p:cNvPr>
            <p:cNvSpPr/>
            <p:nvPr/>
          </p:nvSpPr>
          <p:spPr>
            <a:xfrm>
              <a:off x="2594880" y="421200"/>
              <a:ext cx="73440" cy="73080"/>
            </a:xfrm>
            <a:custGeom>
              <a:avLst/>
              <a:gdLst/>
              <a:ahLst/>
              <a:cxnLst/>
              <a:rect l="l" t="t" r="r" b="b"/>
              <a:pathLst>
                <a:path w="204" h="203" extrusionOk="0">
                  <a:moveTo>
                    <a:pt x="3" y="140"/>
                  </a:moveTo>
                  <a:cubicBezTo>
                    <a:pt x="2" y="151"/>
                    <a:pt x="0" y="162"/>
                    <a:pt x="0" y="172"/>
                  </a:cubicBezTo>
                  <a:cubicBezTo>
                    <a:pt x="0" y="190"/>
                    <a:pt x="14" y="203"/>
                    <a:pt x="32" y="203"/>
                  </a:cubicBezTo>
                  <a:lnTo>
                    <a:pt x="173" y="203"/>
                  </a:lnTo>
                  <a:lnTo>
                    <a:pt x="204" y="90"/>
                  </a:lnTo>
                  <a:lnTo>
                    <a:pt x="173" y="0"/>
                  </a:lnTo>
                  <a:cubicBezTo>
                    <a:pt x="89" y="0"/>
                    <a:pt x="19" y="61"/>
                    <a:pt x="3" y="140"/>
                  </a:cubicBezTo>
                  <a:close/>
                </a:path>
              </a:pathLst>
            </a:custGeom>
            <a:solidFill>
              <a:srgbClr val="FFA900"/>
            </a:solidFill>
            <a:ln>
              <a:noFill/>
            </a:ln>
          </p:spPr>
          <p:txBody>
            <a:bodyPr spcFirstLastPara="1" wrap="square" lIns="90000" tIns="28075" rIns="90000" bIns="28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42">
              <a:extLst>
                <a:ext uri="{FF2B5EF4-FFF2-40B4-BE49-F238E27FC236}">
                  <a16:creationId xmlns:a16="http://schemas.microsoft.com/office/drawing/2014/main" id="{968FD845-6760-1709-2C59-EE5E9F2D557C}"/>
                </a:ext>
              </a:extLst>
            </p:cNvPr>
            <p:cNvSpPr/>
            <p:nvPr/>
          </p:nvSpPr>
          <p:spPr>
            <a:xfrm>
              <a:off x="2656080" y="421200"/>
              <a:ext cx="73440" cy="73080"/>
            </a:xfrm>
            <a:custGeom>
              <a:avLst/>
              <a:gdLst/>
              <a:ahLst/>
              <a:cxnLst/>
              <a:rect l="l" t="t" r="r" b="b"/>
              <a:pathLst>
                <a:path w="204" h="203" extrusionOk="0">
                  <a:moveTo>
                    <a:pt x="200" y="140"/>
                  </a:moveTo>
                  <a:cubicBezTo>
                    <a:pt x="183" y="61"/>
                    <a:pt x="99" y="0"/>
                    <a:pt x="0" y="0"/>
                  </a:cubicBezTo>
                  <a:lnTo>
                    <a:pt x="0" y="203"/>
                  </a:lnTo>
                  <a:lnTo>
                    <a:pt x="167" y="203"/>
                  </a:lnTo>
                  <a:cubicBezTo>
                    <a:pt x="187" y="203"/>
                    <a:pt x="204" y="190"/>
                    <a:pt x="204" y="172"/>
                  </a:cubicBezTo>
                  <a:cubicBezTo>
                    <a:pt x="204" y="162"/>
                    <a:pt x="202" y="151"/>
                    <a:pt x="200" y="140"/>
                  </a:cubicBezTo>
                  <a:close/>
                </a:path>
              </a:pathLst>
            </a:custGeom>
            <a:solidFill>
              <a:srgbClr val="FB7800"/>
            </a:solidFill>
            <a:ln>
              <a:noFill/>
            </a:ln>
          </p:spPr>
          <p:txBody>
            <a:bodyPr spcFirstLastPara="1" wrap="square" lIns="90000" tIns="28075" rIns="90000" bIns="28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42">
              <a:extLst>
                <a:ext uri="{FF2B5EF4-FFF2-40B4-BE49-F238E27FC236}">
                  <a16:creationId xmlns:a16="http://schemas.microsoft.com/office/drawing/2014/main" id="{1E6CCD65-FE12-EDDD-907B-AC00028FD53C}"/>
                </a:ext>
              </a:extLst>
            </p:cNvPr>
            <p:cNvSpPr/>
            <p:nvPr/>
          </p:nvSpPr>
          <p:spPr>
            <a:xfrm>
              <a:off x="2485080" y="470160"/>
              <a:ext cx="195480" cy="183240"/>
            </a:xfrm>
            <a:custGeom>
              <a:avLst/>
              <a:gdLst/>
              <a:ahLst/>
              <a:cxnLst/>
              <a:rect l="l" t="t" r="r" b="b"/>
              <a:pathLst>
                <a:path w="543" h="509" extrusionOk="0">
                  <a:moveTo>
                    <a:pt x="495" y="0"/>
                  </a:moveTo>
                  <a:lnTo>
                    <a:pt x="543" y="259"/>
                  </a:lnTo>
                  <a:lnTo>
                    <a:pt x="495" y="509"/>
                  </a:lnTo>
                  <a:lnTo>
                    <a:pt x="100" y="509"/>
                  </a:lnTo>
                  <a:cubicBezTo>
                    <a:pt x="42" y="509"/>
                    <a:pt x="0" y="463"/>
                    <a:pt x="0" y="413"/>
                  </a:cubicBezTo>
                  <a:cubicBezTo>
                    <a:pt x="0" y="393"/>
                    <a:pt x="-3" y="412"/>
                    <a:pt x="105" y="68"/>
                  </a:cubicBezTo>
                  <a:cubicBezTo>
                    <a:pt x="113" y="39"/>
                    <a:pt x="135" y="17"/>
                    <a:pt x="164" y="6"/>
                  </a:cubicBezTo>
                  <a:cubicBezTo>
                    <a:pt x="175" y="2"/>
                    <a:pt x="187" y="0"/>
                    <a:pt x="199" y="0"/>
                  </a:cubicBezTo>
                  <a:lnTo>
                    <a:pt x="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42">
              <a:extLst>
                <a:ext uri="{FF2B5EF4-FFF2-40B4-BE49-F238E27FC236}">
                  <a16:creationId xmlns:a16="http://schemas.microsoft.com/office/drawing/2014/main" id="{7F48915A-7A50-5327-580E-363D4143F36E}"/>
                </a:ext>
              </a:extLst>
            </p:cNvPr>
            <p:cNvSpPr/>
            <p:nvPr/>
          </p:nvSpPr>
          <p:spPr>
            <a:xfrm>
              <a:off x="2656080" y="470160"/>
              <a:ext cx="183240" cy="183240"/>
            </a:xfrm>
            <a:custGeom>
              <a:avLst/>
              <a:gdLst/>
              <a:ahLst/>
              <a:cxnLst/>
              <a:rect l="l" t="t" r="r" b="b"/>
              <a:pathLst>
                <a:path w="509" h="509" extrusionOk="0">
                  <a:moveTo>
                    <a:pt x="407" y="509"/>
                  </a:moveTo>
                  <a:lnTo>
                    <a:pt x="0" y="509"/>
                  </a:lnTo>
                  <a:lnTo>
                    <a:pt x="0" y="0"/>
                  </a:lnTo>
                  <a:lnTo>
                    <a:pt x="306" y="0"/>
                  </a:lnTo>
                  <a:cubicBezTo>
                    <a:pt x="318" y="0"/>
                    <a:pt x="331" y="2"/>
                    <a:pt x="342" y="5"/>
                  </a:cubicBezTo>
                  <a:cubicBezTo>
                    <a:pt x="371" y="16"/>
                    <a:pt x="395" y="39"/>
                    <a:pt x="403" y="68"/>
                  </a:cubicBezTo>
                  <a:cubicBezTo>
                    <a:pt x="510" y="404"/>
                    <a:pt x="508" y="391"/>
                    <a:pt x="509" y="405"/>
                  </a:cubicBezTo>
                  <a:cubicBezTo>
                    <a:pt x="513" y="457"/>
                    <a:pt x="469" y="509"/>
                    <a:pt x="407" y="5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42">
              <a:extLst>
                <a:ext uri="{FF2B5EF4-FFF2-40B4-BE49-F238E27FC236}">
                  <a16:creationId xmlns:a16="http://schemas.microsoft.com/office/drawing/2014/main" id="{92CACE42-66F6-0CAB-B996-1828D1FCECBD}"/>
                </a:ext>
              </a:extLst>
            </p:cNvPr>
            <p:cNvSpPr/>
            <p:nvPr/>
          </p:nvSpPr>
          <p:spPr>
            <a:xfrm>
              <a:off x="2485080" y="470160"/>
              <a:ext cx="183240" cy="280800"/>
            </a:xfrm>
            <a:custGeom>
              <a:avLst/>
              <a:gdLst/>
              <a:ahLst/>
              <a:cxnLst/>
              <a:rect l="l" t="t" r="r" b="b"/>
              <a:pathLst>
                <a:path w="509" h="780" extrusionOk="0">
                  <a:moveTo>
                    <a:pt x="322" y="152"/>
                  </a:moveTo>
                  <a:lnTo>
                    <a:pt x="142" y="152"/>
                  </a:lnTo>
                  <a:lnTo>
                    <a:pt x="162" y="87"/>
                  </a:lnTo>
                  <a:cubicBezTo>
                    <a:pt x="166" y="73"/>
                    <a:pt x="178" y="64"/>
                    <a:pt x="192" y="63"/>
                  </a:cubicBezTo>
                  <a:lnTo>
                    <a:pt x="332" y="63"/>
                  </a:lnTo>
                  <a:lnTo>
                    <a:pt x="322" y="152"/>
                  </a:lnTo>
                  <a:moveTo>
                    <a:pt x="308" y="305"/>
                  </a:moveTo>
                  <a:lnTo>
                    <a:pt x="96" y="305"/>
                  </a:lnTo>
                  <a:lnTo>
                    <a:pt x="123" y="217"/>
                  </a:lnTo>
                  <a:lnTo>
                    <a:pt x="316" y="217"/>
                  </a:lnTo>
                  <a:lnTo>
                    <a:pt x="308" y="305"/>
                  </a:lnTo>
                  <a:moveTo>
                    <a:pt x="294" y="448"/>
                  </a:moveTo>
                  <a:lnTo>
                    <a:pt x="96" y="448"/>
                  </a:lnTo>
                  <a:cubicBezTo>
                    <a:pt x="75" y="448"/>
                    <a:pt x="59" y="428"/>
                    <a:pt x="66" y="407"/>
                  </a:cubicBezTo>
                  <a:lnTo>
                    <a:pt x="77" y="369"/>
                  </a:lnTo>
                  <a:lnTo>
                    <a:pt x="301" y="369"/>
                  </a:lnTo>
                  <a:lnTo>
                    <a:pt x="294" y="448"/>
                  </a:lnTo>
                  <a:moveTo>
                    <a:pt x="477" y="63"/>
                  </a:moveTo>
                  <a:lnTo>
                    <a:pt x="493" y="39"/>
                  </a:lnTo>
                  <a:lnTo>
                    <a:pt x="477" y="0"/>
                  </a:lnTo>
                  <a:lnTo>
                    <a:pt x="192" y="0"/>
                  </a:lnTo>
                  <a:cubicBezTo>
                    <a:pt x="180" y="0"/>
                    <a:pt x="169" y="2"/>
                    <a:pt x="158" y="6"/>
                  </a:cubicBezTo>
                  <a:cubicBezTo>
                    <a:pt x="130" y="17"/>
                    <a:pt x="109" y="39"/>
                    <a:pt x="101" y="68"/>
                  </a:cubicBezTo>
                  <a:cubicBezTo>
                    <a:pt x="-3" y="415"/>
                    <a:pt x="0" y="397"/>
                    <a:pt x="0" y="417"/>
                  </a:cubicBezTo>
                  <a:cubicBezTo>
                    <a:pt x="0" y="466"/>
                    <a:pt x="41" y="513"/>
                    <a:pt x="96" y="513"/>
                  </a:cubicBezTo>
                  <a:lnTo>
                    <a:pt x="388" y="513"/>
                  </a:lnTo>
                  <a:lnTo>
                    <a:pt x="388" y="646"/>
                  </a:lnTo>
                  <a:lnTo>
                    <a:pt x="264" y="646"/>
                  </a:lnTo>
                  <a:cubicBezTo>
                    <a:pt x="253" y="646"/>
                    <a:pt x="244" y="656"/>
                    <a:pt x="244" y="668"/>
                  </a:cubicBezTo>
                  <a:lnTo>
                    <a:pt x="244" y="758"/>
                  </a:lnTo>
                  <a:cubicBezTo>
                    <a:pt x="244" y="770"/>
                    <a:pt x="253" y="780"/>
                    <a:pt x="264" y="780"/>
                  </a:cubicBezTo>
                  <a:lnTo>
                    <a:pt x="477" y="780"/>
                  </a:lnTo>
                  <a:lnTo>
                    <a:pt x="509" y="610"/>
                  </a:lnTo>
                  <a:lnTo>
                    <a:pt x="477" y="448"/>
                  </a:lnTo>
                  <a:lnTo>
                    <a:pt x="357" y="448"/>
                  </a:lnTo>
                  <a:lnTo>
                    <a:pt x="365" y="369"/>
                  </a:lnTo>
                  <a:lnTo>
                    <a:pt x="477" y="369"/>
                  </a:lnTo>
                  <a:lnTo>
                    <a:pt x="493" y="336"/>
                  </a:lnTo>
                  <a:lnTo>
                    <a:pt x="477" y="305"/>
                  </a:lnTo>
                  <a:lnTo>
                    <a:pt x="372" y="305"/>
                  </a:lnTo>
                  <a:lnTo>
                    <a:pt x="380" y="217"/>
                  </a:lnTo>
                  <a:lnTo>
                    <a:pt x="477" y="217"/>
                  </a:lnTo>
                  <a:lnTo>
                    <a:pt x="493" y="191"/>
                  </a:lnTo>
                  <a:lnTo>
                    <a:pt x="477" y="152"/>
                  </a:lnTo>
                  <a:lnTo>
                    <a:pt x="387" y="152"/>
                  </a:lnTo>
                  <a:lnTo>
                    <a:pt x="396" y="63"/>
                  </a:lnTo>
                  <a:lnTo>
                    <a:pt x="477" y="63"/>
                  </a:lnTo>
                  <a:close/>
                </a:path>
              </a:pathLst>
            </a:custGeom>
            <a:solidFill>
              <a:srgbClr val="94DFF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42">
              <a:extLst>
                <a:ext uri="{FF2B5EF4-FFF2-40B4-BE49-F238E27FC236}">
                  <a16:creationId xmlns:a16="http://schemas.microsoft.com/office/drawing/2014/main" id="{148E695B-7517-11CF-AD29-D7C9FB382767}"/>
                </a:ext>
              </a:extLst>
            </p:cNvPr>
            <p:cNvSpPr/>
            <p:nvPr/>
          </p:nvSpPr>
          <p:spPr>
            <a:xfrm>
              <a:off x="2656080" y="470160"/>
              <a:ext cx="183240" cy="280800"/>
            </a:xfrm>
            <a:custGeom>
              <a:avLst/>
              <a:gdLst/>
              <a:ahLst/>
              <a:cxnLst/>
              <a:rect l="l" t="t" r="r" b="b"/>
              <a:pathLst>
                <a:path w="509" h="780" extrusionOk="0">
                  <a:moveTo>
                    <a:pt x="407" y="448"/>
                  </a:moveTo>
                  <a:lnTo>
                    <a:pt x="195" y="448"/>
                  </a:lnTo>
                  <a:lnTo>
                    <a:pt x="188" y="369"/>
                  </a:lnTo>
                  <a:lnTo>
                    <a:pt x="427" y="369"/>
                  </a:lnTo>
                  <a:lnTo>
                    <a:pt x="439" y="407"/>
                  </a:lnTo>
                  <a:cubicBezTo>
                    <a:pt x="445" y="428"/>
                    <a:pt x="429" y="448"/>
                    <a:pt x="407" y="448"/>
                  </a:cubicBezTo>
                  <a:moveTo>
                    <a:pt x="172" y="217"/>
                  </a:moveTo>
                  <a:lnTo>
                    <a:pt x="380" y="217"/>
                  </a:lnTo>
                  <a:lnTo>
                    <a:pt x="407" y="305"/>
                  </a:lnTo>
                  <a:lnTo>
                    <a:pt x="181" y="305"/>
                  </a:lnTo>
                  <a:lnTo>
                    <a:pt x="172" y="217"/>
                  </a:lnTo>
                  <a:moveTo>
                    <a:pt x="157" y="63"/>
                  </a:moveTo>
                  <a:lnTo>
                    <a:pt x="306" y="63"/>
                  </a:lnTo>
                  <a:cubicBezTo>
                    <a:pt x="321" y="63"/>
                    <a:pt x="335" y="73"/>
                    <a:pt x="339" y="87"/>
                  </a:cubicBezTo>
                  <a:lnTo>
                    <a:pt x="359" y="152"/>
                  </a:lnTo>
                  <a:lnTo>
                    <a:pt x="165" y="152"/>
                  </a:lnTo>
                  <a:lnTo>
                    <a:pt x="157" y="63"/>
                  </a:lnTo>
                  <a:moveTo>
                    <a:pt x="509" y="409"/>
                  </a:moveTo>
                  <a:cubicBezTo>
                    <a:pt x="508" y="394"/>
                    <a:pt x="510" y="407"/>
                    <a:pt x="403" y="68"/>
                  </a:cubicBezTo>
                  <a:cubicBezTo>
                    <a:pt x="395" y="39"/>
                    <a:pt x="371" y="16"/>
                    <a:pt x="342" y="6"/>
                  </a:cubicBezTo>
                  <a:cubicBezTo>
                    <a:pt x="331" y="2"/>
                    <a:pt x="318" y="0"/>
                    <a:pt x="306" y="0"/>
                  </a:cubicBezTo>
                  <a:lnTo>
                    <a:pt x="0" y="0"/>
                  </a:lnTo>
                  <a:lnTo>
                    <a:pt x="0" y="63"/>
                  </a:lnTo>
                  <a:lnTo>
                    <a:pt x="88" y="63"/>
                  </a:lnTo>
                  <a:lnTo>
                    <a:pt x="97" y="152"/>
                  </a:lnTo>
                  <a:lnTo>
                    <a:pt x="0" y="152"/>
                  </a:lnTo>
                  <a:lnTo>
                    <a:pt x="0" y="217"/>
                  </a:lnTo>
                  <a:lnTo>
                    <a:pt x="105" y="217"/>
                  </a:lnTo>
                  <a:lnTo>
                    <a:pt x="113" y="305"/>
                  </a:lnTo>
                  <a:lnTo>
                    <a:pt x="0" y="305"/>
                  </a:lnTo>
                  <a:lnTo>
                    <a:pt x="0" y="369"/>
                  </a:lnTo>
                  <a:lnTo>
                    <a:pt x="119" y="369"/>
                  </a:lnTo>
                  <a:lnTo>
                    <a:pt x="127" y="448"/>
                  </a:lnTo>
                  <a:lnTo>
                    <a:pt x="0" y="448"/>
                  </a:lnTo>
                  <a:lnTo>
                    <a:pt x="0" y="780"/>
                  </a:lnTo>
                  <a:lnTo>
                    <a:pt x="226" y="780"/>
                  </a:lnTo>
                  <a:cubicBezTo>
                    <a:pt x="238" y="780"/>
                    <a:pt x="249" y="770"/>
                    <a:pt x="249" y="758"/>
                  </a:cubicBezTo>
                  <a:lnTo>
                    <a:pt x="249" y="668"/>
                  </a:lnTo>
                  <a:cubicBezTo>
                    <a:pt x="249" y="656"/>
                    <a:pt x="238" y="646"/>
                    <a:pt x="226" y="646"/>
                  </a:cubicBezTo>
                  <a:lnTo>
                    <a:pt x="95" y="646"/>
                  </a:lnTo>
                  <a:lnTo>
                    <a:pt x="95" y="513"/>
                  </a:lnTo>
                  <a:lnTo>
                    <a:pt x="407" y="513"/>
                  </a:lnTo>
                  <a:cubicBezTo>
                    <a:pt x="469" y="513"/>
                    <a:pt x="513" y="461"/>
                    <a:pt x="509" y="409"/>
                  </a:cubicBezTo>
                  <a:close/>
                </a:path>
              </a:pathLst>
            </a:custGeom>
            <a:solidFill>
              <a:srgbClr val="94DFF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2547744-6B02-C9AE-438B-AEACE344DB2D}"/>
              </a:ext>
            </a:extLst>
          </p:cNvPr>
          <p:cNvSpPr txBox="1"/>
          <p:nvPr/>
        </p:nvSpPr>
        <p:spPr>
          <a:xfrm>
            <a:off x="191082" y="4698475"/>
            <a:ext cx="702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>
                <a:solidFill>
                  <a:srgbClr val="002060"/>
                </a:solidFill>
              </a:rPr>
              <a:t>https://</a:t>
            </a:r>
            <a:r>
              <a:rPr lang="en-SG" sz="800" dirty="0" err="1">
                <a:solidFill>
                  <a:srgbClr val="002060"/>
                </a:solidFill>
              </a:rPr>
              <a:t>www.carbonbrief.org</a:t>
            </a:r>
            <a:r>
              <a:rPr lang="en-SG" sz="800" dirty="0">
                <a:solidFill>
                  <a:srgbClr val="002060"/>
                </a:solidFill>
              </a:rPr>
              <a:t>/food-miles-have-larger-climate-impact-than-thought-study-suggests/</a:t>
            </a:r>
          </a:p>
          <a:p>
            <a:r>
              <a:rPr lang="en-SG" sz="800" dirty="0">
                <a:solidFill>
                  <a:srgbClr val="002060"/>
                </a:solidFill>
              </a:rPr>
              <a:t>https://</a:t>
            </a:r>
            <a:r>
              <a:rPr lang="en-SG" sz="800" dirty="0" err="1">
                <a:solidFill>
                  <a:srgbClr val="002060"/>
                </a:solidFill>
              </a:rPr>
              <a:t>trec.pdx.edu</a:t>
            </a:r>
            <a:r>
              <a:rPr lang="en-SG" sz="800" dirty="0">
                <a:solidFill>
                  <a:srgbClr val="002060"/>
                </a:solidFill>
              </a:rPr>
              <a:t>/research/project/154/Food_Delivery_Footprint:_Addressing_Transportation,_Packaging,_and_Waste_in_the_Food_Supply_Chain</a:t>
            </a:r>
          </a:p>
          <a:p>
            <a:r>
              <a:rPr lang="en-SG" sz="800" dirty="0">
                <a:solidFill>
                  <a:srgbClr val="002060"/>
                </a:solidFill>
              </a:rPr>
              <a:t>https://</a:t>
            </a:r>
            <a:r>
              <a:rPr lang="en-SG" sz="800" dirty="0" err="1">
                <a:solidFill>
                  <a:srgbClr val="002060"/>
                </a:solidFill>
              </a:rPr>
              <a:t>www.bcg.com</a:t>
            </a:r>
            <a:r>
              <a:rPr lang="en-SG" sz="800" dirty="0">
                <a:solidFill>
                  <a:srgbClr val="002060"/>
                </a:solidFill>
              </a:rPr>
              <a:t>/publications/2023/whetting-consumers-appetite-for-sustainable-foods</a:t>
            </a:r>
          </a:p>
        </p:txBody>
      </p:sp>
      <p:grpSp>
        <p:nvGrpSpPr>
          <p:cNvPr id="7" name="Google Shape;4259;p69">
            <a:extLst>
              <a:ext uri="{FF2B5EF4-FFF2-40B4-BE49-F238E27FC236}">
                <a16:creationId xmlns:a16="http://schemas.microsoft.com/office/drawing/2014/main" id="{5BFC2024-B91E-BC24-7467-44CB30FD51A5}"/>
              </a:ext>
            </a:extLst>
          </p:cNvPr>
          <p:cNvGrpSpPr/>
          <p:nvPr/>
        </p:nvGrpSpPr>
        <p:grpSpPr>
          <a:xfrm>
            <a:off x="1940880" y="1919962"/>
            <a:ext cx="388548" cy="376763"/>
            <a:chOff x="5246280" y="1337400"/>
            <a:chExt cx="403560" cy="391320"/>
          </a:xfrm>
        </p:grpSpPr>
        <p:sp>
          <p:nvSpPr>
            <p:cNvPr id="8" name="Google Shape;4260;p69">
              <a:extLst>
                <a:ext uri="{FF2B5EF4-FFF2-40B4-BE49-F238E27FC236}">
                  <a16:creationId xmlns:a16="http://schemas.microsoft.com/office/drawing/2014/main" id="{BECC3747-C915-7621-EADD-F454E1E3C273}"/>
                </a:ext>
              </a:extLst>
            </p:cNvPr>
            <p:cNvSpPr/>
            <p:nvPr/>
          </p:nvSpPr>
          <p:spPr>
            <a:xfrm>
              <a:off x="5600880" y="1361880"/>
              <a:ext cx="48960" cy="24480"/>
            </a:xfrm>
            <a:custGeom>
              <a:avLst/>
              <a:gdLst/>
              <a:ahLst/>
              <a:cxnLst/>
              <a:rect l="l" t="t" r="r" b="b"/>
              <a:pathLst>
                <a:path w="136" h="68" extrusionOk="0">
                  <a:moveTo>
                    <a:pt x="102" y="68"/>
                  </a:moveTo>
                  <a:lnTo>
                    <a:pt x="34" y="68"/>
                  </a:lnTo>
                  <a:cubicBezTo>
                    <a:pt x="16" y="68"/>
                    <a:pt x="0" y="53"/>
                    <a:pt x="0" y="34"/>
                  </a:cubicBezTo>
                  <a:cubicBezTo>
                    <a:pt x="0" y="16"/>
                    <a:pt x="16" y="0"/>
                    <a:pt x="34" y="0"/>
                  </a:cubicBezTo>
                  <a:lnTo>
                    <a:pt x="102" y="0"/>
                  </a:lnTo>
                  <a:cubicBezTo>
                    <a:pt x="121" y="0"/>
                    <a:pt x="136" y="16"/>
                    <a:pt x="136" y="34"/>
                  </a:cubicBezTo>
                  <a:cubicBezTo>
                    <a:pt x="136" y="53"/>
                    <a:pt x="121" y="68"/>
                    <a:pt x="102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261;p69">
              <a:extLst>
                <a:ext uri="{FF2B5EF4-FFF2-40B4-BE49-F238E27FC236}">
                  <a16:creationId xmlns:a16="http://schemas.microsoft.com/office/drawing/2014/main" id="{A6B12CE5-AA68-73A8-BF84-2CD69A4B06C8}"/>
                </a:ext>
              </a:extLst>
            </p:cNvPr>
            <p:cNvSpPr/>
            <p:nvPr/>
          </p:nvSpPr>
          <p:spPr>
            <a:xfrm>
              <a:off x="5600880" y="1423080"/>
              <a:ext cx="48960" cy="24480"/>
            </a:xfrm>
            <a:custGeom>
              <a:avLst/>
              <a:gdLst/>
              <a:ahLst/>
              <a:cxnLst/>
              <a:rect l="l" t="t" r="r" b="b"/>
              <a:pathLst>
                <a:path w="136" h="68" extrusionOk="0">
                  <a:moveTo>
                    <a:pt x="102" y="68"/>
                  </a:moveTo>
                  <a:lnTo>
                    <a:pt x="34" y="68"/>
                  </a:lnTo>
                  <a:cubicBezTo>
                    <a:pt x="16" y="68"/>
                    <a:pt x="0" y="53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lnTo>
                    <a:pt x="102" y="0"/>
                  </a:lnTo>
                  <a:cubicBezTo>
                    <a:pt x="121" y="0"/>
                    <a:pt x="136" y="15"/>
                    <a:pt x="136" y="34"/>
                  </a:cubicBezTo>
                  <a:cubicBezTo>
                    <a:pt x="136" y="53"/>
                    <a:pt x="121" y="68"/>
                    <a:pt x="102" y="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262;p69">
              <a:extLst>
                <a:ext uri="{FF2B5EF4-FFF2-40B4-BE49-F238E27FC236}">
                  <a16:creationId xmlns:a16="http://schemas.microsoft.com/office/drawing/2014/main" id="{D8E34801-44A3-05F8-C0DF-A18AC30FFF52}"/>
                </a:ext>
              </a:extLst>
            </p:cNvPr>
            <p:cNvSpPr/>
            <p:nvPr/>
          </p:nvSpPr>
          <p:spPr>
            <a:xfrm>
              <a:off x="5246280" y="1386360"/>
              <a:ext cx="317880" cy="195480"/>
            </a:xfrm>
            <a:custGeom>
              <a:avLst/>
              <a:gdLst/>
              <a:ahLst/>
              <a:cxnLst/>
              <a:rect l="l" t="t" r="r" b="b"/>
              <a:pathLst>
                <a:path w="883" h="543" extrusionOk="0">
                  <a:moveTo>
                    <a:pt x="187" y="543"/>
                  </a:moveTo>
                  <a:lnTo>
                    <a:pt x="95" y="543"/>
                  </a:lnTo>
                  <a:cubicBezTo>
                    <a:pt x="43" y="543"/>
                    <a:pt x="0" y="503"/>
                    <a:pt x="0" y="452"/>
                  </a:cubicBezTo>
                  <a:lnTo>
                    <a:pt x="0" y="165"/>
                  </a:lnTo>
                  <a:cubicBezTo>
                    <a:pt x="0" y="74"/>
                    <a:pt x="77" y="0"/>
                    <a:pt x="172" y="0"/>
                  </a:cubicBezTo>
                  <a:lnTo>
                    <a:pt x="850" y="0"/>
                  </a:lnTo>
                  <a:cubicBezTo>
                    <a:pt x="869" y="0"/>
                    <a:pt x="883" y="15"/>
                    <a:pt x="883" y="33"/>
                  </a:cubicBezTo>
                  <a:cubicBezTo>
                    <a:pt x="883" y="51"/>
                    <a:pt x="869" y="64"/>
                    <a:pt x="850" y="64"/>
                  </a:cubicBezTo>
                  <a:lnTo>
                    <a:pt x="172" y="64"/>
                  </a:lnTo>
                  <a:cubicBezTo>
                    <a:pt x="115" y="64"/>
                    <a:pt x="68" y="109"/>
                    <a:pt x="68" y="165"/>
                  </a:cubicBezTo>
                  <a:lnTo>
                    <a:pt x="68" y="452"/>
                  </a:lnTo>
                  <a:cubicBezTo>
                    <a:pt x="68" y="467"/>
                    <a:pt x="81" y="479"/>
                    <a:pt x="95" y="479"/>
                  </a:cubicBezTo>
                  <a:lnTo>
                    <a:pt x="187" y="479"/>
                  </a:lnTo>
                  <a:cubicBezTo>
                    <a:pt x="206" y="479"/>
                    <a:pt x="221" y="494"/>
                    <a:pt x="221" y="512"/>
                  </a:cubicBezTo>
                  <a:cubicBezTo>
                    <a:pt x="221" y="530"/>
                    <a:pt x="206" y="543"/>
                    <a:pt x="187" y="543"/>
                  </a:cubicBez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263;p69">
              <a:extLst>
                <a:ext uri="{FF2B5EF4-FFF2-40B4-BE49-F238E27FC236}">
                  <a16:creationId xmlns:a16="http://schemas.microsoft.com/office/drawing/2014/main" id="{AA2C48EA-A78B-79CC-E18C-927F727C4B23}"/>
                </a:ext>
              </a:extLst>
            </p:cNvPr>
            <p:cNvSpPr/>
            <p:nvPr/>
          </p:nvSpPr>
          <p:spPr>
            <a:xfrm>
              <a:off x="5307480" y="1447560"/>
              <a:ext cx="158760" cy="244440"/>
            </a:xfrm>
            <a:custGeom>
              <a:avLst/>
              <a:gdLst/>
              <a:ahLst/>
              <a:cxnLst/>
              <a:rect l="l" t="t" r="r" b="b"/>
              <a:pathLst>
                <a:path w="441" h="679" extrusionOk="0">
                  <a:moveTo>
                    <a:pt x="415" y="0"/>
                  </a:moveTo>
                  <a:lnTo>
                    <a:pt x="441" y="340"/>
                  </a:lnTo>
                  <a:lnTo>
                    <a:pt x="415" y="679"/>
                  </a:lnTo>
                  <a:lnTo>
                    <a:pt x="79" y="679"/>
                  </a:lnTo>
                  <a:cubicBezTo>
                    <a:pt x="36" y="679"/>
                    <a:pt x="0" y="645"/>
                    <a:pt x="0" y="603"/>
                  </a:cubicBezTo>
                  <a:lnTo>
                    <a:pt x="0" y="518"/>
                  </a:lnTo>
                  <a:lnTo>
                    <a:pt x="29" y="491"/>
                  </a:lnTo>
                  <a:lnTo>
                    <a:pt x="0" y="452"/>
                  </a:lnTo>
                  <a:lnTo>
                    <a:pt x="0" y="77"/>
                  </a:lnTo>
                  <a:cubicBezTo>
                    <a:pt x="0" y="35"/>
                    <a:pt x="36" y="0"/>
                    <a:pt x="79" y="0"/>
                  </a:cubicBezTo>
                  <a:lnTo>
                    <a:pt x="415" y="0"/>
                  </a:lnTo>
                  <a:close/>
                </a:path>
              </a:pathLst>
            </a:custGeom>
            <a:solidFill>
              <a:srgbClr val="A4B7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264;p69">
              <a:extLst>
                <a:ext uri="{FF2B5EF4-FFF2-40B4-BE49-F238E27FC236}">
                  <a16:creationId xmlns:a16="http://schemas.microsoft.com/office/drawing/2014/main" id="{C470F816-94DC-B142-0BEA-BA07F8AD2536}"/>
                </a:ext>
              </a:extLst>
            </p:cNvPr>
            <p:cNvSpPr/>
            <p:nvPr/>
          </p:nvSpPr>
          <p:spPr>
            <a:xfrm>
              <a:off x="5551920" y="1374120"/>
              <a:ext cx="61200" cy="36720"/>
            </a:xfrm>
            <a:custGeom>
              <a:avLst/>
              <a:gdLst/>
              <a:ahLst/>
              <a:cxnLst/>
              <a:rect l="l" t="t" r="r" b="b"/>
              <a:pathLst>
                <a:path w="170" h="102" extrusionOk="0">
                  <a:moveTo>
                    <a:pt x="170" y="1"/>
                  </a:moveTo>
                  <a:lnTo>
                    <a:pt x="170" y="80"/>
                  </a:lnTo>
                  <a:lnTo>
                    <a:pt x="85" y="102"/>
                  </a:lnTo>
                  <a:lnTo>
                    <a:pt x="0" y="80"/>
                  </a:lnTo>
                  <a:lnTo>
                    <a:pt x="0" y="55"/>
                  </a:lnTo>
                  <a:cubicBezTo>
                    <a:pt x="0" y="24"/>
                    <a:pt x="32" y="-1"/>
                    <a:pt x="71" y="0"/>
                  </a:cubicBezTo>
                  <a:lnTo>
                    <a:pt x="170" y="1"/>
                  </a:ln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265;p69">
              <a:extLst>
                <a:ext uri="{FF2B5EF4-FFF2-40B4-BE49-F238E27FC236}">
                  <a16:creationId xmlns:a16="http://schemas.microsoft.com/office/drawing/2014/main" id="{7D1B9815-F1CF-B5F3-4C88-DE182BDC08FC}"/>
                </a:ext>
              </a:extLst>
            </p:cNvPr>
            <p:cNvSpPr/>
            <p:nvPr/>
          </p:nvSpPr>
          <p:spPr>
            <a:xfrm>
              <a:off x="5551920" y="1398600"/>
              <a:ext cx="61200" cy="36720"/>
            </a:xfrm>
            <a:custGeom>
              <a:avLst/>
              <a:gdLst/>
              <a:ahLst/>
              <a:cxnLst/>
              <a:rect l="l" t="t" r="r" b="b"/>
              <a:pathLst>
                <a:path w="170" h="102" extrusionOk="0">
                  <a:moveTo>
                    <a:pt x="170" y="0"/>
                  </a:moveTo>
                  <a:lnTo>
                    <a:pt x="170" y="102"/>
                  </a:lnTo>
                  <a:lnTo>
                    <a:pt x="67" y="102"/>
                  </a:lnTo>
                  <a:cubicBezTo>
                    <a:pt x="30" y="101"/>
                    <a:pt x="0" y="69"/>
                    <a:pt x="0" y="31"/>
                  </a:cubicBezTo>
                  <a:lnTo>
                    <a:pt x="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4266;p69">
              <a:extLst>
                <a:ext uri="{FF2B5EF4-FFF2-40B4-BE49-F238E27FC236}">
                  <a16:creationId xmlns:a16="http://schemas.microsoft.com/office/drawing/2014/main" id="{2AABF8A0-1624-03F6-8B43-2359117F7DBA}"/>
                </a:ext>
              </a:extLst>
            </p:cNvPr>
            <p:cNvSpPr/>
            <p:nvPr/>
          </p:nvSpPr>
          <p:spPr>
            <a:xfrm>
              <a:off x="5600880" y="1337400"/>
              <a:ext cx="24480" cy="73440"/>
            </a:xfrm>
            <a:custGeom>
              <a:avLst/>
              <a:gdLst/>
              <a:ahLst/>
              <a:cxnLst/>
              <a:rect l="l" t="t" r="r" b="b"/>
              <a:pathLst>
                <a:path w="68" h="204" extrusionOk="0">
                  <a:moveTo>
                    <a:pt x="68" y="34"/>
                  </a:moveTo>
                  <a:lnTo>
                    <a:pt x="68" y="185"/>
                  </a:lnTo>
                  <a:lnTo>
                    <a:pt x="35" y="204"/>
                  </a:lnTo>
                  <a:lnTo>
                    <a:pt x="0" y="185"/>
                  </a:lnTo>
                  <a:lnTo>
                    <a:pt x="0" y="34"/>
                  </a:lnTo>
                  <a:cubicBezTo>
                    <a:pt x="0" y="15"/>
                    <a:pt x="16" y="0"/>
                    <a:pt x="33" y="0"/>
                  </a:cubicBezTo>
                  <a:cubicBezTo>
                    <a:pt x="52" y="0"/>
                    <a:pt x="68" y="15"/>
                    <a:pt x="68" y="34"/>
                  </a:cubicBez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267;p69">
              <a:extLst>
                <a:ext uri="{FF2B5EF4-FFF2-40B4-BE49-F238E27FC236}">
                  <a16:creationId xmlns:a16="http://schemas.microsoft.com/office/drawing/2014/main" id="{08DE6585-AB6A-09E9-5CB7-477301935428}"/>
                </a:ext>
              </a:extLst>
            </p:cNvPr>
            <p:cNvSpPr/>
            <p:nvPr/>
          </p:nvSpPr>
          <p:spPr>
            <a:xfrm>
              <a:off x="5600880" y="1398600"/>
              <a:ext cx="24480" cy="61200"/>
            </a:xfrm>
            <a:custGeom>
              <a:avLst/>
              <a:gdLst/>
              <a:ahLst/>
              <a:cxnLst/>
              <a:rect l="l" t="t" r="r" b="b"/>
              <a:pathLst>
                <a:path w="68" h="170" extrusionOk="0">
                  <a:moveTo>
                    <a:pt x="68" y="0"/>
                  </a:moveTo>
                  <a:lnTo>
                    <a:pt x="68" y="139"/>
                  </a:lnTo>
                  <a:cubicBezTo>
                    <a:pt x="68" y="156"/>
                    <a:pt x="52" y="170"/>
                    <a:pt x="33" y="170"/>
                  </a:cubicBezTo>
                  <a:cubicBezTo>
                    <a:pt x="16" y="170"/>
                    <a:pt x="0" y="156"/>
                    <a:pt x="0" y="139"/>
                  </a:cubicBez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16200" rIns="90000" bIns="16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268;p69">
              <a:extLst>
                <a:ext uri="{FF2B5EF4-FFF2-40B4-BE49-F238E27FC236}">
                  <a16:creationId xmlns:a16="http://schemas.microsoft.com/office/drawing/2014/main" id="{37B64F88-A9BC-C2B3-2326-FE5F42D8C1D7}"/>
                </a:ext>
              </a:extLst>
            </p:cNvPr>
            <p:cNvSpPr/>
            <p:nvPr/>
          </p:nvSpPr>
          <p:spPr>
            <a:xfrm>
              <a:off x="5344200" y="1631160"/>
              <a:ext cx="97920" cy="97560"/>
            </a:xfrm>
            <a:custGeom>
              <a:avLst/>
              <a:gdLst/>
              <a:ahLst/>
              <a:cxnLst/>
              <a:rect l="l" t="t" r="r" b="b"/>
              <a:pathLst>
                <a:path w="272" h="271" extrusionOk="0">
                  <a:moveTo>
                    <a:pt x="84" y="10"/>
                  </a:moveTo>
                  <a:cubicBezTo>
                    <a:pt x="153" y="-19"/>
                    <a:pt x="233" y="14"/>
                    <a:pt x="262" y="83"/>
                  </a:cubicBezTo>
                  <a:cubicBezTo>
                    <a:pt x="290" y="152"/>
                    <a:pt x="257" y="231"/>
                    <a:pt x="188" y="260"/>
                  </a:cubicBezTo>
                  <a:cubicBezTo>
                    <a:pt x="118" y="289"/>
                    <a:pt x="38" y="256"/>
                    <a:pt x="11" y="187"/>
                  </a:cubicBezTo>
                  <a:cubicBezTo>
                    <a:pt x="-19" y="117"/>
                    <a:pt x="15" y="38"/>
                    <a:pt x="84" y="10"/>
                  </a:cubicBez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4269;p69">
              <a:extLst>
                <a:ext uri="{FF2B5EF4-FFF2-40B4-BE49-F238E27FC236}">
                  <a16:creationId xmlns:a16="http://schemas.microsoft.com/office/drawing/2014/main" id="{4DCE795D-66F3-BD50-9F88-709C56BD7288}"/>
                </a:ext>
              </a:extLst>
            </p:cNvPr>
            <p:cNvSpPr/>
            <p:nvPr/>
          </p:nvSpPr>
          <p:spPr>
            <a:xfrm>
              <a:off x="5307480" y="1606320"/>
              <a:ext cx="48960" cy="24480"/>
            </a:xfrm>
            <a:custGeom>
              <a:avLst/>
              <a:gdLst/>
              <a:ahLst/>
              <a:cxnLst/>
              <a:rect l="l" t="t" r="r" b="b"/>
              <a:pathLst>
                <a:path w="136" h="68" extrusionOk="0">
                  <a:moveTo>
                    <a:pt x="136" y="34"/>
                  </a:moveTo>
                  <a:cubicBezTo>
                    <a:pt x="136" y="53"/>
                    <a:pt x="122" y="68"/>
                    <a:pt x="106" y="68"/>
                  </a:cubicBezTo>
                  <a:lnTo>
                    <a:pt x="0" y="68"/>
                  </a:lnTo>
                  <a:lnTo>
                    <a:pt x="0" y="0"/>
                  </a:lnTo>
                  <a:lnTo>
                    <a:pt x="106" y="0"/>
                  </a:lnTo>
                  <a:cubicBezTo>
                    <a:pt x="122" y="0"/>
                    <a:pt x="136" y="16"/>
                    <a:pt x="136" y="34"/>
                  </a:cubicBezTo>
                  <a:close/>
                </a:path>
              </a:pathLst>
            </a:custGeom>
            <a:solidFill>
              <a:srgbClr val="FB78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270;p69">
              <a:extLst>
                <a:ext uri="{FF2B5EF4-FFF2-40B4-BE49-F238E27FC236}">
                  <a16:creationId xmlns:a16="http://schemas.microsoft.com/office/drawing/2014/main" id="{0A7DB06A-9F86-A5F4-C428-02A8AC634874}"/>
                </a:ext>
              </a:extLst>
            </p:cNvPr>
            <p:cNvSpPr/>
            <p:nvPr/>
          </p:nvSpPr>
          <p:spPr>
            <a:xfrm>
              <a:off x="5454000" y="1447560"/>
              <a:ext cx="195840" cy="244440"/>
            </a:xfrm>
            <a:custGeom>
              <a:avLst/>
              <a:gdLst/>
              <a:ahLst/>
              <a:cxnLst/>
              <a:rect l="l" t="t" r="r" b="b"/>
              <a:pathLst>
                <a:path w="544" h="679" extrusionOk="0">
                  <a:moveTo>
                    <a:pt x="544" y="396"/>
                  </a:moveTo>
                  <a:lnTo>
                    <a:pt x="544" y="603"/>
                  </a:lnTo>
                  <a:cubicBezTo>
                    <a:pt x="544" y="645"/>
                    <a:pt x="510" y="679"/>
                    <a:pt x="470" y="679"/>
                  </a:cubicBezTo>
                  <a:lnTo>
                    <a:pt x="0" y="679"/>
                  </a:lnTo>
                  <a:lnTo>
                    <a:pt x="0" y="0"/>
                  </a:lnTo>
                  <a:lnTo>
                    <a:pt x="226" y="0"/>
                  </a:lnTo>
                  <a:cubicBezTo>
                    <a:pt x="255" y="0"/>
                    <a:pt x="282" y="18"/>
                    <a:pt x="294" y="45"/>
                  </a:cubicBezTo>
                  <a:lnTo>
                    <a:pt x="416" y="320"/>
                  </a:lnTo>
                  <a:lnTo>
                    <a:pt x="470" y="320"/>
                  </a:lnTo>
                  <a:cubicBezTo>
                    <a:pt x="510" y="320"/>
                    <a:pt x="544" y="354"/>
                    <a:pt x="544" y="396"/>
                  </a:cubicBezTo>
                  <a:close/>
                </a:path>
              </a:pathLst>
            </a:custGeom>
            <a:solidFill>
              <a:srgbClr val="A4B7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271;p69">
              <a:extLst>
                <a:ext uri="{FF2B5EF4-FFF2-40B4-BE49-F238E27FC236}">
                  <a16:creationId xmlns:a16="http://schemas.microsoft.com/office/drawing/2014/main" id="{098B5E99-D209-B971-5288-CB8F52F164B4}"/>
                </a:ext>
              </a:extLst>
            </p:cNvPr>
            <p:cNvSpPr/>
            <p:nvPr/>
          </p:nvSpPr>
          <p:spPr>
            <a:xfrm>
              <a:off x="5356440" y="1496520"/>
              <a:ext cx="97560" cy="85320"/>
            </a:xfrm>
            <a:custGeom>
              <a:avLst/>
              <a:gdLst/>
              <a:ahLst/>
              <a:cxnLst/>
              <a:rect l="l" t="t" r="r" b="b"/>
              <a:pathLst>
                <a:path w="271" h="237" extrusionOk="0">
                  <a:moveTo>
                    <a:pt x="271" y="0"/>
                  </a:moveTo>
                  <a:lnTo>
                    <a:pt x="271" y="237"/>
                  </a:lnTo>
                  <a:lnTo>
                    <a:pt x="52" y="237"/>
                  </a:lnTo>
                  <a:cubicBezTo>
                    <a:pt x="24" y="237"/>
                    <a:pt x="0" y="216"/>
                    <a:pt x="0" y="188"/>
                  </a:cubicBezTo>
                  <a:lnTo>
                    <a:pt x="0" y="52"/>
                  </a:lnTo>
                  <a:cubicBezTo>
                    <a:pt x="0" y="24"/>
                    <a:pt x="26" y="0"/>
                    <a:pt x="56" y="0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40300" rIns="90000" bIns="40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272;p69">
              <a:extLst>
                <a:ext uri="{FF2B5EF4-FFF2-40B4-BE49-F238E27FC236}">
                  <a16:creationId xmlns:a16="http://schemas.microsoft.com/office/drawing/2014/main" id="{46569077-D264-974C-1270-D4CDC7F7C96B}"/>
                </a:ext>
              </a:extLst>
            </p:cNvPr>
            <p:cNvSpPr/>
            <p:nvPr/>
          </p:nvSpPr>
          <p:spPr>
            <a:xfrm>
              <a:off x="5454000" y="1496520"/>
              <a:ext cx="97920" cy="85320"/>
            </a:xfrm>
            <a:custGeom>
              <a:avLst/>
              <a:gdLst/>
              <a:ahLst/>
              <a:cxnLst/>
              <a:rect l="l" t="t" r="r" b="b"/>
              <a:pathLst>
                <a:path w="272" h="237" extrusionOk="0">
                  <a:moveTo>
                    <a:pt x="265" y="215"/>
                  </a:moveTo>
                  <a:cubicBezTo>
                    <a:pt x="255" y="228"/>
                    <a:pt x="240" y="237"/>
                    <a:pt x="223" y="237"/>
                  </a:cubicBezTo>
                  <a:lnTo>
                    <a:pt x="0" y="237"/>
                  </a:lnTo>
                  <a:lnTo>
                    <a:pt x="0" y="0"/>
                  </a:lnTo>
                  <a:lnTo>
                    <a:pt x="156" y="0"/>
                  </a:lnTo>
                  <a:cubicBezTo>
                    <a:pt x="177" y="0"/>
                    <a:pt x="196" y="11"/>
                    <a:pt x="204" y="31"/>
                  </a:cubicBezTo>
                  <a:lnTo>
                    <a:pt x="267" y="169"/>
                  </a:lnTo>
                  <a:cubicBezTo>
                    <a:pt x="274" y="184"/>
                    <a:pt x="273" y="200"/>
                    <a:pt x="265" y="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40300" rIns="90000" bIns="40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273;p69">
              <a:extLst>
                <a:ext uri="{FF2B5EF4-FFF2-40B4-BE49-F238E27FC236}">
                  <a16:creationId xmlns:a16="http://schemas.microsoft.com/office/drawing/2014/main" id="{21BB0464-AE39-8EA9-665F-F575B819FC71}"/>
                </a:ext>
              </a:extLst>
            </p:cNvPr>
            <p:cNvSpPr/>
            <p:nvPr/>
          </p:nvSpPr>
          <p:spPr>
            <a:xfrm>
              <a:off x="5441760" y="1472040"/>
              <a:ext cx="12240" cy="134280"/>
            </a:xfrm>
            <a:custGeom>
              <a:avLst/>
              <a:gdLst/>
              <a:ahLst/>
              <a:cxnLst/>
              <a:rect l="l" t="t" r="r" b="b"/>
              <a:pathLst>
                <a:path w="34" h="373" extrusionOk="0">
                  <a:moveTo>
                    <a:pt x="23" y="0"/>
                  </a:moveTo>
                  <a:lnTo>
                    <a:pt x="34" y="198"/>
                  </a:lnTo>
                  <a:lnTo>
                    <a:pt x="23" y="373"/>
                  </a:lnTo>
                  <a:cubicBezTo>
                    <a:pt x="10" y="373"/>
                    <a:pt x="0" y="359"/>
                    <a:pt x="0" y="341"/>
                  </a:cubicBezTo>
                  <a:lnTo>
                    <a:pt x="0" y="31"/>
                  </a:lnTo>
                  <a:cubicBezTo>
                    <a:pt x="0" y="14"/>
                    <a:pt x="10" y="0"/>
                    <a:pt x="23" y="0"/>
                  </a:cubicBezTo>
                  <a:close/>
                </a:path>
              </a:pathLst>
            </a:custGeom>
            <a:solidFill>
              <a:srgbClr val="A4B7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274;p69">
              <a:extLst>
                <a:ext uri="{FF2B5EF4-FFF2-40B4-BE49-F238E27FC236}">
                  <a16:creationId xmlns:a16="http://schemas.microsoft.com/office/drawing/2014/main" id="{9EB410B9-8D81-F6E9-AC0E-A347556F80F4}"/>
                </a:ext>
              </a:extLst>
            </p:cNvPr>
            <p:cNvSpPr/>
            <p:nvPr/>
          </p:nvSpPr>
          <p:spPr>
            <a:xfrm>
              <a:off x="5454000" y="1472040"/>
              <a:ext cx="12240" cy="134280"/>
            </a:xfrm>
            <a:custGeom>
              <a:avLst/>
              <a:gdLst/>
              <a:ahLst/>
              <a:cxnLst/>
              <a:rect l="l" t="t" r="r" b="b"/>
              <a:pathLst>
                <a:path w="34" h="373" extrusionOk="0">
                  <a:moveTo>
                    <a:pt x="34" y="31"/>
                  </a:moveTo>
                  <a:lnTo>
                    <a:pt x="34" y="341"/>
                  </a:lnTo>
                  <a:cubicBezTo>
                    <a:pt x="34" y="359"/>
                    <a:pt x="20" y="373"/>
                    <a:pt x="0" y="373"/>
                  </a:cubicBezTo>
                  <a:lnTo>
                    <a:pt x="0" y="0"/>
                  </a:lnTo>
                  <a:cubicBezTo>
                    <a:pt x="20" y="0"/>
                    <a:pt x="34" y="14"/>
                    <a:pt x="34" y="31"/>
                  </a:cubicBezTo>
                  <a:close/>
                </a:path>
              </a:pathLst>
            </a:custGeom>
            <a:solidFill>
              <a:srgbClr val="A4B7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4275;p69">
              <a:extLst>
                <a:ext uri="{FF2B5EF4-FFF2-40B4-BE49-F238E27FC236}">
                  <a16:creationId xmlns:a16="http://schemas.microsoft.com/office/drawing/2014/main" id="{F2F85056-1B28-D373-69B5-B434E7C4F89C}"/>
                </a:ext>
              </a:extLst>
            </p:cNvPr>
            <p:cNvSpPr/>
            <p:nvPr/>
          </p:nvSpPr>
          <p:spPr>
            <a:xfrm>
              <a:off x="5502960" y="1630800"/>
              <a:ext cx="97920" cy="97560"/>
            </a:xfrm>
            <a:custGeom>
              <a:avLst/>
              <a:gdLst/>
              <a:ahLst/>
              <a:cxnLst/>
              <a:rect l="l" t="t" r="r" b="b"/>
              <a:pathLst>
                <a:path w="272" h="271" extrusionOk="0">
                  <a:moveTo>
                    <a:pt x="136" y="0"/>
                  </a:moveTo>
                  <a:cubicBezTo>
                    <a:pt x="61" y="0"/>
                    <a:pt x="0" y="62"/>
                    <a:pt x="0" y="136"/>
                  </a:cubicBezTo>
                  <a:cubicBezTo>
                    <a:pt x="0" y="211"/>
                    <a:pt x="61" y="271"/>
                    <a:pt x="136" y="271"/>
                  </a:cubicBezTo>
                  <a:cubicBezTo>
                    <a:pt x="211" y="271"/>
                    <a:pt x="272" y="211"/>
                    <a:pt x="272" y="136"/>
                  </a:cubicBezTo>
                  <a:cubicBezTo>
                    <a:pt x="272" y="62"/>
                    <a:pt x="211" y="0"/>
                    <a:pt x="136" y="0"/>
                  </a:cubicBezTo>
                  <a:close/>
                </a:path>
              </a:pathLst>
            </a:custGeom>
            <a:solidFill>
              <a:srgbClr val="435C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2291;p42">
            <a:extLst>
              <a:ext uri="{FF2B5EF4-FFF2-40B4-BE49-F238E27FC236}">
                <a16:creationId xmlns:a16="http://schemas.microsoft.com/office/drawing/2014/main" id="{366BAE28-29A1-0D20-D1C2-83D3268E64E7}"/>
              </a:ext>
            </a:extLst>
          </p:cNvPr>
          <p:cNvSpPr txBox="1">
            <a:spLocks/>
          </p:cNvSpPr>
          <p:nvPr/>
        </p:nvSpPr>
        <p:spPr>
          <a:xfrm>
            <a:off x="6017789" y="279138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/>
              <a:t>17% of products are marketed as sustainable</a:t>
            </a:r>
          </a:p>
        </p:txBody>
      </p:sp>
      <p:sp>
        <p:nvSpPr>
          <p:cNvPr id="42" name="Google Shape;2294;p42">
            <a:extLst>
              <a:ext uri="{FF2B5EF4-FFF2-40B4-BE49-F238E27FC236}">
                <a16:creationId xmlns:a16="http://schemas.microsoft.com/office/drawing/2014/main" id="{F47D54F7-11CC-1A38-3D3E-5E2A00AF9B2C}"/>
              </a:ext>
            </a:extLst>
          </p:cNvPr>
          <p:cNvSpPr txBox="1">
            <a:spLocks/>
          </p:cNvSpPr>
          <p:nvPr/>
        </p:nvSpPr>
        <p:spPr>
          <a:xfrm>
            <a:off x="6017792" y="2303758"/>
            <a:ext cx="2175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SG" i="0" dirty="0"/>
              <a:t>Ingredients</a:t>
            </a:r>
          </a:p>
        </p:txBody>
      </p:sp>
      <p:pic>
        <p:nvPicPr>
          <p:cNvPr id="55" name="Picture 54" descr="A food and drink on a shelf&#10;&#10;Description automatically generated">
            <a:extLst>
              <a:ext uri="{FF2B5EF4-FFF2-40B4-BE49-F238E27FC236}">
                <a16:creationId xmlns:a16="http://schemas.microsoft.com/office/drawing/2014/main" id="{8A0A95B2-1574-C7BE-18B1-FB3ED71C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24" y="1829148"/>
            <a:ext cx="488030" cy="4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0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50"/>
          <p:cNvSpPr txBox="1">
            <a:spLocks noGrp="1"/>
          </p:cNvSpPr>
          <p:nvPr>
            <p:ph type="subTitle" idx="1"/>
          </p:nvPr>
        </p:nvSpPr>
        <p:spPr>
          <a:xfrm>
            <a:off x="4520525" y="1428225"/>
            <a:ext cx="3813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M</a:t>
            </a:r>
            <a:r>
              <a:rPr lang="en"/>
              <a:t>arket Size in 2023</a:t>
            </a:r>
            <a:endParaRPr/>
          </a:p>
        </p:txBody>
      </p:sp>
      <p:sp>
        <p:nvSpPr>
          <p:cNvPr id="2822" name="Google Shape;2822;p50"/>
          <p:cNvSpPr txBox="1">
            <a:spLocks noGrp="1"/>
          </p:cNvSpPr>
          <p:nvPr>
            <p:ph type="title"/>
          </p:nvPr>
        </p:nvSpPr>
        <p:spPr>
          <a:xfrm>
            <a:off x="3884491" y="670225"/>
            <a:ext cx="4449334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/>
              <a:t>USD 112.67 billion</a:t>
            </a:r>
          </a:p>
        </p:txBody>
      </p:sp>
      <p:sp>
        <p:nvSpPr>
          <p:cNvPr id="2823" name="Google Shape;2823;p50"/>
          <p:cNvSpPr txBox="1">
            <a:spLocks noGrp="1"/>
          </p:cNvSpPr>
          <p:nvPr>
            <p:ph type="title" idx="2"/>
          </p:nvPr>
        </p:nvSpPr>
        <p:spPr>
          <a:xfrm>
            <a:off x="4520525" y="1967929"/>
            <a:ext cx="38133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19.7%</a:t>
            </a:r>
            <a:endParaRPr lang="en-SG" sz="4000"/>
          </a:p>
        </p:txBody>
      </p:sp>
      <p:sp>
        <p:nvSpPr>
          <p:cNvPr id="2824" name="Google Shape;2824;p50"/>
          <p:cNvSpPr txBox="1">
            <a:spLocks noGrp="1"/>
          </p:cNvSpPr>
          <p:nvPr>
            <p:ph type="subTitle" idx="3"/>
          </p:nvPr>
        </p:nvSpPr>
        <p:spPr>
          <a:xfrm>
            <a:off x="4520525" y="2728500"/>
            <a:ext cx="3813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 Annual Growth Rate</a:t>
            </a:r>
            <a:endParaRPr/>
          </a:p>
        </p:txBody>
      </p:sp>
      <p:sp>
        <p:nvSpPr>
          <p:cNvPr id="2825" name="Google Shape;2825;p50"/>
          <p:cNvSpPr txBox="1">
            <a:spLocks noGrp="1"/>
          </p:cNvSpPr>
          <p:nvPr>
            <p:ph type="title" idx="4"/>
          </p:nvPr>
        </p:nvSpPr>
        <p:spPr>
          <a:xfrm>
            <a:off x="3884198" y="3265634"/>
            <a:ext cx="4449627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/>
              <a:t>USD 449.67 billion</a:t>
            </a:r>
          </a:p>
        </p:txBody>
      </p:sp>
      <p:sp>
        <p:nvSpPr>
          <p:cNvPr id="2826" name="Google Shape;2826;p50"/>
          <p:cNvSpPr txBox="1">
            <a:spLocks noGrp="1"/>
          </p:cNvSpPr>
          <p:nvPr>
            <p:ph type="subTitle" idx="5"/>
          </p:nvPr>
        </p:nvSpPr>
        <p:spPr>
          <a:xfrm>
            <a:off x="4520525" y="4028776"/>
            <a:ext cx="38133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by 2030</a:t>
            </a:r>
            <a:endParaRPr/>
          </a:p>
        </p:txBody>
      </p:sp>
      <p:grpSp>
        <p:nvGrpSpPr>
          <p:cNvPr id="2827" name="Google Shape;2827;p50"/>
          <p:cNvGrpSpPr/>
          <p:nvPr/>
        </p:nvGrpSpPr>
        <p:grpSpPr>
          <a:xfrm>
            <a:off x="677498" y="539578"/>
            <a:ext cx="3604958" cy="4027185"/>
            <a:chOff x="677498" y="539578"/>
            <a:chExt cx="3604958" cy="4027185"/>
          </a:xfrm>
        </p:grpSpPr>
        <p:grpSp>
          <p:nvGrpSpPr>
            <p:cNvPr id="2828" name="Google Shape;2828;p50"/>
            <p:cNvGrpSpPr/>
            <p:nvPr/>
          </p:nvGrpSpPr>
          <p:grpSpPr>
            <a:xfrm flipH="1">
              <a:off x="2986188" y="2383144"/>
              <a:ext cx="1296269" cy="1771662"/>
              <a:chOff x="5727800" y="835238"/>
              <a:chExt cx="1149480" cy="1571040"/>
            </a:xfrm>
          </p:grpSpPr>
          <p:sp>
            <p:nvSpPr>
              <p:cNvPr id="2829" name="Google Shape;2829;p50"/>
              <p:cNvSpPr/>
              <p:nvPr/>
            </p:nvSpPr>
            <p:spPr>
              <a:xfrm>
                <a:off x="6744440" y="1916678"/>
                <a:ext cx="132840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55" extrusionOk="0">
                    <a:moveTo>
                      <a:pt x="354" y="453"/>
                    </a:moveTo>
                    <a:cubicBezTo>
                      <a:pt x="406" y="240"/>
                      <a:pt x="315" y="174"/>
                      <a:pt x="234" y="0"/>
                    </a:cubicBezTo>
                    <a:cubicBezTo>
                      <a:pt x="175" y="80"/>
                      <a:pt x="37" y="137"/>
                      <a:pt x="0" y="414"/>
                    </a:cubicBezTo>
                    <a:cubicBezTo>
                      <a:pt x="-9" y="483"/>
                      <a:pt x="102" y="755"/>
                      <a:pt x="102" y="755"/>
                    </a:cubicBezTo>
                    <a:cubicBezTo>
                      <a:pt x="102" y="755"/>
                      <a:pt x="303" y="661"/>
                      <a:pt x="354" y="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50"/>
              <p:cNvSpPr/>
              <p:nvPr/>
            </p:nvSpPr>
            <p:spPr>
              <a:xfrm>
                <a:off x="6520880" y="1697078"/>
                <a:ext cx="11232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764" extrusionOk="0">
                    <a:moveTo>
                      <a:pt x="88" y="764"/>
                    </a:moveTo>
                    <a:cubicBezTo>
                      <a:pt x="406" y="576"/>
                      <a:pt x="315" y="301"/>
                      <a:pt x="240" y="0"/>
                    </a:cubicBezTo>
                    <a:cubicBezTo>
                      <a:pt x="65" y="215"/>
                      <a:pt x="-111" y="505"/>
                      <a:pt x="88" y="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p50"/>
              <p:cNvSpPr/>
              <p:nvPr/>
            </p:nvSpPr>
            <p:spPr>
              <a:xfrm>
                <a:off x="6315320" y="1530397"/>
                <a:ext cx="78120" cy="26424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34" extrusionOk="0">
                    <a:moveTo>
                      <a:pt x="74" y="734"/>
                    </a:moveTo>
                    <a:cubicBezTo>
                      <a:pt x="77" y="729"/>
                      <a:pt x="82" y="723"/>
                      <a:pt x="87" y="718"/>
                    </a:cubicBezTo>
                    <a:cubicBezTo>
                      <a:pt x="241" y="544"/>
                      <a:pt x="258" y="290"/>
                      <a:pt x="138" y="90"/>
                    </a:cubicBezTo>
                    <a:cubicBezTo>
                      <a:pt x="120" y="60"/>
                      <a:pt x="103" y="30"/>
                      <a:pt x="88" y="0"/>
                    </a:cubicBezTo>
                    <a:cubicBezTo>
                      <a:pt x="-5" y="225"/>
                      <a:pt x="-46" y="512"/>
                      <a:pt x="74" y="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p50"/>
              <p:cNvSpPr/>
              <p:nvPr/>
            </p:nvSpPr>
            <p:spPr>
              <a:xfrm>
                <a:off x="6119480" y="1327358"/>
                <a:ext cx="112320" cy="2818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783" extrusionOk="0">
                    <a:moveTo>
                      <a:pt x="94" y="780"/>
                    </a:moveTo>
                    <a:cubicBezTo>
                      <a:pt x="180" y="687"/>
                      <a:pt x="268" y="589"/>
                      <a:pt x="299" y="467"/>
                    </a:cubicBezTo>
                    <a:cubicBezTo>
                      <a:pt x="339" y="311"/>
                      <a:pt x="279" y="150"/>
                      <a:pt x="221" y="0"/>
                    </a:cubicBezTo>
                    <a:cubicBezTo>
                      <a:pt x="118" y="103"/>
                      <a:pt x="58" y="222"/>
                      <a:pt x="20" y="362"/>
                    </a:cubicBezTo>
                    <a:cubicBezTo>
                      <a:pt x="-18" y="503"/>
                      <a:pt x="-4" y="661"/>
                      <a:pt x="74" y="783"/>
                    </a:cubicBezTo>
                    <a:cubicBezTo>
                      <a:pt x="70" y="777"/>
                      <a:pt x="99" y="787"/>
                      <a:pt x="94" y="7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p50"/>
              <p:cNvSpPr/>
              <p:nvPr/>
            </p:nvSpPr>
            <p:spPr>
              <a:xfrm>
                <a:off x="5971160" y="1058077"/>
                <a:ext cx="131400" cy="26928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748" extrusionOk="0">
                    <a:moveTo>
                      <a:pt x="33" y="748"/>
                    </a:moveTo>
                    <a:cubicBezTo>
                      <a:pt x="257" y="545"/>
                      <a:pt x="445" y="319"/>
                      <a:pt x="331" y="0"/>
                    </a:cubicBezTo>
                    <a:cubicBezTo>
                      <a:pt x="62" y="162"/>
                      <a:pt x="-66" y="444"/>
                      <a:pt x="33" y="7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p50"/>
              <p:cNvSpPr/>
              <p:nvPr/>
            </p:nvSpPr>
            <p:spPr>
              <a:xfrm>
                <a:off x="5806280" y="835238"/>
                <a:ext cx="114120" cy="30348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843" extrusionOk="0">
                    <a:moveTo>
                      <a:pt x="252" y="843"/>
                    </a:moveTo>
                    <a:cubicBezTo>
                      <a:pt x="398" y="541"/>
                      <a:pt x="280" y="232"/>
                      <a:pt x="60" y="0"/>
                    </a:cubicBezTo>
                    <a:cubicBezTo>
                      <a:pt x="-57" y="283"/>
                      <a:pt x="-7" y="657"/>
                      <a:pt x="252" y="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50"/>
              <p:cNvSpPr/>
              <p:nvPr/>
            </p:nvSpPr>
            <p:spPr>
              <a:xfrm>
                <a:off x="6516560" y="2139518"/>
                <a:ext cx="2646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05" extrusionOk="0">
                    <a:moveTo>
                      <a:pt x="0" y="233"/>
                    </a:moveTo>
                    <a:cubicBezTo>
                      <a:pt x="263" y="338"/>
                      <a:pt x="524" y="344"/>
                      <a:pt x="735" y="136"/>
                    </a:cubicBezTo>
                    <a:cubicBezTo>
                      <a:pt x="530" y="-43"/>
                      <a:pt x="89" y="-79"/>
                      <a:pt x="0" y="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50"/>
              <p:cNvSpPr/>
              <p:nvPr/>
            </p:nvSpPr>
            <p:spPr>
              <a:xfrm>
                <a:off x="6235400" y="1926038"/>
                <a:ext cx="32904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96" extrusionOk="0">
                    <a:moveTo>
                      <a:pt x="0" y="202"/>
                    </a:moveTo>
                    <a:cubicBezTo>
                      <a:pt x="286" y="346"/>
                      <a:pt x="649" y="323"/>
                      <a:pt x="914" y="143"/>
                    </a:cubicBezTo>
                    <a:cubicBezTo>
                      <a:pt x="636" y="-30"/>
                      <a:pt x="222" y="-84"/>
                      <a:pt x="0" y="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50"/>
              <p:cNvSpPr/>
              <p:nvPr/>
            </p:nvSpPr>
            <p:spPr>
              <a:xfrm>
                <a:off x="6006440" y="1719397"/>
                <a:ext cx="340200" cy="12744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354" extrusionOk="0">
                    <a:moveTo>
                      <a:pt x="0" y="111"/>
                    </a:moveTo>
                    <a:cubicBezTo>
                      <a:pt x="137" y="12"/>
                      <a:pt x="316" y="-17"/>
                      <a:pt x="483" y="9"/>
                    </a:cubicBezTo>
                    <a:cubicBezTo>
                      <a:pt x="650" y="35"/>
                      <a:pt x="805" y="112"/>
                      <a:pt x="945" y="208"/>
                    </a:cubicBezTo>
                    <a:cubicBezTo>
                      <a:pt x="871" y="265"/>
                      <a:pt x="816" y="278"/>
                      <a:pt x="730" y="314"/>
                    </a:cubicBezTo>
                    <a:cubicBezTo>
                      <a:pt x="706" y="323"/>
                      <a:pt x="682" y="331"/>
                      <a:pt x="657" y="337"/>
                    </a:cubicBezTo>
                    <a:cubicBezTo>
                      <a:pt x="440" y="393"/>
                      <a:pt x="118" y="302"/>
                      <a:pt x="0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p50"/>
              <p:cNvSpPr/>
              <p:nvPr/>
            </p:nvSpPr>
            <p:spPr>
              <a:xfrm>
                <a:off x="5883680" y="1537238"/>
                <a:ext cx="277200" cy="10296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286" extrusionOk="0">
                    <a:moveTo>
                      <a:pt x="0" y="27"/>
                    </a:moveTo>
                    <a:cubicBezTo>
                      <a:pt x="265" y="-42"/>
                      <a:pt x="563" y="26"/>
                      <a:pt x="770" y="204"/>
                    </a:cubicBezTo>
                    <a:cubicBezTo>
                      <a:pt x="488" y="358"/>
                      <a:pt x="192" y="292"/>
                      <a:pt x="0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50"/>
              <p:cNvSpPr/>
              <p:nvPr/>
            </p:nvSpPr>
            <p:spPr>
              <a:xfrm>
                <a:off x="5727800" y="1212518"/>
                <a:ext cx="259560" cy="14364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399" extrusionOk="0">
                    <a:moveTo>
                      <a:pt x="0" y="41"/>
                    </a:moveTo>
                    <a:cubicBezTo>
                      <a:pt x="272" y="-96"/>
                      <a:pt x="550" y="132"/>
                      <a:pt x="721" y="333"/>
                    </a:cubicBezTo>
                    <a:cubicBezTo>
                      <a:pt x="421" y="511"/>
                      <a:pt x="158" y="300"/>
                      <a:pt x="0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50"/>
              <p:cNvSpPr/>
              <p:nvPr/>
            </p:nvSpPr>
            <p:spPr>
              <a:xfrm>
                <a:off x="5827880" y="835238"/>
                <a:ext cx="1048320" cy="157104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4364" extrusionOk="0">
                    <a:moveTo>
                      <a:pt x="2894" y="4360"/>
                    </a:moveTo>
                    <a:cubicBezTo>
                      <a:pt x="2900" y="4361"/>
                      <a:pt x="2906" y="4362"/>
                      <a:pt x="2912" y="4364"/>
                    </a:cubicBezTo>
                    <a:cubicBezTo>
                      <a:pt x="2836" y="4005"/>
                      <a:pt x="2606" y="3681"/>
                      <a:pt x="2346" y="3426"/>
                    </a:cubicBezTo>
                    <a:cubicBezTo>
                      <a:pt x="1831" y="2929"/>
                      <a:pt x="1181" y="2581"/>
                      <a:pt x="782" y="1973"/>
                    </a:cubicBezTo>
                    <a:cubicBezTo>
                      <a:pt x="646" y="1779"/>
                      <a:pt x="530" y="1570"/>
                      <a:pt x="428" y="1356"/>
                    </a:cubicBezTo>
                    <a:cubicBezTo>
                      <a:pt x="319" y="1144"/>
                      <a:pt x="226" y="925"/>
                      <a:pt x="160" y="696"/>
                    </a:cubicBezTo>
                    <a:cubicBezTo>
                      <a:pt x="90" y="468"/>
                      <a:pt x="29" y="237"/>
                      <a:pt x="0" y="0"/>
                    </a:cubicBezTo>
                    <a:cubicBezTo>
                      <a:pt x="42" y="356"/>
                      <a:pt x="142" y="702"/>
                      <a:pt x="262" y="1038"/>
                    </a:cubicBezTo>
                    <a:cubicBezTo>
                      <a:pt x="476" y="1595"/>
                      <a:pt x="786" y="2126"/>
                      <a:pt x="1229" y="2531"/>
                    </a:cubicBezTo>
                    <a:cubicBezTo>
                      <a:pt x="1750" y="3012"/>
                      <a:pt x="2416" y="3363"/>
                      <a:pt x="2754" y="4009"/>
                    </a:cubicBezTo>
                    <a:cubicBezTo>
                      <a:pt x="2812" y="4121"/>
                      <a:pt x="2862" y="4238"/>
                      <a:pt x="2894" y="43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50"/>
              <p:cNvSpPr/>
              <p:nvPr/>
            </p:nvSpPr>
            <p:spPr>
              <a:xfrm>
                <a:off x="5727800" y="1058078"/>
                <a:ext cx="362520" cy="27684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69" extrusionOk="0">
                    <a:moveTo>
                      <a:pt x="1007" y="0"/>
                    </a:moveTo>
                    <a:cubicBezTo>
                      <a:pt x="933" y="183"/>
                      <a:pt x="855" y="386"/>
                      <a:pt x="776" y="566"/>
                    </a:cubicBezTo>
                    <a:cubicBezTo>
                      <a:pt x="749" y="628"/>
                      <a:pt x="721" y="690"/>
                      <a:pt x="685" y="745"/>
                    </a:cubicBezTo>
                    <a:lnTo>
                      <a:pt x="699" y="739"/>
                    </a:lnTo>
                    <a:cubicBezTo>
                      <a:pt x="454" y="690"/>
                      <a:pt x="210" y="607"/>
                      <a:pt x="0" y="470"/>
                    </a:cubicBezTo>
                    <a:cubicBezTo>
                      <a:pt x="150" y="588"/>
                      <a:pt x="328" y="666"/>
                      <a:pt x="509" y="721"/>
                    </a:cubicBezTo>
                    <a:cubicBezTo>
                      <a:pt x="573" y="739"/>
                      <a:pt x="637" y="756"/>
                      <a:pt x="704" y="769"/>
                    </a:cubicBezTo>
                    <a:lnTo>
                      <a:pt x="708" y="761"/>
                    </a:lnTo>
                    <a:cubicBezTo>
                      <a:pt x="843" y="523"/>
                      <a:pt x="922" y="259"/>
                      <a:pt x="10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50"/>
              <p:cNvSpPr/>
              <p:nvPr/>
            </p:nvSpPr>
            <p:spPr>
              <a:xfrm>
                <a:off x="5883680" y="1327358"/>
                <a:ext cx="315360" cy="28692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97" extrusionOk="0">
                    <a:moveTo>
                      <a:pt x="876" y="0"/>
                    </a:moveTo>
                    <a:cubicBezTo>
                      <a:pt x="863" y="133"/>
                      <a:pt x="848" y="266"/>
                      <a:pt x="826" y="397"/>
                    </a:cubicBezTo>
                    <a:cubicBezTo>
                      <a:pt x="802" y="526"/>
                      <a:pt x="779" y="661"/>
                      <a:pt x="717" y="776"/>
                    </a:cubicBezTo>
                    <a:lnTo>
                      <a:pt x="728" y="769"/>
                    </a:lnTo>
                    <a:cubicBezTo>
                      <a:pt x="667" y="771"/>
                      <a:pt x="604" y="767"/>
                      <a:pt x="541" y="762"/>
                    </a:cubicBezTo>
                    <a:cubicBezTo>
                      <a:pt x="354" y="743"/>
                      <a:pt x="167" y="700"/>
                      <a:pt x="0" y="610"/>
                    </a:cubicBezTo>
                    <a:cubicBezTo>
                      <a:pt x="215" y="749"/>
                      <a:pt x="477" y="797"/>
                      <a:pt x="729" y="797"/>
                    </a:cubicBezTo>
                    <a:lnTo>
                      <a:pt x="737" y="797"/>
                    </a:lnTo>
                    <a:lnTo>
                      <a:pt x="741" y="790"/>
                    </a:lnTo>
                    <a:cubicBezTo>
                      <a:pt x="806" y="669"/>
                      <a:pt x="827" y="534"/>
                      <a:pt x="848" y="401"/>
                    </a:cubicBezTo>
                    <a:cubicBezTo>
                      <a:pt x="865" y="268"/>
                      <a:pt x="875" y="134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p50"/>
              <p:cNvSpPr/>
              <p:nvPr/>
            </p:nvSpPr>
            <p:spPr>
              <a:xfrm>
                <a:off x="6006440" y="1530398"/>
                <a:ext cx="348480" cy="27252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757" extrusionOk="0">
                    <a:moveTo>
                      <a:pt x="946" y="0"/>
                    </a:moveTo>
                    <a:cubicBezTo>
                      <a:pt x="948" y="124"/>
                      <a:pt x="950" y="249"/>
                      <a:pt x="948" y="373"/>
                    </a:cubicBezTo>
                    <a:cubicBezTo>
                      <a:pt x="941" y="493"/>
                      <a:pt x="948" y="622"/>
                      <a:pt x="904" y="735"/>
                    </a:cubicBezTo>
                    <a:lnTo>
                      <a:pt x="915" y="727"/>
                    </a:lnTo>
                    <a:cubicBezTo>
                      <a:pt x="760" y="729"/>
                      <a:pt x="606" y="730"/>
                      <a:pt x="451" y="720"/>
                    </a:cubicBezTo>
                    <a:cubicBezTo>
                      <a:pt x="374" y="717"/>
                      <a:pt x="297" y="711"/>
                      <a:pt x="220" y="701"/>
                    </a:cubicBezTo>
                    <a:cubicBezTo>
                      <a:pt x="145" y="689"/>
                      <a:pt x="64" y="680"/>
                      <a:pt x="0" y="636"/>
                    </a:cubicBezTo>
                    <a:cubicBezTo>
                      <a:pt x="60" y="686"/>
                      <a:pt x="142" y="700"/>
                      <a:pt x="217" y="716"/>
                    </a:cubicBezTo>
                    <a:cubicBezTo>
                      <a:pt x="371" y="743"/>
                      <a:pt x="527" y="751"/>
                      <a:pt x="683" y="755"/>
                    </a:cubicBezTo>
                    <a:cubicBezTo>
                      <a:pt x="763" y="757"/>
                      <a:pt x="844" y="757"/>
                      <a:pt x="925" y="755"/>
                    </a:cubicBezTo>
                    <a:cubicBezTo>
                      <a:pt x="975" y="634"/>
                      <a:pt x="966" y="501"/>
                      <a:pt x="968" y="373"/>
                    </a:cubicBezTo>
                    <a:cubicBezTo>
                      <a:pt x="966" y="248"/>
                      <a:pt x="959" y="124"/>
                      <a:pt x="9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p50"/>
              <p:cNvSpPr/>
              <p:nvPr/>
            </p:nvSpPr>
            <p:spPr>
              <a:xfrm>
                <a:off x="6235400" y="1697078"/>
                <a:ext cx="371880" cy="30168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838" extrusionOk="0">
                    <a:moveTo>
                      <a:pt x="1033" y="0"/>
                    </a:moveTo>
                    <a:cubicBezTo>
                      <a:pt x="1016" y="129"/>
                      <a:pt x="998" y="259"/>
                      <a:pt x="975" y="387"/>
                    </a:cubicBezTo>
                    <a:cubicBezTo>
                      <a:pt x="949" y="512"/>
                      <a:pt x="930" y="646"/>
                      <a:pt x="869" y="757"/>
                    </a:cubicBezTo>
                    <a:lnTo>
                      <a:pt x="882" y="750"/>
                    </a:lnTo>
                    <a:cubicBezTo>
                      <a:pt x="808" y="742"/>
                      <a:pt x="733" y="740"/>
                      <a:pt x="659" y="738"/>
                    </a:cubicBezTo>
                    <a:cubicBezTo>
                      <a:pt x="437" y="737"/>
                      <a:pt x="208" y="756"/>
                      <a:pt x="0" y="838"/>
                    </a:cubicBezTo>
                    <a:cubicBezTo>
                      <a:pt x="284" y="754"/>
                      <a:pt x="586" y="753"/>
                      <a:pt x="879" y="778"/>
                    </a:cubicBezTo>
                    <a:lnTo>
                      <a:pt x="889" y="779"/>
                    </a:lnTo>
                    <a:lnTo>
                      <a:pt x="893" y="772"/>
                    </a:lnTo>
                    <a:cubicBezTo>
                      <a:pt x="955" y="652"/>
                      <a:pt x="975" y="521"/>
                      <a:pt x="996" y="391"/>
                    </a:cubicBezTo>
                    <a:cubicBezTo>
                      <a:pt x="1015" y="261"/>
                      <a:pt x="1027" y="131"/>
                      <a:pt x="10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50"/>
              <p:cNvSpPr/>
              <p:nvPr/>
            </p:nvSpPr>
            <p:spPr>
              <a:xfrm>
                <a:off x="6516560" y="1916678"/>
                <a:ext cx="315720" cy="30672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52" extrusionOk="0">
                    <a:moveTo>
                      <a:pt x="867" y="0"/>
                    </a:moveTo>
                    <a:cubicBezTo>
                      <a:pt x="866" y="247"/>
                      <a:pt x="865" y="564"/>
                      <a:pt x="704" y="764"/>
                    </a:cubicBezTo>
                    <a:lnTo>
                      <a:pt x="719" y="760"/>
                    </a:lnTo>
                    <a:cubicBezTo>
                      <a:pt x="481" y="697"/>
                      <a:pt x="205" y="702"/>
                      <a:pt x="0" y="852"/>
                    </a:cubicBezTo>
                    <a:cubicBezTo>
                      <a:pt x="211" y="724"/>
                      <a:pt x="478" y="723"/>
                      <a:pt x="711" y="787"/>
                    </a:cubicBezTo>
                    <a:lnTo>
                      <a:pt x="719" y="789"/>
                    </a:lnTo>
                    <a:lnTo>
                      <a:pt x="725" y="783"/>
                    </a:lnTo>
                    <a:cubicBezTo>
                      <a:pt x="892" y="577"/>
                      <a:pt x="889" y="252"/>
                      <a:pt x="8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6" name="Google Shape;2846;p50"/>
            <p:cNvGrpSpPr/>
            <p:nvPr/>
          </p:nvGrpSpPr>
          <p:grpSpPr>
            <a:xfrm rot="-1063073">
              <a:off x="889497" y="692671"/>
              <a:ext cx="1253705" cy="1588617"/>
              <a:chOff x="5997080" y="172838"/>
              <a:chExt cx="1018800" cy="1290960"/>
            </a:xfrm>
          </p:grpSpPr>
          <p:grpSp>
            <p:nvGrpSpPr>
              <p:cNvPr id="2847" name="Google Shape;2847;p50"/>
              <p:cNvGrpSpPr/>
              <p:nvPr/>
            </p:nvGrpSpPr>
            <p:grpSpPr>
              <a:xfrm>
                <a:off x="6211280" y="172838"/>
                <a:ext cx="465480" cy="1261800"/>
                <a:chOff x="6211280" y="172838"/>
                <a:chExt cx="465480" cy="1261800"/>
              </a:xfrm>
            </p:grpSpPr>
            <p:sp>
              <p:nvSpPr>
                <p:cNvPr id="2848" name="Google Shape;2848;p50"/>
                <p:cNvSpPr/>
                <p:nvPr/>
              </p:nvSpPr>
              <p:spPr>
                <a:xfrm>
                  <a:off x="6354560" y="432397"/>
                  <a:ext cx="106560" cy="1002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784" extrusionOk="0">
                      <a:moveTo>
                        <a:pt x="214" y="2784"/>
                      </a:moveTo>
                      <a:cubicBezTo>
                        <a:pt x="25" y="2282"/>
                        <a:pt x="-39" y="1817"/>
                        <a:pt x="22" y="1402"/>
                      </a:cubicBezTo>
                      <a:cubicBezTo>
                        <a:pt x="45" y="1243"/>
                        <a:pt x="89" y="1086"/>
                        <a:pt x="130" y="933"/>
                      </a:cubicBezTo>
                      <a:cubicBezTo>
                        <a:pt x="153" y="850"/>
                        <a:pt x="176" y="764"/>
                        <a:pt x="196" y="679"/>
                      </a:cubicBezTo>
                      <a:cubicBezTo>
                        <a:pt x="254" y="432"/>
                        <a:pt x="290" y="239"/>
                        <a:pt x="230" y="9"/>
                      </a:cubicBezTo>
                      <a:lnTo>
                        <a:pt x="264" y="0"/>
                      </a:lnTo>
                      <a:cubicBezTo>
                        <a:pt x="327" y="238"/>
                        <a:pt x="290" y="435"/>
                        <a:pt x="230" y="687"/>
                      </a:cubicBezTo>
                      <a:cubicBezTo>
                        <a:pt x="210" y="773"/>
                        <a:pt x="187" y="859"/>
                        <a:pt x="164" y="942"/>
                      </a:cubicBezTo>
                      <a:cubicBezTo>
                        <a:pt x="123" y="1094"/>
                        <a:pt x="80" y="1250"/>
                        <a:pt x="57" y="1408"/>
                      </a:cubicBezTo>
                      <a:cubicBezTo>
                        <a:pt x="-3" y="1817"/>
                        <a:pt x="61" y="2275"/>
                        <a:pt x="247" y="2771"/>
                      </a:cubicBezTo>
                      <a:lnTo>
                        <a:pt x="214" y="278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9" name="Google Shape;2849;p50"/>
                <p:cNvSpPr/>
                <p:nvPr/>
              </p:nvSpPr>
              <p:spPr>
                <a:xfrm>
                  <a:off x="6455000" y="231157"/>
                  <a:ext cx="172440" cy="1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" h="550" extrusionOk="0">
                      <a:moveTo>
                        <a:pt x="264" y="360"/>
                      </a:moveTo>
                      <a:cubicBezTo>
                        <a:pt x="348" y="288"/>
                        <a:pt x="425" y="200"/>
                        <a:pt x="465" y="103"/>
                      </a:cubicBezTo>
                      <a:cubicBezTo>
                        <a:pt x="475" y="79"/>
                        <a:pt x="483" y="52"/>
                        <a:pt x="477" y="31"/>
                      </a:cubicBezTo>
                      <a:cubicBezTo>
                        <a:pt x="469" y="6"/>
                        <a:pt x="440" y="-4"/>
                        <a:pt x="411" y="1"/>
                      </a:cubicBezTo>
                      <a:cubicBezTo>
                        <a:pt x="381" y="6"/>
                        <a:pt x="350" y="24"/>
                        <a:pt x="323" y="46"/>
                      </a:cubicBezTo>
                      <a:cubicBezTo>
                        <a:pt x="239" y="110"/>
                        <a:pt x="183" y="204"/>
                        <a:pt x="130" y="292"/>
                      </a:cubicBezTo>
                      <a:cubicBezTo>
                        <a:pt x="106" y="333"/>
                        <a:pt x="0" y="550"/>
                        <a:pt x="0" y="550"/>
                      </a:cubicBezTo>
                      <a:cubicBezTo>
                        <a:pt x="0" y="550"/>
                        <a:pt x="216" y="400"/>
                        <a:pt x="264" y="3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0" name="Google Shape;2850;p50"/>
                <p:cNvSpPr/>
                <p:nvPr/>
              </p:nvSpPr>
              <p:spPr>
                <a:xfrm>
                  <a:off x="6250880" y="241238"/>
                  <a:ext cx="186480" cy="19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542" extrusionOk="0">
                      <a:moveTo>
                        <a:pt x="385" y="241"/>
                      </a:moveTo>
                      <a:cubicBezTo>
                        <a:pt x="329" y="145"/>
                        <a:pt x="249" y="59"/>
                        <a:pt x="147" y="14"/>
                      </a:cubicBezTo>
                      <a:cubicBezTo>
                        <a:pt x="104" y="-4"/>
                        <a:pt x="52" y="-15"/>
                        <a:pt x="15" y="41"/>
                      </a:cubicBezTo>
                      <a:cubicBezTo>
                        <a:pt x="-11" y="87"/>
                        <a:pt x="1" y="138"/>
                        <a:pt x="23" y="181"/>
                      </a:cubicBezTo>
                      <a:cubicBezTo>
                        <a:pt x="71" y="276"/>
                        <a:pt x="164" y="339"/>
                        <a:pt x="253" y="397"/>
                      </a:cubicBezTo>
                      <a:cubicBezTo>
                        <a:pt x="293" y="424"/>
                        <a:pt x="518" y="542"/>
                        <a:pt x="518" y="542"/>
                      </a:cubicBezTo>
                      <a:cubicBezTo>
                        <a:pt x="518" y="542"/>
                        <a:pt x="416" y="295"/>
                        <a:pt x="385" y="2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1" name="Google Shape;2851;p50"/>
                <p:cNvSpPr/>
                <p:nvPr/>
              </p:nvSpPr>
              <p:spPr>
                <a:xfrm>
                  <a:off x="6409640" y="172838"/>
                  <a:ext cx="90720" cy="256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712" extrusionOk="0">
                      <a:moveTo>
                        <a:pt x="225" y="408"/>
                      </a:moveTo>
                      <a:cubicBezTo>
                        <a:pt x="256" y="301"/>
                        <a:pt x="264" y="184"/>
                        <a:pt x="226" y="80"/>
                      </a:cubicBezTo>
                      <a:cubicBezTo>
                        <a:pt x="216" y="53"/>
                        <a:pt x="202" y="25"/>
                        <a:pt x="177" y="10"/>
                      </a:cubicBezTo>
                      <a:cubicBezTo>
                        <a:pt x="147" y="-7"/>
                        <a:pt x="107" y="-1"/>
                        <a:pt x="78" y="20"/>
                      </a:cubicBezTo>
                      <a:cubicBezTo>
                        <a:pt x="50" y="40"/>
                        <a:pt x="32" y="72"/>
                        <a:pt x="20" y="104"/>
                      </a:cubicBezTo>
                      <a:cubicBezTo>
                        <a:pt x="-16" y="204"/>
                        <a:pt x="3" y="315"/>
                        <a:pt x="21" y="419"/>
                      </a:cubicBezTo>
                      <a:cubicBezTo>
                        <a:pt x="30" y="467"/>
                        <a:pt x="99" y="712"/>
                        <a:pt x="99" y="712"/>
                      </a:cubicBezTo>
                      <a:cubicBezTo>
                        <a:pt x="99" y="712"/>
                        <a:pt x="208" y="468"/>
                        <a:pt x="225" y="4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2" name="Google Shape;2852;p50"/>
                <p:cNvSpPr/>
                <p:nvPr/>
              </p:nvSpPr>
              <p:spPr>
                <a:xfrm>
                  <a:off x="6440600" y="182918"/>
                  <a:ext cx="123480" cy="254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706" extrusionOk="0">
                      <a:moveTo>
                        <a:pt x="342" y="129"/>
                      </a:moveTo>
                      <a:cubicBezTo>
                        <a:pt x="345" y="84"/>
                        <a:pt x="340" y="31"/>
                        <a:pt x="301" y="8"/>
                      </a:cubicBezTo>
                      <a:cubicBezTo>
                        <a:pt x="271" y="-9"/>
                        <a:pt x="231" y="1"/>
                        <a:pt x="204" y="23"/>
                      </a:cubicBezTo>
                      <a:cubicBezTo>
                        <a:pt x="177" y="45"/>
                        <a:pt x="161" y="77"/>
                        <a:pt x="146" y="109"/>
                      </a:cubicBezTo>
                      <a:cubicBezTo>
                        <a:pt x="72" y="260"/>
                        <a:pt x="0" y="706"/>
                        <a:pt x="0" y="706"/>
                      </a:cubicBezTo>
                      <a:cubicBezTo>
                        <a:pt x="0" y="706"/>
                        <a:pt x="107" y="616"/>
                        <a:pt x="141" y="580"/>
                      </a:cubicBezTo>
                      <a:cubicBezTo>
                        <a:pt x="195" y="523"/>
                        <a:pt x="240" y="456"/>
                        <a:pt x="274" y="385"/>
                      </a:cubicBezTo>
                      <a:cubicBezTo>
                        <a:pt x="312" y="304"/>
                        <a:pt x="335" y="217"/>
                        <a:pt x="342" y="12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3" name="Google Shape;2853;p50"/>
                <p:cNvSpPr/>
                <p:nvPr/>
              </p:nvSpPr>
              <p:spPr>
                <a:xfrm>
                  <a:off x="6326840" y="195878"/>
                  <a:ext cx="114480" cy="242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674" extrusionOk="0">
                      <a:moveTo>
                        <a:pt x="311" y="345"/>
                      </a:moveTo>
                      <a:cubicBezTo>
                        <a:pt x="297" y="234"/>
                        <a:pt x="256" y="124"/>
                        <a:pt x="179" y="44"/>
                      </a:cubicBezTo>
                      <a:cubicBezTo>
                        <a:pt x="159" y="23"/>
                        <a:pt x="135" y="3"/>
                        <a:pt x="106" y="0"/>
                      </a:cubicBezTo>
                      <a:cubicBezTo>
                        <a:pt x="72" y="-4"/>
                        <a:pt x="38" y="18"/>
                        <a:pt x="20" y="48"/>
                      </a:cubicBezTo>
                      <a:cubicBezTo>
                        <a:pt x="2" y="78"/>
                        <a:pt x="-2" y="114"/>
                        <a:pt x="1" y="149"/>
                      </a:cubicBezTo>
                      <a:cubicBezTo>
                        <a:pt x="8" y="255"/>
                        <a:pt x="69" y="349"/>
                        <a:pt x="129" y="437"/>
                      </a:cubicBezTo>
                      <a:cubicBezTo>
                        <a:pt x="156" y="478"/>
                        <a:pt x="317" y="674"/>
                        <a:pt x="317" y="674"/>
                      </a:cubicBezTo>
                      <a:cubicBezTo>
                        <a:pt x="317" y="674"/>
                        <a:pt x="319" y="407"/>
                        <a:pt x="311" y="34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4" name="Google Shape;2854;p50"/>
                <p:cNvSpPr/>
                <p:nvPr/>
              </p:nvSpPr>
              <p:spPr>
                <a:xfrm>
                  <a:off x="6440600" y="287318"/>
                  <a:ext cx="216720" cy="14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416" extrusionOk="0">
                      <a:moveTo>
                        <a:pt x="307" y="306"/>
                      </a:moveTo>
                      <a:cubicBezTo>
                        <a:pt x="408" y="260"/>
                        <a:pt x="505" y="195"/>
                        <a:pt x="570" y="114"/>
                      </a:cubicBezTo>
                      <a:cubicBezTo>
                        <a:pt x="587" y="93"/>
                        <a:pt x="603" y="70"/>
                        <a:pt x="602" y="48"/>
                      </a:cubicBezTo>
                      <a:cubicBezTo>
                        <a:pt x="601" y="22"/>
                        <a:pt x="576" y="4"/>
                        <a:pt x="546" y="1"/>
                      </a:cubicBezTo>
                      <a:cubicBezTo>
                        <a:pt x="516" y="-3"/>
                        <a:pt x="482" y="7"/>
                        <a:pt x="450" y="20"/>
                      </a:cubicBezTo>
                      <a:cubicBezTo>
                        <a:pt x="352" y="59"/>
                        <a:pt x="272" y="133"/>
                        <a:pt x="197" y="204"/>
                      </a:cubicBezTo>
                      <a:cubicBezTo>
                        <a:pt x="163" y="236"/>
                        <a:pt x="0" y="416"/>
                        <a:pt x="0" y="416"/>
                      </a:cubicBezTo>
                      <a:cubicBezTo>
                        <a:pt x="0" y="416"/>
                        <a:pt x="250" y="331"/>
                        <a:pt x="307" y="3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5" name="Google Shape;2855;p50"/>
                <p:cNvSpPr/>
                <p:nvPr/>
              </p:nvSpPr>
              <p:spPr>
                <a:xfrm>
                  <a:off x="6211280" y="310718"/>
                  <a:ext cx="229680" cy="12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355" extrusionOk="0">
                      <a:moveTo>
                        <a:pt x="322" y="279"/>
                      </a:moveTo>
                      <a:cubicBezTo>
                        <a:pt x="216" y="245"/>
                        <a:pt x="112" y="191"/>
                        <a:pt x="39" y="118"/>
                      </a:cubicBezTo>
                      <a:cubicBezTo>
                        <a:pt x="20" y="99"/>
                        <a:pt x="2" y="77"/>
                        <a:pt x="0" y="55"/>
                      </a:cubicBezTo>
                      <a:cubicBezTo>
                        <a:pt x="-2" y="29"/>
                        <a:pt x="20" y="9"/>
                        <a:pt x="50" y="3"/>
                      </a:cubicBezTo>
                      <a:cubicBezTo>
                        <a:pt x="80" y="-4"/>
                        <a:pt x="115" y="1"/>
                        <a:pt x="148" y="10"/>
                      </a:cubicBezTo>
                      <a:cubicBezTo>
                        <a:pt x="250" y="39"/>
                        <a:pt x="337" y="104"/>
                        <a:pt x="420" y="166"/>
                      </a:cubicBezTo>
                      <a:cubicBezTo>
                        <a:pt x="457" y="194"/>
                        <a:pt x="638" y="355"/>
                        <a:pt x="638" y="355"/>
                      </a:cubicBezTo>
                      <a:cubicBezTo>
                        <a:pt x="638" y="355"/>
                        <a:pt x="382" y="298"/>
                        <a:pt x="322" y="2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6" name="Google Shape;2856;p50"/>
                <p:cNvSpPr/>
                <p:nvPr/>
              </p:nvSpPr>
              <p:spPr>
                <a:xfrm>
                  <a:off x="6272840" y="352838"/>
                  <a:ext cx="171720" cy="9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253" extrusionOk="0">
                      <a:moveTo>
                        <a:pt x="477" y="253"/>
                      </a:moveTo>
                      <a:cubicBezTo>
                        <a:pt x="436" y="233"/>
                        <a:pt x="397" y="210"/>
                        <a:pt x="358" y="187"/>
                      </a:cubicBezTo>
                      <a:cubicBezTo>
                        <a:pt x="338" y="176"/>
                        <a:pt x="319" y="164"/>
                        <a:pt x="300" y="152"/>
                      </a:cubicBezTo>
                      <a:cubicBezTo>
                        <a:pt x="290" y="146"/>
                        <a:pt x="281" y="141"/>
                        <a:pt x="271" y="134"/>
                      </a:cubicBezTo>
                      <a:lnTo>
                        <a:pt x="242" y="118"/>
                      </a:lnTo>
                      <a:cubicBezTo>
                        <a:pt x="203" y="95"/>
                        <a:pt x="165" y="73"/>
                        <a:pt x="124" y="54"/>
                      </a:cubicBezTo>
                      <a:cubicBezTo>
                        <a:pt x="84" y="34"/>
                        <a:pt x="43" y="16"/>
                        <a:pt x="0" y="0"/>
                      </a:cubicBezTo>
                      <a:cubicBezTo>
                        <a:pt x="46" y="2"/>
                        <a:pt x="91" y="13"/>
                        <a:pt x="135" y="28"/>
                      </a:cubicBezTo>
                      <a:cubicBezTo>
                        <a:pt x="178" y="44"/>
                        <a:pt x="220" y="64"/>
                        <a:pt x="260" y="87"/>
                      </a:cubicBezTo>
                      <a:cubicBezTo>
                        <a:pt x="279" y="99"/>
                        <a:pt x="299" y="111"/>
                        <a:pt x="318" y="124"/>
                      </a:cubicBezTo>
                      <a:cubicBezTo>
                        <a:pt x="336" y="137"/>
                        <a:pt x="356" y="150"/>
                        <a:pt x="373" y="164"/>
                      </a:cubicBezTo>
                      <a:cubicBezTo>
                        <a:pt x="410" y="192"/>
                        <a:pt x="444" y="221"/>
                        <a:pt x="477" y="25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7" name="Google Shape;2857;p50"/>
                <p:cNvSpPr/>
                <p:nvPr/>
              </p:nvSpPr>
              <p:spPr>
                <a:xfrm>
                  <a:off x="6440960" y="248797"/>
                  <a:ext cx="85680" cy="18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" h="527" extrusionOk="0">
                      <a:moveTo>
                        <a:pt x="238" y="0"/>
                      </a:moveTo>
                      <a:cubicBezTo>
                        <a:pt x="222" y="46"/>
                        <a:pt x="205" y="91"/>
                        <a:pt x="188" y="136"/>
                      </a:cubicBezTo>
                      <a:cubicBezTo>
                        <a:pt x="180" y="158"/>
                        <a:pt x="171" y="181"/>
                        <a:pt x="162" y="203"/>
                      </a:cubicBezTo>
                      <a:lnTo>
                        <a:pt x="134" y="269"/>
                      </a:lnTo>
                      <a:cubicBezTo>
                        <a:pt x="115" y="314"/>
                        <a:pt x="95" y="358"/>
                        <a:pt x="74" y="401"/>
                      </a:cubicBezTo>
                      <a:cubicBezTo>
                        <a:pt x="52" y="444"/>
                        <a:pt x="28" y="487"/>
                        <a:pt x="0" y="527"/>
                      </a:cubicBezTo>
                      <a:cubicBezTo>
                        <a:pt x="15" y="480"/>
                        <a:pt x="31" y="435"/>
                        <a:pt x="48" y="390"/>
                      </a:cubicBezTo>
                      <a:cubicBezTo>
                        <a:pt x="65" y="345"/>
                        <a:pt x="83" y="300"/>
                        <a:pt x="101" y="256"/>
                      </a:cubicBezTo>
                      <a:cubicBezTo>
                        <a:pt x="111" y="234"/>
                        <a:pt x="121" y="212"/>
                        <a:pt x="131" y="190"/>
                      </a:cubicBezTo>
                      <a:cubicBezTo>
                        <a:pt x="141" y="168"/>
                        <a:pt x="151" y="146"/>
                        <a:pt x="163" y="124"/>
                      </a:cubicBezTo>
                      <a:cubicBezTo>
                        <a:pt x="185" y="81"/>
                        <a:pt x="209" y="39"/>
                        <a:pt x="2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8" name="Google Shape;2858;p50"/>
                <p:cNvSpPr/>
                <p:nvPr/>
              </p:nvSpPr>
              <p:spPr>
                <a:xfrm>
                  <a:off x="6371120" y="258518"/>
                  <a:ext cx="71280" cy="186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517" extrusionOk="0">
                      <a:moveTo>
                        <a:pt x="198" y="517"/>
                      </a:moveTo>
                      <a:cubicBezTo>
                        <a:pt x="180" y="473"/>
                        <a:pt x="165" y="430"/>
                        <a:pt x="150" y="386"/>
                      </a:cubicBezTo>
                      <a:lnTo>
                        <a:pt x="127" y="321"/>
                      </a:lnTo>
                      <a:cubicBezTo>
                        <a:pt x="119" y="299"/>
                        <a:pt x="112" y="278"/>
                        <a:pt x="104" y="256"/>
                      </a:cubicBezTo>
                      <a:cubicBezTo>
                        <a:pt x="88" y="213"/>
                        <a:pt x="72" y="170"/>
                        <a:pt x="54" y="128"/>
                      </a:cubicBezTo>
                      <a:cubicBezTo>
                        <a:pt x="37" y="85"/>
                        <a:pt x="19" y="43"/>
                        <a:pt x="0" y="0"/>
                      </a:cubicBezTo>
                      <a:cubicBezTo>
                        <a:pt x="32" y="35"/>
                        <a:pt x="57" y="74"/>
                        <a:pt x="80" y="116"/>
                      </a:cubicBezTo>
                      <a:cubicBezTo>
                        <a:pt x="102" y="157"/>
                        <a:pt x="121" y="200"/>
                        <a:pt x="137" y="244"/>
                      </a:cubicBezTo>
                      <a:cubicBezTo>
                        <a:pt x="144" y="266"/>
                        <a:pt x="152" y="288"/>
                        <a:pt x="159" y="311"/>
                      </a:cubicBezTo>
                      <a:cubicBezTo>
                        <a:pt x="165" y="333"/>
                        <a:pt x="171" y="356"/>
                        <a:pt x="176" y="378"/>
                      </a:cubicBezTo>
                      <a:cubicBezTo>
                        <a:pt x="187" y="424"/>
                        <a:pt x="194" y="470"/>
                        <a:pt x="198" y="5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9" name="Google Shape;2859;p50"/>
                <p:cNvSpPr/>
                <p:nvPr/>
              </p:nvSpPr>
              <p:spPr>
                <a:xfrm>
                  <a:off x="6446720" y="324038"/>
                  <a:ext cx="163440" cy="1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14" extrusionOk="0">
                      <a:moveTo>
                        <a:pt x="454" y="0"/>
                      </a:moveTo>
                      <a:cubicBezTo>
                        <a:pt x="416" y="26"/>
                        <a:pt x="380" y="55"/>
                        <a:pt x="344" y="82"/>
                      </a:cubicBezTo>
                      <a:lnTo>
                        <a:pt x="289" y="124"/>
                      </a:lnTo>
                      <a:lnTo>
                        <a:pt x="233" y="165"/>
                      </a:lnTo>
                      <a:cubicBezTo>
                        <a:pt x="196" y="192"/>
                        <a:pt x="159" y="218"/>
                        <a:pt x="120" y="244"/>
                      </a:cubicBezTo>
                      <a:cubicBezTo>
                        <a:pt x="82" y="269"/>
                        <a:pt x="42" y="294"/>
                        <a:pt x="0" y="314"/>
                      </a:cubicBezTo>
                      <a:cubicBezTo>
                        <a:pt x="34" y="282"/>
                        <a:pt x="68" y="251"/>
                        <a:pt x="104" y="222"/>
                      </a:cubicBezTo>
                      <a:cubicBezTo>
                        <a:pt x="139" y="192"/>
                        <a:pt x="175" y="164"/>
                        <a:pt x="213" y="136"/>
                      </a:cubicBezTo>
                      <a:cubicBezTo>
                        <a:pt x="250" y="110"/>
                        <a:pt x="288" y="83"/>
                        <a:pt x="328" y="60"/>
                      </a:cubicBezTo>
                      <a:cubicBezTo>
                        <a:pt x="368" y="36"/>
                        <a:pt x="409" y="13"/>
                        <a:pt x="4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0" name="Google Shape;2860;p50"/>
                <p:cNvSpPr/>
                <p:nvPr/>
              </p:nvSpPr>
              <p:spPr>
                <a:xfrm>
                  <a:off x="6422240" y="419438"/>
                  <a:ext cx="48960" cy="6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82" extrusionOk="0">
                      <a:moveTo>
                        <a:pt x="113" y="148"/>
                      </a:moveTo>
                      <a:cubicBezTo>
                        <a:pt x="105" y="164"/>
                        <a:pt x="93" y="180"/>
                        <a:pt x="75" y="182"/>
                      </a:cubicBezTo>
                      <a:cubicBezTo>
                        <a:pt x="55" y="184"/>
                        <a:pt x="39" y="165"/>
                        <a:pt x="29" y="147"/>
                      </a:cubicBezTo>
                      <a:cubicBezTo>
                        <a:pt x="12" y="114"/>
                        <a:pt x="2" y="78"/>
                        <a:pt x="0" y="41"/>
                      </a:cubicBezTo>
                      <a:cubicBezTo>
                        <a:pt x="0" y="38"/>
                        <a:pt x="0" y="35"/>
                        <a:pt x="1" y="32"/>
                      </a:cubicBezTo>
                      <a:cubicBezTo>
                        <a:pt x="2" y="30"/>
                        <a:pt x="5" y="27"/>
                        <a:pt x="8" y="26"/>
                      </a:cubicBezTo>
                      <a:cubicBezTo>
                        <a:pt x="33" y="7"/>
                        <a:pt x="108" y="-18"/>
                        <a:pt x="130" y="18"/>
                      </a:cubicBezTo>
                      <a:cubicBezTo>
                        <a:pt x="139" y="33"/>
                        <a:pt x="135" y="59"/>
                        <a:pt x="133" y="76"/>
                      </a:cubicBezTo>
                      <a:cubicBezTo>
                        <a:pt x="130" y="101"/>
                        <a:pt x="123" y="125"/>
                        <a:pt x="113" y="1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1" name="Google Shape;2861;p50"/>
                <p:cNvSpPr/>
                <p:nvPr/>
              </p:nvSpPr>
              <p:spPr>
                <a:xfrm>
                  <a:off x="6268520" y="440677"/>
                  <a:ext cx="151560" cy="221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614" extrusionOk="0">
                      <a:moveTo>
                        <a:pt x="0" y="0"/>
                      </a:moveTo>
                      <a:cubicBezTo>
                        <a:pt x="44" y="87"/>
                        <a:pt x="130" y="144"/>
                        <a:pt x="201" y="212"/>
                      </a:cubicBezTo>
                      <a:cubicBezTo>
                        <a:pt x="312" y="319"/>
                        <a:pt x="390" y="460"/>
                        <a:pt x="421" y="611"/>
                      </a:cubicBezTo>
                      <a:cubicBezTo>
                        <a:pt x="374" y="621"/>
                        <a:pt x="328" y="599"/>
                        <a:pt x="287" y="574"/>
                      </a:cubicBezTo>
                      <a:cubicBezTo>
                        <a:pt x="173" y="504"/>
                        <a:pt x="88" y="390"/>
                        <a:pt x="49" y="262"/>
                      </a:cubicBezTo>
                      <a:cubicBezTo>
                        <a:pt x="22" y="177"/>
                        <a:pt x="7" y="88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2" name="Google Shape;2862;p50"/>
                <p:cNvSpPr/>
                <p:nvPr/>
              </p:nvSpPr>
              <p:spPr>
                <a:xfrm>
                  <a:off x="6294440" y="489278"/>
                  <a:ext cx="126720" cy="1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75" extrusionOk="0">
                      <a:moveTo>
                        <a:pt x="0" y="0"/>
                      </a:moveTo>
                      <a:cubicBezTo>
                        <a:pt x="34" y="36"/>
                        <a:pt x="68" y="72"/>
                        <a:pt x="101" y="108"/>
                      </a:cubicBezTo>
                      <a:cubicBezTo>
                        <a:pt x="118" y="126"/>
                        <a:pt x="134" y="145"/>
                        <a:pt x="151" y="163"/>
                      </a:cubicBezTo>
                      <a:cubicBezTo>
                        <a:pt x="167" y="182"/>
                        <a:pt x="183" y="201"/>
                        <a:pt x="199" y="219"/>
                      </a:cubicBezTo>
                      <a:cubicBezTo>
                        <a:pt x="231" y="258"/>
                        <a:pt x="260" y="298"/>
                        <a:pt x="287" y="340"/>
                      </a:cubicBezTo>
                      <a:cubicBezTo>
                        <a:pt x="313" y="383"/>
                        <a:pt x="337" y="428"/>
                        <a:pt x="352" y="475"/>
                      </a:cubicBezTo>
                      <a:cubicBezTo>
                        <a:pt x="323" y="434"/>
                        <a:pt x="295" y="395"/>
                        <a:pt x="264" y="356"/>
                      </a:cubicBezTo>
                      <a:cubicBezTo>
                        <a:pt x="234" y="318"/>
                        <a:pt x="203" y="280"/>
                        <a:pt x="172" y="242"/>
                      </a:cubicBezTo>
                      <a:lnTo>
                        <a:pt x="125" y="185"/>
                      </a:lnTo>
                      <a:cubicBezTo>
                        <a:pt x="110" y="165"/>
                        <a:pt x="94" y="146"/>
                        <a:pt x="80" y="126"/>
                      </a:cubicBezTo>
                      <a:cubicBezTo>
                        <a:pt x="50" y="86"/>
                        <a:pt x="22" y="44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3" name="Google Shape;2863;p50"/>
                <p:cNvSpPr/>
                <p:nvPr/>
              </p:nvSpPr>
              <p:spPr>
                <a:xfrm>
                  <a:off x="6463280" y="407198"/>
                  <a:ext cx="213480" cy="16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464" extrusionOk="0">
                      <a:moveTo>
                        <a:pt x="593" y="0"/>
                      </a:moveTo>
                      <a:cubicBezTo>
                        <a:pt x="523" y="70"/>
                        <a:pt x="424" y="97"/>
                        <a:pt x="335" y="138"/>
                      </a:cubicBezTo>
                      <a:cubicBezTo>
                        <a:pt x="196" y="205"/>
                        <a:pt x="77" y="314"/>
                        <a:pt x="0" y="448"/>
                      </a:cubicBezTo>
                      <a:cubicBezTo>
                        <a:pt x="42" y="472"/>
                        <a:pt x="92" y="466"/>
                        <a:pt x="139" y="455"/>
                      </a:cubicBezTo>
                      <a:cubicBezTo>
                        <a:pt x="269" y="425"/>
                        <a:pt x="386" y="343"/>
                        <a:pt x="464" y="234"/>
                      </a:cubicBezTo>
                      <a:cubicBezTo>
                        <a:pt x="516" y="162"/>
                        <a:pt x="558" y="82"/>
                        <a:pt x="5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4" name="Google Shape;2864;p50"/>
                <p:cNvSpPr/>
                <p:nvPr/>
              </p:nvSpPr>
              <p:spPr>
                <a:xfrm>
                  <a:off x="6462560" y="445358"/>
                  <a:ext cx="174240" cy="1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340" extrusionOk="0">
                      <a:moveTo>
                        <a:pt x="484" y="0"/>
                      </a:moveTo>
                      <a:cubicBezTo>
                        <a:pt x="448" y="35"/>
                        <a:pt x="409" y="66"/>
                        <a:pt x="368" y="95"/>
                      </a:cubicBezTo>
                      <a:cubicBezTo>
                        <a:pt x="348" y="109"/>
                        <a:pt x="327" y="123"/>
                        <a:pt x="307" y="136"/>
                      </a:cubicBezTo>
                      <a:lnTo>
                        <a:pt x="244" y="176"/>
                      </a:lnTo>
                      <a:cubicBezTo>
                        <a:pt x="202" y="202"/>
                        <a:pt x="161" y="227"/>
                        <a:pt x="120" y="255"/>
                      </a:cubicBezTo>
                      <a:cubicBezTo>
                        <a:pt x="79" y="282"/>
                        <a:pt x="39" y="310"/>
                        <a:pt x="0" y="340"/>
                      </a:cubicBezTo>
                      <a:cubicBezTo>
                        <a:pt x="29" y="300"/>
                        <a:pt x="65" y="264"/>
                        <a:pt x="104" y="233"/>
                      </a:cubicBezTo>
                      <a:cubicBezTo>
                        <a:pt x="142" y="200"/>
                        <a:pt x="183" y="172"/>
                        <a:pt x="225" y="146"/>
                      </a:cubicBezTo>
                      <a:cubicBezTo>
                        <a:pt x="246" y="133"/>
                        <a:pt x="268" y="120"/>
                        <a:pt x="289" y="108"/>
                      </a:cubicBezTo>
                      <a:cubicBezTo>
                        <a:pt x="310" y="96"/>
                        <a:pt x="332" y="83"/>
                        <a:pt x="354" y="71"/>
                      </a:cubicBezTo>
                      <a:cubicBezTo>
                        <a:pt x="397" y="47"/>
                        <a:pt x="440" y="24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65" name="Google Shape;2865;p50"/>
              <p:cNvGrpSpPr/>
              <p:nvPr/>
            </p:nvGrpSpPr>
            <p:grpSpPr>
              <a:xfrm>
                <a:off x="5997080" y="679718"/>
                <a:ext cx="434160" cy="784080"/>
                <a:chOff x="5997080" y="679718"/>
                <a:chExt cx="434160" cy="784080"/>
              </a:xfrm>
            </p:grpSpPr>
            <p:sp>
              <p:nvSpPr>
                <p:cNvPr id="2866" name="Google Shape;2866;p50"/>
                <p:cNvSpPr/>
                <p:nvPr/>
              </p:nvSpPr>
              <p:spPr>
                <a:xfrm>
                  <a:off x="6182480" y="875198"/>
                  <a:ext cx="248760" cy="58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1635" extrusionOk="0">
                      <a:moveTo>
                        <a:pt x="658" y="1635"/>
                      </a:moveTo>
                      <a:cubicBezTo>
                        <a:pt x="601" y="1495"/>
                        <a:pt x="561" y="1346"/>
                        <a:pt x="523" y="1203"/>
                      </a:cubicBezTo>
                      <a:cubicBezTo>
                        <a:pt x="504" y="1132"/>
                        <a:pt x="484" y="1059"/>
                        <a:pt x="463" y="989"/>
                      </a:cubicBezTo>
                      <a:cubicBezTo>
                        <a:pt x="346" y="599"/>
                        <a:pt x="212" y="319"/>
                        <a:pt x="0" y="21"/>
                      </a:cubicBezTo>
                      <a:lnTo>
                        <a:pt x="29" y="0"/>
                      </a:lnTo>
                      <a:cubicBezTo>
                        <a:pt x="240" y="298"/>
                        <a:pt x="380" y="591"/>
                        <a:pt x="497" y="978"/>
                      </a:cubicBezTo>
                      <a:cubicBezTo>
                        <a:pt x="518" y="1050"/>
                        <a:pt x="538" y="1123"/>
                        <a:pt x="557" y="1193"/>
                      </a:cubicBezTo>
                      <a:cubicBezTo>
                        <a:pt x="595" y="1336"/>
                        <a:pt x="634" y="1483"/>
                        <a:pt x="691" y="1622"/>
                      </a:cubicBezTo>
                      <a:lnTo>
                        <a:pt x="658" y="163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7" name="Google Shape;2867;p50"/>
                <p:cNvSpPr/>
                <p:nvPr/>
              </p:nvSpPr>
              <p:spPr>
                <a:xfrm>
                  <a:off x="6002120" y="988238"/>
                  <a:ext cx="266400" cy="7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197" extrusionOk="0">
                      <a:moveTo>
                        <a:pt x="0" y="35"/>
                      </a:moveTo>
                      <a:cubicBezTo>
                        <a:pt x="96" y="55"/>
                        <a:pt x="194" y="22"/>
                        <a:pt x="291" y="8"/>
                      </a:cubicBezTo>
                      <a:cubicBezTo>
                        <a:pt x="443" y="-14"/>
                        <a:pt x="603" y="12"/>
                        <a:pt x="740" y="81"/>
                      </a:cubicBezTo>
                      <a:cubicBezTo>
                        <a:pt x="719" y="124"/>
                        <a:pt x="674" y="147"/>
                        <a:pt x="628" y="164"/>
                      </a:cubicBezTo>
                      <a:cubicBezTo>
                        <a:pt x="503" y="210"/>
                        <a:pt x="361" y="206"/>
                        <a:pt x="236" y="159"/>
                      </a:cubicBezTo>
                      <a:cubicBezTo>
                        <a:pt x="153" y="127"/>
                        <a:pt x="74" y="84"/>
                        <a:pt x="0" y="3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25900" rIns="90000" bIns="259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8" name="Google Shape;2868;p50"/>
                <p:cNvSpPr/>
                <p:nvPr/>
              </p:nvSpPr>
              <p:spPr>
                <a:xfrm>
                  <a:off x="6056120" y="1002638"/>
                  <a:ext cx="213120" cy="14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39" extrusionOk="0">
                      <a:moveTo>
                        <a:pt x="0" y="22"/>
                      </a:moveTo>
                      <a:cubicBezTo>
                        <a:pt x="50" y="17"/>
                        <a:pt x="99" y="13"/>
                        <a:pt x="148" y="9"/>
                      </a:cubicBezTo>
                      <a:cubicBezTo>
                        <a:pt x="172" y="7"/>
                        <a:pt x="197" y="6"/>
                        <a:pt x="222" y="4"/>
                      </a:cubicBezTo>
                      <a:cubicBezTo>
                        <a:pt x="246" y="2"/>
                        <a:pt x="271" y="2"/>
                        <a:pt x="296" y="1"/>
                      </a:cubicBezTo>
                      <a:cubicBezTo>
                        <a:pt x="346" y="-1"/>
                        <a:pt x="396" y="1"/>
                        <a:pt x="446" y="6"/>
                      </a:cubicBezTo>
                      <a:cubicBezTo>
                        <a:pt x="495" y="11"/>
                        <a:pt x="545" y="21"/>
                        <a:pt x="592" y="39"/>
                      </a:cubicBezTo>
                      <a:cubicBezTo>
                        <a:pt x="542" y="35"/>
                        <a:pt x="493" y="34"/>
                        <a:pt x="444" y="33"/>
                      </a:cubicBezTo>
                      <a:cubicBezTo>
                        <a:pt x="395" y="33"/>
                        <a:pt x="346" y="35"/>
                        <a:pt x="297" y="36"/>
                      </a:cubicBezTo>
                      <a:lnTo>
                        <a:pt x="223" y="37"/>
                      </a:lnTo>
                      <a:cubicBezTo>
                        <a:pt x="198" y="37"/>
                        <a:pt x="174" y="38"/>
                        <a:pt x="148" y="36"/>
                      </a:cubicBezTo>
                      <a:cubicBezTo>
                        <a:pt x="99" y="35"/>
                        <a:pt x="49" y="32"/>
                        <a:pt x="0" y="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9" name="Google Shape;2869;p50"/>
                <p:cNvSpPr/>
                <p:nvPr/>
              </p:nvSpPr>
              <p:spPr>
                <a:xfrm>
                  <a:off x="6185000" y="683318"/>
                  <a:ext cx="51840" cy="18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516" extrusionOk="0">
                      <a:moveTo>
                        <a:pt x="110" y="296"/>
                      </a:moveTo>
                      <a:cubicBezTo>
                        <a:pt x="136" y="219"/>
                        <a:pt x="151" y="134"/>
                        <a:pt x="140" y="58"/>
                      </a:cubicBezTo>
                      <a:cubicBezTo>
                        <a:pt x="137" y="39"/>
                        <a:pt x="132" y="19"/>
                        <a:pt x="120" y="8"/>
                      </a:cubicBezTo>
                      <a:cubicBezTo>
                        <a:pt x="106" y="-5"/>
                        <a:pt x="84" y="-1"/>
                        <a:pt x="67" y="14"/>
                      </a:cubicBezTo>
                      <a:cubicBezTo>
                        <a:pt x="50" y="29"/>
                        <a:pt x="37" y="52"/>
                        <a:pt x="28" y="75"/>
                      </a:cubicBezTo>
                      <a:cubicBezTo>
                        <a:pt x="0" y="148"/>
                        <a:pt x="-1" y="228"/>
                        <a:pt x="0" y="304"/>
                      </a:cubicBezTo>
                      <a:cubicBezTo>
                        <a:pt x="0" y="338"/>
                        <a:pt x="15" y="516"/>
                        <a:pt x="15" y="516"/>
                      </a:cubicBezTo>
                      <a:cubicBezTo>
                        <a:pt x="15" y="516"/>
                        <a:pt x="95" y="340"/>
                        <a:pt x="110" y="2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0" name="Google Shape;2870;p50"/>
                <p:cNvSpPr/>
                <p:nvPr/>
              </p:nvSpPr>
              <p:spPr>
                <a:xfrm>
                  <a:off x="5999240" y="810038"/>
                  <a:ext cx="182880" cy="73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204" extrusionOk="0">
                      <a:moveTo>
                        <a:pt x="310" y="55"/>
                      </a:moveTo>
                      <a:cubicBezTo>
                        <a:pt x="238" y="16"/>
                        <a:pt x="155" y="-9"/>
                        <a:pt x="73" y="2"/>
                      </a:cubicBezTo>
                      <a:cubicBezTo>
                        <a:pt x="39" y="6"/>
                        <a:pt x="3" y="19"/>
                        <a:pt x="0" y="68"/>
                      </a:cubicBezTo>
                      <a:cubicBezTo>
                        <a:pt x="1" y="107"/>
                        <a:pt x="28" y="135"/>
                        <a:pt x="58" y="154"/>
                      </a:cubicBezTo>
                      <a:cubicBezTo>
                        <a:pt x="125" y="196"/>
                        <a:pt x="207" y="200"/>
                        <a:pt x="285" y="204"/>
                      </a:cubicBezTo>
                      <a:cubicBezTo>
                        <a:pt x="320" y="205"/>
                        <a:pt x="508" y="195"/>
                        <a:pt x="508" y="195"/>
                      </a:cubicBezTo>
                      <a:cubicBezTo>
                        <a:pt x="508" y="195"/>
                        <a:pt x="350" y="77"/>
                        <a:pt x="310" y="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28425" rIns="90000" bIns="28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1" name="Google Shape;2871;p50"/>
                <p:cNvSpPr/>
                <p:nvPr/>
              </p:nvSpPr>
              <p:spPr>
                <a:xfrm>
                  <a:off x="6082400" y="702398"/>
                  <a:ext cx="101880" cy="17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473" extrusionOk="0">
                      <a:moveTo>
                        <a:pt x="248" y="233"/>
                      </a:moveTo>
                      <a:cubicBezTo>
                        <a:pt x="227" y="154"/>
                        <a:pt x="188" y="77"/>
                        <a:pt x="124" y="26"/>
                      </a:cubicBezTo>
                      <a:cubicBezTo>
                        <a:pt x="108" y="12"/>
                        <a:pt x="88" y="0"/>
                        <a:pt x="67" y="0"/>
                      </a:cubicBezTo>
                      <a:cubicBezTo>
                        <a:pt x="41" y="1"/>
                        <a:pt x="18" y="20"/>
                        <a:pt x="8" y="43"/>
                      </a:cubicBezTo>
                      <a:cubicBezTo>
                        <a:pt x="-2" y="67"/>
                        <a:pt x="-2" y="94"/>
                        <a:pt x="3" y="119"/>
                      </a:cubicBezTo>
                      <a:cubicBezTo>
                        <a:pt x="18" y="196"/>
                        <a:pt x="72" y="259"/>
                        <a:pt x="123" y="318"/>
                      </a:cubicBezTo>
                      <a:cubicBezTo>
                        <a:pt x="146" y="345"/>
                        <a:pt x="283" y="473"/>
                        <a:pt x="283" y="473"/>
                      </a:cubicBezTo>
                      <a:cubicBezTo>
                        <a:pt x="283" y="473"/>
                        <a:pt x="259" y="278"/>
                        <a:pt x="248" y="23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2" name="Google Shape;2872;p50"/>
                <p:cNvSpPr/>
                <p:nvPr/>
              </p:nvSpPr>
              <p:spPr>
                <a:xfrm>
                  <a:off x="6135320" y="679718"/>
                  <a:ext cx="68760" cy="19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555" extrusionOk="0">
                      <a:moveTo>
                        <a:pt x="134" y="61"/>
                      </a:moveTo>
                      <a:cubicBezTo>
                        <a:pt x="119" y="32"/>
                        <a:pt x="96" y="0"/>
                        <a:pt x="63" y="0"/>
                      </a:cubicBezTo>
                      <a:cubicBezTo>
                        <a:pt x="37" y="1"/>
                        <a:pt x="16" y="22"/>
                        <a:pt x="7" y="46"/>
                      </a:cubicBezTo>
                      <a:cubicBezTo>
                        <a:pt x="-1" y="70"/>
                        <a:pt x="0" y="97"/>
                        <a:pt x="2" y="122"/>
                      </a:cubicBezTo>
                      <a:cubicBezTo>
                        <a:pt x="13" y="246"/>
                        <a:pt x="136" y="555"/>
                        <a:pt x="136" y="555"/>
                      </a:cubicBezTo>
                      <a:cubicBezTo>
                        <a:pt x="136" y="555"/>
                        <a:pt x="170" y="458"/>
                        <a:pt x="177" y="422"/>
                      </a:cubicBezTo>
                      <a:cubicBezTo>
                        <a:pt x="190" y="365"/>
                        <a:pt x="194" y="307"/>
                        <a:pt x="188" y="249"/>
                      </a:cubicBezTo>
                      <a:cubicBezTo>
                        <a:pt x="181" y="184"/>
                        <a:pt x="164" y="120"/>
                        <a:pt x="134" y="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3" name="Google Shape;2873;p50"/>
                <p:cNvSpPr/>
                <p:nvPr/>
              </p:nvSpPr>
              <p:spPr>
                <a:xfrm>
                  <a:off x="6032360" y="753518"/>
                  <a:ext cx="152640" cy="1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352" extrusionOk="0">
                      <a:moveTo>
                        <a:pt x="296" y="146"/>
                      </a:moveTo>
                      <a:cubicBezTo>
                        <a:pt x="245" y="82"/>
                        <a:pt x="178" y="28"/>
                        <a:pt x="99" y="6"/>
                      </a:cubicBezTo>
                      <a:cubicBezTo>
                        <a:pt x="78" y="0"/>
                        <a:pt x="56" y="-3"/>
                        <a:pt x="36" y="6"/>
                      </a:cubicBezTo>
                      <a:cubicBezTo>
                        <a:pt x="13" y="16"/>
                        <a:pt x="0" y="43"/>
                        <a:pt x="0" y="69"/>
                      </a:cubicBezTo>
                      <a:cubicBezTo>
                        <a:pt x="0" y="94"/>
                        <a:pt x="11" y="119"/>
                        <a:pt x="26" y="140"/>
                      </a:cubicBezTo>
                      <a:cubicBezTo>
                        <a:pt x="71" y="204"/>
                        <a:pt x="145" y="240"/>
                        <a:pt x="215" y="274"/>
                      </a:cubicBezTo>
                      <a:cubicBezTo>
                        <a:pt x="248" y="289"/>
                        <a:pt x="424" y="352"/>
                        <a:pt x="424" y="352"/>
                      </a:cubicBezTo>
                      <a:cubicBezTo>
                        <a:pt x="424" y="352"/>
                        <a:pt x="324" y="183"/>
                        <a:pt x="296" y="14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4" name="Google Shape;2874;p50"/>
                <p:cNvSpPr/>
                <p:nvPr/>
              </p:nvSpPr>
              <p:spPr>
                <a:xfrm>
                  <a:off x="6184280" y="708878"/>
                  <a:ext cx="89280" cy="17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474" extrusionOk="0">
                      <a:moveTo>
                        <a:pt x="152" y="289"/>
                      </a:moveTo>
                      <a:cubicBezTo>
                        <a:pt x="199" y="221"/>
                        <a:pt x="236" y="144"/>
                        <a:pt x="246" y="68"/>
                      </a:cubicBezTo>
                      <a:cubicBezTo>
                        <a:pt x="249" y="48"/>
                        <a:pt x="250" y="28"/>
                        <a:pt x="241" y="14"/>
                      </a:cubicBezTo>
                      <a:cubicBezTo>
                        <a:pt x="231" y="-2"/>
                        <a:pt x="209" y="-4"/>
                        <a:pt x="189" y="5"/>
                      </a:cubicBezTo>
                      <a:cubicBezTo>
                        <a:pt x="168" y="15"/>
                        <a:pt x="150" y="33"/>
                        <a:pt x="134" y="54"/>
                      </a:cubicBezTo>
                      <a:cubicBezTo>
                        <a:pt x="87" y="116"/>
                        <a:pt x="65" y="192"/>
                        <a:pt x="44" y="266"/>
                      </a:cubicBezTo>
                      <a:cubicBezTo>
                        <a:pt x="35" y="299"/>
                        <a:pt x="0" y="474"/>
                        <a:pt x="0" y="474"/>
                      </a:cubicBezTo>
                      <a:cubicBezTo>
                        <a:pt x="0" y="474"/>
                        <a:pt x="125" y="326"/>
                        <a:pt x="152" y="2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5" name="Google Shape;2875;p50"/>
                <p:cNvSpPr/>
                <p:nvPr/>
              </p:nvSpPr>
              <p:spPr>
                <a:xfrm>
                  <a:off x="5997080" y="863678"/>
                  <a:ext cx="18792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34" extrusionOk="0">
                      <a:moveTo>
                        <a:pt x="293" y="118"/>
                      </a:moveTo>
                      <a:cubicBezTo>
                        <a:pt x="214" y="136"/>
                        <a:pt x="128" y="141"/>
                        <a:pt x="54" y="123"/>
                      </a:cubicBezTo>
                      <a:cubicBezTo>
                        <a:pt x="34" y="118"/>
                        <a:pt x="15" y="111"/>
                        <a:pt x="5" y="98"/>
                      </a:cubicBezTo>
                      <a:cubicBezTo>
                        <a:pt x="-6" y="82"/>
                        <a:pt x="1" y="61"/>
                        <a:pt x="17" y="46"/>
                      </a:cubicBezTo>
                      <a:cubicBezTo>
                        <a:pt x="34" y="30"/>
                        <a:pt x="57" y="20"/>
                        <a:pt x="82" y="13"/>
                      </a:cubicBezTo>
                      <a:cubicBezTo>
                        <a:pt x="157" y="-7"/>
                        <a:pt x="237" y="1"/>
                        <a:pt x="312" y="9"/>
                      </a:cubicBezTo>
                      <a:cubicBezTo>
                        <a:pt x="347" y="13"/>
                        <a:pt x="522" y="46"/>
                        <a:pt x="522" y="46"/>
                      </a:cubicBezTo>
                      <a:cubicBezTo>
                        <a:pt x="522" y="46"/>
                        <a:pt x="338" y="107"/>
                        <a:pt x="293" y="1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6" name="Google Shape;2876;p50"/>
                <p:cNvSpPr/>
                <p:nvPr/>
              </p:nvSpPr>
              <p:spPr>
                <a:xfrm>
                  <a:off x="6046400" y="872317"/>
                  <a:ext cx="142920" cy="17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48" extrusionOk="0">
                      <a:moveTo>
                        <a:pt x="397" y="28"/>
                      </a:moveTo>
                      <a:cubicBezTo>
                        <a:pt x="364" y="33"/>
                        <a:pt x="330" y="34"/>
                        <a:pt x="296" y="35"/>
                      </a:cubicBezTo>
                      <a:cubicBezTo>
                        <a:pt x="263" y="35"/>
                        <a:pt x="230" y="35"/>
                        <a:pt x="197" y="36"/>
                      </a:cubicBezTo>
                      <a:cubicBezTo>
                        <a:pt x="165" y="36"/>
                        <a:pt x="132" y="37"/>
                        <a:pt x="99" y="39"/>
                      </a:cubicBezTo>
                      <a:cubicBezTo>
                        <a:pt x="66" y="41"/>
                        <a:pt x="34" y="44"/>
                        <a:pt x="0" y="48"/>
                      </a:cubicBezTo>
                      <a:cubicBezTo>
                        <a:pt x="29" y="30"/>
                        <a:pt x="62" y="18"/>
                        <a:pt x="95" y="11"/>
                      </a:cubicBezTo>
                      <a:cubicBezTo>
                        <a:pt x="129" y="4"/>
                        <a:pt x="163" y="1"/>
                        <a:pt x="197" y="0"/>
                      </a:cubicBezTo>
                      <a:cubicBezTo>
                        <a:pt x="231" y="0"/>
                        <a:pt x="265" y="3"/>
                        <a:pt x="298" y="7"/>
                      </a:cubicBezTo>
                      <a:cubicBezTo>
                        <a:pt x="331" y="12"/>
                        <a:pt x="364" y="18"/>
                        <a:pt x="397" y="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7" name="Google Shape;2877;p50"/>
                <p:cNvSpPr/>
                <p:nvPr/>
              </p:nvSpPr>
              <p:spPr>
                <a:xfrm>
                  <a:off x="6165560" y="727957"/>
                  <a:ext cx="20880" cy="152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423" extrusionOk="0">
                      <a:moveTo>
                        <a:pt x="5" y="0"/>
                      </a:moveTo>
                      <a:cubicBezTo>
                        <a:pt x="15" y="35"/>
                        <a:pt x="22" y="70"/>
                        <a:pt x="29" y="104"/>
                      </a:cubicBezTo>
                      <a:cubicBezTo>
                        <a:pt x="36" y="139"/>
                        <a:pt x="41" y="174"/>
                        <a:pt x="46" y="209"/>
                      </a:cubicBezTo>
                      <a:cubicBezTo>
                        <a:pt x="51" y="245"/>
                        <a:pt x="55" y="280"/>
                        <a:pt x="56" y="315"/>
                      </a:cubicBezTo>
                      <a:cubicBezTo>
                        <a:pt x="58" y="351"/>
                        <a:pt x="59" y="387"/>
                        <a:pt x="54" y="423"/>
                      </a:cubicBezTo>
                      <a:cubicBezTo>
                        <a:pt x="44" y="388"/>
                        <a:pt x="36" y="354"/>
                        <a:pt x="29" y="319"/>
                      </a:cubicBezTo>
                      <a:cubicBezTo>
                        <a:pt x="22" y="284"/>
                        <a:pt x="16" y="249"/>
                        <a:pt x="11" y="214"/>
                      </a:cubicBezTo>
                      <a:cubicBezTo>
                        <a:pt x="6" y="179"/>
                        <a:pt x="2" y="144"/>
                        <a:pt x="1" y="108"/>
                      </a:cubicBezTo>
                      <a:cubicBezTo>
                        <a:pt x="0" y="72"/>
                        <a:pt x="0" y="36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8" name="Google Shape;2878;p50"/>
                <p:cNvSpPr/>
                <p:nvPr/>
              </p:nvSpPr>
              <p:spPr>
                <a:xfrm>
                  <a:off x="6073040" y="792757"/>
                  <a:ext cx="115200" cy="9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252" extrusionOk="0">
                      <a:moveTo>
                        <a:pt x="320" y="252"/>
                      </a:moveTo>
                      <a:cubicBezTo>
                        <a:pt x="291" y="233"/>
                        <a:pt x="264" y="212"/>
                        <a:pt x="237" y="191"/>
                      </a:cubicBezTo>
                      <a:lnTo>
                        <a:pt x="159" y="127"/>
                      </a:lnTo>
                      <a:cubicBezTo>
                        <a:pt x="132" y="105"/>
                        <a:pt x="106" y="85"/>
                        <a:pt x="80" y="64"/>
                      </a:cubicBezTo>
                      <a:lnTo>
                        <a:pt x="0" y="0"/>
                      </a:lnTo>
                      <a:cubicBezTo>
                        <a:pt x="34" y="9"/>
                        <a:pt x="65" y="24"/>
                        <a:pt x="95" y="41"/>
                      </a:cubicBezTo>
                      <a:cubicBezTo>
                        <a:pt x="126" y="58"/>
                        <a:pt x="154" y="78"/>
                        <a:pt x="181" y="99"/>
                      </a:cubicBezTo>
                      <a:cubicBezTo>
                        <a:pt x="208" y="121"/>
                        <a:pt x="233" y="145"/>
                        <a:pt x="256" y="170"/>
                      </a:cubicBezTo>
                      <a:cubicBezTo>
                        <a:pt x="280" y="196"/>
                        <a:pt x="301" y="222"/>
                        <a:pt x="320" y="25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9" name="Google Shape;2879;p50"/>
                <p:cNvSpPr/>
                <p:nvPr/>
              </p:nvSpPr>
              <p:spPr>
                <a:xfrm>
                  <a:off x="6188240" y="743798"/>
                  <a:ext cx="60480" cy="133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371" extrusionOk="0">
                      <a:moveTo>
                        <a:pt x="168" y="0"/>
                      </a:moveTo>
                      <a:lnTo>
                        <a:pt x="133" y="96"/>
                      </a:lnTo>
                      <a:cubicBezTo>
                        <a:pt x="121" y="127"/>
                        <a:pt x="108" y="159"/>
                        <a:pt x="95" y="190"/>
                      </a:cubicBezTo>
                      <a:cubicBezTo>
                        <a:pt x="82" y="221"/>
                        <a:pt x="68" y="252"/>
                        <a:pt x="53" y="282"/>
                      </a:cubicBezTo>
                      <a:cubicBezTo>
                        <a:pt x="37" y="313"/>
                        <a:pt x="20" y="343"/>
                        <a:pt x="0" y="371"/>
                      </a:cubicBezTo>
                      <a:cubicBezTo>
                        <a:pt x="7" y="337"/>
                        <a:pt x="17" y="304"/>
                        <a:pt x="27" y="272"/>
                      </a:cubicBezTo>
                      <a:cubicBezTo>
                        <a:pt x="37" y="240"/>
                        <a:pt x="49" y="207"/>
                        <a:pt x="63" y="176"/>
                      </a:cubicBezTo>
                      <a:cubicBezTo>
                        <a:pt x="76" y="145"/>
                        <a:pt x="91" y="114"/>
                        <a:pt x="107" y="84"/>
                      </a:cubicBezTo>
                      <a:cubicBezTo>
                        <a:pt x="124" y="55"/>
                        <a:pt x="143" y="25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0" name="Google Shape;2880;p50"/>
                <p:cNvSpPr/>
                <p:nvPr/>
              </p:nvSpPr>
              <p:spPr>
                <a:xfrm>
                  <a:off x="6170600" y="860798"/>
                  <a:ext cx="41040" cy="4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32" extrusionOk="0">
                      <a:moveTo>
                        <a:pt x="114" y="91"/>
                      </a:moveTo>
                      <a:cubicBezTo>
                        <a:pt x="115" y="104"/>
                        <a:pt x="114" y="119"/>
                        <a:pt x="103" y="127"/>
                      </a:cubicBezTo>
                      <a:cubicBezTo>
                        <a:pt x="91" y="136"/>
                        <a:pt x="74" y="130"/>
                        <a:pt x="61" y="122"/>
                      </a:cubicBezTo>
                      <a:cubicBezTo>
                        <a:pt x="38" y="108"/>
                        <a:pt x="18" y="89"/>
                        <a:pt x="2" y="67"/>
                      </a:cubicBezTo>
                      <a:cubicBezTo>
                        <a:pt x="2" y="65"/>
                        <a:pt x="0" y="63"/>
                        <a:pt x="0" y="60"/>
                      </a:cubicBezTo>
                      <a:cubicBezTo>
                        <a:pt x="0" y="58"/>
                        <a:pt x="1" y="56"/>
                        <a:pt x="2" y="54"/>
                      </a:cubicBezTo>
                      <a:cubicBezTo>
                        <a:pt x="11" y="32"/>
                        <a:pt x="49" y="-11"/>
                        <a:pt x="76" y="3"/>
                      </a:cubicBezTo>
                      <a:cubicBezTo>
                        <a:pt x="88" y="9"/>
                        <a:pt x="95" y="27"/>
                        <a:pt x="100" y="38"/>
                      </a:cubicBezTo>
                      <a:cubicBezTo>
                        <a:pt x="108" y="55"/>
                        <a:pt x="113" y="73"/>
                        <a:pt x="114" y="9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2500" rIns="90000" bIns="2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1" name="Google Shape;2881;p50"/>
              <p:cNvGrpSpPr/>
              <p:nvPr/>
            </p:nvGrpSpPr>
            <p:grpSpPr>
              <a:xfrm>
                <a:off x="6470120" y="465517"/>
                <a:ext cx="545760" cy="682920"/>
                <a:chOff x="6470120" y="465518"/>
                <a:chExt cx="545760" cy="682920"/>
              </a:xfrm>
            </p:grpSpPr>
            <p:sp>
              <p:nvSpPr>
                <p:cNvPr id="2882" name="Google Shape;2882;p50"/>
                <p:cNvSpPr/>
                <p:nvPr/>
              </p:nvSpPr>
              <p:spPr>
                <a:xfrm>
                  <a:off x="6470120" y="634358"/>
                  <a:ext cx="381600" cy="51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428" extrusionOk="0">
                      <a:moveTo>
                        <a:pt x="28" y="1428"/>
                      </a:moveTo>
                      <a:lnTo>
                        <a:pt x="0" y="1408"/>
                      </a:lnTo>
                      <a:cubicBezTo>
                        <a:pt x="89" y="1285"/>
                        <a:pt x="194" y="1173"/>
                        <a:pt x="296" y="1065"/>
                      </a:cubicBezTo>
                      <a:cubicBezTo>
                        <a:pt x="346" y="1012"/>
                        <a:pt x="398" y="957"/>
                        <a:pt x="447" y="902"/>
                      </a:cubicBezTo>
                      <a:cubicBezTo>
                        <a:pt x="716" y="598"/>
                        <a:pt x="885" y="336"/>
                        <a:pt x="1028" y="0"/>
                      </a:cubicBezTo>
                      <a:lnTo>
                        <a:pt x="1060" y="14"/>
                      </a:lnTo>
                      <a:cubicBezTo>
                        <a:pt x="917" y="349"/>
                        <a:pt x="742" y="622"/>
                        <a:pt x="474" y="925"/>
                      </a:cubicBezTo>
                      <a:cubicBezTo>
                        <a:pt x="424" y="981"/>
                        <a:pt x="372" y="1036"/>
                        <a:pt x="322" y="1089"/>
                      </a:cubicBezTo>
                      <a:cubicBezTo>
                        <a:pt x="221" y="1197"/>
                        <a:pt x="116" y="1307"/>
                        <a:pt x="28" y="14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3" name="Google Shape;2883;p50"/>
                <p:cNvSpPr/>
                <p:nvPr/>
              </p:nvSpPr>
              <p:spPr>
                <a:xfrm>
                  <a:off x="6853880" y="569918"/>
                  <a:ext cx="1620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180" extrusionOk="0">
                      <a:moveTo>
                        <a:pt x="215" y="162"/>
                      </a:moveTo>
                      <a:cubicBezTo>
                        <a:pt x="288" y="149"/>
                        <a:pt x="362" y="125"/>
                        <a:pt x="418" y="83"/>
                      </a:cubicBezTo>
                      <a:cubicBezTo>
                        <a:pt x="432" y="73"/>
                        <a:pt x="446" y="60"/>
                        <a:pt x="450" y="46"/>
                      </a:cubicBezTo>
                      <a:cubicBezTo>
                        <a:pt x="453" y="29"/>
                        <a:pt x="440" y="14"/>
                        <a:pt x="422" y="6"/>
                      </a:cubicBezTo>
                      <a:cubicBezTo>
                        <a:pt x="403" y="-1"/>
                        <a:pt x="379" y="-1"/>
                        <a:pt x="356" y="2"/>
                      </a:cubicBezTo>
                      <a:cubicBezTo>
                        <a:pt x="287" y="11"/>
                        <a:pt x="223" y="45"/>
                        <a:pt x="162" y="77"/>
                      </a:cubicBezTo>
                      <a:cubicBezTo>
                        <a:pt x="135" y="92"/>
                        <a:pt x="0" y="180"/>
                        <a:pt x="0" y="180"/>
                      </a:cubicBezTo>
                      <a:cubicBezTo>
                        <a:pt x="0" y="180"/>
                        <a:pt x="174" y="168"/>
                        <a:pt x="215" y="1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4" name="Google Shape;2884;p50"/>
                <p:cNvSpPr/>
                <p:nvPr/>
              </p:nvSpPr>
              <p:spPr>
                <a:xfrm>
                  <a:off x="6783680" y="465518"/>
                  <a:ext cx="67320" cy="1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465" extrusionOk="0">
                      <a:moveTo>
                        <a:pt x="187" y="248"/>
                      </a:moveTo>
                      <a:cubicBezTo>
                        <a:pt x="188" y="174"/>
                        <a:pt x="171" y="97"/>
                        <a:pt x="128" y="37"/>
                      </a:cubicBezTo>
                      <a:cubicBezTo>
                        <a:pt x="110" y="12"/>
                        <a:pt x="84" y="-12"/>
                        <a:pt x="44" y="7"/>
                      </a:cubicBezTo>
                      <a:cubicBezTo>
                        <a:pt x="13" y="25"/>
                        <a:pt x="3" y="58"/>
                        <a:pt x="1" y="90"/>
                      </a:cubicBezTo>
                      <a:cubicBezTo>
                        <a:pt x="-4" y="161"/>
                        <a:pt x="27" y="228"/>
                        <a:pt x="58" y="292"/>
                      </a:cubicBezTo>
                      <a:cubicBezTo>
                        <a:pt x="72" y="321"/>
                        <a:pt x="161" y="465"/>
                        <a:pt x="161" y="465"/>
                      </a:cubicBezTo>
                      <a:cubicBezTo>
                        <a:pt x="161" y="465"/>
                        <a:pt x="186" y="289"/>
                        <a:pt x="187" y="2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5" name="Google Shape;2885;p50"/>
                <p:cNvSpPr/>
                <p:nvPr/>
              </p:nvSpPr>
              <p:spPr>
                <a:xfrm>
                  <a:off x="6848480" y="486398"/>
                  <a:ext cx="104400" cy="14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403" extrusionOk="0">
                      <a:moveTo>
                        <a:pt x="176" y="273"/>
                      </a:moveTo>
                      <a:cubicBezTo>
                        <a:pt x="229" y="222"/>
                        <a:pt x="274" y="158"/>
                        <a:pt x="288" y="85"/>
                      </a:cubicBezTo>
                      <a:cubicBezTo>
                        <a:pt x="291" y="66"/>
                        <a:pt x="293" y="45"/>
                        <a:pt x="283" y="29"/>
                      </a:cubicBezTo>
                      <a:cubicBezTo>
                        <a:pt x="272" y="9"/>
                        <a:pt x="247" y="-2"/>
                        <a:pt x="224" y="1"/>
                      </a:cubicBezTo>
                      <a:cubicBezTo>
                        <a:pt x="201" y="2"/>
                        <a:pt x="179" y="14"/>
                        <a:pt x="162" y="29"/>
                      </a:cubicBezTo>
                      <a:cubicBezTo>
                        <a:pt x="107" y="74"/>
                        <a:pt x="80" y="143"/>
                        <a:pt x="55" y="210"/>
                      </a:cubicBezTo>
                      <a:cubicBezTo>
                        <a:pt x="43" y="240"/>
                        <a:pt x="0" y="403"/>
                        <a:pt x="0" y="403"/>
                      </a:cubicBezTo>
                      <a:cubicBezTo>
                        <a:pt x="0" y="403"/>
                        <a:pt x="145" y="301"/>
                        <a:pt x="176" y="2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6" name="Google Shape;2886;p50"/>
                <p:cNvSpPr/>
                <p:nvPr/>
              </p:nvSpPr>
              <p:spPr>
                <a:xfrm>
                  <a:off x="6843080" y="518798"/>
                  <a:ext cx="149400" cy="115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21" extrusionOk="0">
                      <a:moveTo>
                        <a:pt x="392" y="108"/>
                      </a:moveTo>
                      <a:cubicBezTo>
                        <a:pt x="409" y="83"/>
                        <a:pt x="424" y="51"/>
                        <a:pt x="409" y="25"/>
                      </a:cubicBezTo>
                      <a:cubicBezTo>
                        <a:pt x="398" y="5"/>
                        <a:pt x="372" y="-3"/>
                        <a:pt x="349" y="1"/>
                      </a:cubicBezTo>
                      <a:cubicBezTo>
                        <a:pt x="326" y="4"/>
                        <a:pt x="306" y="17"/>
                        <a:pt x="287" y="29"/>
                      </a:cubicBezTo>
                      <a:cubicBezTo>
                        <a:pt x="193" y="91"/>
                        <a:pt x="0" y="321"/>
                        <a:pt x="0" y="321"/>
                      </a:cubicBezTo>
                      <a:cubicBezTo>
                        <a:pt x="0" y="321"/>
                        <a:pt x="92" y="306"/>
                        <a:pt x="123" y="297"/>
                      </a:cubicBezTo>
                      <a:cubicBezTo>
                        <a:pt x="174" y="283"/>
                        <a:pt x="222" y="261"/>
                        <a:pt x="266" y="231"/>
                      </a:cubicBezTo>
                      <a:cubicBezTo>
                        <a:pt x="315" y="198"/>
                        <a:pt x="358" y="156"/>
                        <a:pt x="392" y="1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7" name="Google Shape;2887;p50"/>
                <p:cNvSpPr/>
                <p:nvPr/>
              </p:nvSpPr>
              <p:spPr>
                <a:xfrm>
                  <a:off x="6832280" y="467318"/>
                  <a:ext cx="61920" cy="168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467" extrusionOk="0">
                      <a:moveTo>
                        <a:pt x="138" y="277"/>
                      </a:moveTo>
                      <a:cubicBezTo>
                        <a:pt x="167" y="209"/>
                        <a:pt x="182" y="132"/>
                        <a:pt x="165" y="60"/>
                      </a:cubicBezTo>
                      <a:cubicBezTo>
                        <a:pt x="161" y="41"/>
                        <a:pt x="153" y="22"/>
                        <a:pt x="138" y="10"/>
                      </a:cubicBezTo>
                      <a:cubicBezTo>
                        <a:pt x="120" y="-4"/>
                        <a:pt x="93" y="-3"/>
                        <a:pt x="73" y="8"/>
                      </a:cubicBezTo>
                      <a:cubicBezTo>
                        <a:pt x="52" y="19"/>
                        <a:pt x="38" y="38"/>
                        <a:pt x="27" y="59"/>
                      </a:cubicBezTo>
                      <a:cubicBezTo>
                        <a:pt x="-5" y="122"/>
                        <a:pt x="-2" y="197"/>
                        <a:pt x="2" y="267"/>
                      </a:cubicBezTo>
                      <a:cubicBezTo>
                        <a:pt x="4" y="300"/>
                        <a:pt x="29" y="467"/>
                        <a:pt x="29" y="467"/>
                      </a:cubicBezTo>
                      <a:cubicBezTo>
                        <a:pt x="29" y="467"/>
                        <a:pt x="121" y="315"/>
                        <a:pt x="138" y="27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8" name="Google Shape;2888;p50"/>
                <p:cNvSpPr/>
                <p:nvPr/>
              </p:nvSpPr>
              <p:spPr>
                <a:xfrm>
                  <a:off x="6843080" y="606638"/>
                  <a:ext cx="170280" cy="4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" h="122" extrusionOk="0">
                      <a:moveTo>
                        <a:pt x="212" y="118"/>
                      </a:moveTo>
                      <a:cubicBezTo>
                        <a:pt x="286" y="127"/>
                        <a:pt x="363" y="123"/>
                        <a:pt x="429" y="99"/>
                      </a:cubicBezTo>
                      <a:cubicBezTo>
                        <a:pt x="445" y="93"/>
                        <a:pt x="462" y="84"/>
                        <a:pt x="469" y="72"/>
                      </a:cubicBezTo>
                      <a:cubicBezTo>
                        <a:pt x="478" y="57"/>
                        <a:pt x="469" y="38"/>
                        <a:pt x="453" y="26"/>
                      </a:cubicBezTo>
                      <a:cubicBezTo>
                        <a:pt x="437" y="14"/>
                        <a:pt x="414" y="7"/>
                        <a:pt x="392" y="4"/>
                      </a:cubicBezTo>
                      <a:cubicBezTo>
                        <a:pt x="322" y="-7"/>
                        <a:pt x="251" y="8"/>
                        <a:pt x="184" y="23"/>
                      </a:cubicBezTo>
                      <a:cubicBezTo>
                        <a:pt x="154" y="30"/>
                        <a:pt x="0" y="77"/>
                        <a:pt x="0" y="77"/>
                      </a:cubicBezTo>
                      <a:cubicBezTo>
                        <a:pt x="0" y="77"/>
                        <a:pt x="171" y="114"/>
                        <a:pt x="212" y="1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9" name="Google Shape;2889;p50"/>
                <p:cNvSpPr/>
                <p:nvPr/>
              </p:nvSpPr>
              <p:spPr>
                <a:xfrm>
                  <a:off x="6746960" y="489638"/>
                  <a:ext cx="95760" cy="14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405" extrusionOk="0">
                      <a:moveTo>
                        <a:pt x="111" y="254"/>
                      </a:moveTo>
                      <a:cubicBezTo>
                        <a:pt x="63" y="198"/>
                        <a:pt x="21" y="132"/>
                        <a:pt x="4" y="65"/>
                      </a:cubicBezTo>
                      <a:cubicBezTo>
                        <a:pt x="0" y="48"/>
                        <a:pt x="-3" y="29"/>
                        <a:pt x="4" y="16"/>
                      </a:cubicBezTo>
                      <a:cubicBezTo>
                        <a:pt x="11" y="0"/>
                        <a:pt x="31" y="-3"/>
                        <a:pt x="50" y="3"/>
                      </a:cubicBezTo>
                      <a:cubicBezTo>
                        <a:pt x="69" y="10"/>
                        <a:pt x="88" y="24"/>
                        <a:pt x="104" y="41"/>
                      </a:cubicBezTo>
                      <a:cubicBezTo>
                        <a:pt x="152" y="92"/>
                        <a:pt x="180" y="159"/>
                        <a:pt x="205" y="222"/>
                      </a:cubicBezTo>
                      <a:cubicBezTo>
                        <a:pt x="217" y="251"/>
                        <a:pt x="266" y="405"/>
                        <a:pt x="266" y="405"/>
                      </a:cubicBezTo>
                      <a:cubicBezTo>
                        <a:pt x="266" y="405"/>
                        <a:pt x="139" y="285"/>
                        <a:pt x="111" y="25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0" name="Google Shape;2890;p50"/>
                <p:cNvSpPr/>
                <p:nvPr/>
              </p:nvSpPr>
              <p:spPr>
                <a:xfrm>
                  <a:off x="6776120" y="529238"/>
                  <a:ext cx="66960" cy="11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307" extrusionOk="0">
                      <a:moveTo>
                        <a:pt x="186" y="307"/>
                      </a:moveTo>
                      <a:cubicBezTo>
                        <a:pt x="167" y="283"/>
                        <a:pt x="151" y="256"/>
                        <a:pt x="136" y="230"/>
                      </a:cubicBezTo>
                      <a:cubicBezTo>
                        <a:pt x="121" y="204"/>
                        <a:pt x="107" y="178"/>
                        <a:pt x="92" y="152"/>
                      </a:cubicBezTo>
                      <a:cubicBezTo>
                        <a:pt x="78" y="126"/>
                        <a:pt x="64" y="101"/>
                        <a:pt x="48" y="75"/>
                      </a:cubicBezTo>
                      <a:cubicBezTo>
                        <a:pt x="33" y="50"/>
                        <a:pt x="17" y="25"/>
                        <a:pt x="0" y="0"/>
                      </a:cubicBezTo>
                      <a:cubicBezTo>
                        <a:pt x="27" y="14"/>
                        <a:pt x="50" y="36"/>
                        <a:pt x="71" y="59"/>
                      </a:cubicBezTo>
                      <a:cubicBezTo>
                        <a:pt x="91" y="82"/>
                        <a:pt x="108" y="108"/>
                        <a:pt x="123" y="135"/>
                      </a:cubicBezTo>
                      <a:cubicBezTo>
                        <a:pt x="138" y="162"/>
                        <a:pt x="151" y="190"/>
                        <a:pt x="161" y="219"/>
                      </a:cubicBezTo>
                      <a:cubicBezTo>
                        <a:pt x="171" y="247"/>
                        <a:pt x="180" y="276"/>
                        <a:pt x="186" y="30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1" name="Google Shape;2891;p50"/>
                <p:cNvSpPr/>
                <p:nvPr/>
              </p:nvSpPr>
              <p:spPr>
                <a:xfrm>
                  <a:off x="6842720" y="555878"/>
                  <a:ext cx="113760" cy="79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221" extrusionOk="0">
                      <a:moveTo>
                        <a:pt x="316" y="0"/>
                      </a:moveTo>
                      <a:cubicBezTo>
                        <a:pt x="292" y="24"/>
                        <a:pt x="268" y="44"/>
                        <a:pt x="243" y="65"/>
                      </a:cubicBezTo>
                      <a:cubicBezTo>
                        <a:pt x="219" y="86"/>
                        <a:pt x="194" y="105"/>
                        <a:pt x="168" y="124"/>
                      </a:cubicBezTo>
                      <a:cubicBezTo>
                        <a:pt x="142" y="143"/>
                        <a:pt x="115" y="161"/>
                        <a:pt x="87" y="178"/>
                      </a:cubicBezTo>
                      <a:cubicBezTo>
                        <a:pt x="60" y="194"/>
                        <a:pt x="31" y="209"/>
                        <a:pt x="0" y="221"/>
                      </a:cubicBezTo>
                      <a:cubicBezTo>
                        <a:pt x="23" y="197"/>
                        <a:pt x="47" y="176"/>
                        <a:pt x="71" y="155"/>
                      </a:cubicBezTo>
                      <a:cubicBezTo>
                        <a:pt x="96" y="135"/>
                        <a:pt x="121" y="115"/>
                        <a:pt x="147" y="96"/>
                      </a:cubicBezTo>
                      <a:cubicBezTo>
                        <a:pt x="173" y="77"/>
                        <a:pt x="200" y="59"/>
                        <a:pt x="228" y="42"/>
                      </a:cubicBezTo>
                      <a:cubicBezTo>
                        <a:pt x="255" y="26"/>
                        <a:pt x="284" y="11"/>
                        <a:pt x="3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4550" rIns="90000" bIns="34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2" name="Google Shape;2892;p50"/>
                <p:cNvSpPr/>
                <p:nvPr/>
              </p:nvSpPr>
              <p:spPr>
                <a:xfrm>
                  <a:off x="6841640" y="508717"/>
                  <a:ext cx="26280" cy="13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363" extrusionOk="0">
                      <a:moveTo>
                        <a:pt x="0" y="363"/>
                      </a:moveTo>
                      <a:cubicBezTo>
                        <a:pt x="2" y="331"/>
                        <a:pt x="7" y="301"/>
                        <a:pt x="12" y="270"/>
                      </a:cubicBezTo>
                      <a:cubicBezTo>
                        <a:pt x="17" y="240"/>
                        <a:pt x="23" y="210"/>
                        <a:pt x="29" y="180"/>
                      </a:cubicBezTo>
                      <a:lnTo>
                        <a:pt x="46" y="91"/>
                      </a:lnTo>
                      <a:cubicBezTo>
                        <a:pt x="51" y="61"/>
                        <a:pt x="56" y="31"/>
                        <a:pt x="63" y="0"/>
                      </a:cubicBezTo>
                      <a:cubicBezTo>
                        <a:pt x="71" y="31"/>
                        <a:pt x="74" y="62"/>
                        <a:pt x="73" y="94"/>
                      </a:cubicBezTo>
                      <a:cubicBezTo>
                        <a:pt x="73" y="125"/>
                        <a:pt x="69" y="156"/>
                        <a:pt x="63" y="187"/>
                      </a:cubicBezTo>
                      <a:cubicBezTo>
                        <a:pt x="57" y="218"/>
                        <a:pt x="49" y="248"/>
                        <a:pt x="39" y="277"/>
                      </a:cubicBezTo>
                      <a:cubicBezTo>
                        <a:pt x="28" y="307"/>
                        <a:pt x="16" y="336"/>
                        <a:pt x="0" y="3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3" name="Google Shape;2893;p50"/>
                <p:cNvSpPr/>
                <p:nvPr/>
              </p:nvSpPr>
              <p:spPr>
                <a:xfrm>
                  <a:off x="6846320" y="622478"/>
                  <a:ext cx="132120" cy="1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45" extrusionOk="0">
                      <a:moveTo>
                        <a:pt x="367" y="14"/>
                      </a:moveTo>
                      <a:cubicBezTo>
                        <a:pt x="336" y="19"/>
                        <a:pt x="306" y="24"/>
                        <a:pt x="276" y="28"/>
                      </a:cubicBezTo>
                      <a:cubicBezTo>
                        <a:pt x="245" y="33"/>
                        <a:pt x="215" y="36"/>
                        <a:pt x="185" y="39"/>
                      </a:cubicBezTo>
                      <a:cubicBezTo>
                        <a:pt x="155" y="42"/>
                        <a:pt x="124" y="44"/>
                        <a:pt x="94" y="44"/>
                      </a:cubicBezTo>
                      <a:cubicBezTo>
                        <a:pt x="63" y="45"/>
                        <a:pt x="31" y="44"/>
                        <a:pt x="0" y="39"/>
                      </a:cubicBezTo>
                      <a:cubicBezTo>
                        <a:pt x="30" y="30"/>
                        <a:pt x="61" y="23"/>
                        <a:pt x="91" y="17"/>
                      </a:cubicBezTo>
                      <a:cubicBezTo>
                        <a:pt x="121" y="11"/>
                        <a:pt x="151" y="7"/>
                        <a:pt x="182" y="4"/>
                      </a:cubicBezTo>
                      <a:cubicBezTo>
                        <a:pt x="212" y="1"/>
                        <a:pt x="243" y="0"/>
                        <a:pt x="274" y="0"/>
                      </a:cubicBezTo>
                      <a:cubicBezTo>
                        <a:pt x="305" y="2"/>
                        <a:pt x="337" y="4"/>
                        <a:pt x="367" y="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4" name="Google Shape;2894;p50"/>
                <p:cNvSpPr/>
                <p:nvPr/>
              </p:nvSpPr>
              <p:spPr>
                <a:xfrm>
                  <a:off x="6826520" y="624278"/>
                  <a:ext cx="36360" cy="41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14" extrusionOk="0">
                      <a:moveTo>
                        <a:pt x="47" y="106"/>
                      </a:moveTo>
                      <a:cubicBezTo>
                        <a:pt x="37" y="112"/>
                        <a:pt x="25" y="117"/>
                        <a:pt x="14" y="113"/>
                      </a:cubicBezTo>
                      <a:cubicBezTo>
                        <a:pt x="2" y="106"/>
                        <a:pt x="-1" y="90"/>
                        <a:pt x="0" y="76"/>
                      </a:cubicBezTo>
                      <a:cubicBezTo>
                        <a:pt x="1" y="52"/>
                        <a:pt x="8" y="28"/>
                        <a:pt x="19" y="6"/>
                      </a:cubicBezTo>
                      <a:cubicBezTo>
                        <a:pt x="20" y="5"/>
                        <a:pt x="21" y="3"/>
                        <a:pt x="23" y="2"/>
                      </a:cubicBezTo>
                      <a:cubicBezTo>
                        <a:pt x="25" y="0"/>
                        <a:pt x="27" y="0"/>
                        <a:pt x="29" y="0"/>
                      </a:cubicBezTo>
                      <a:cubicBezTo>
                        <a:pt x="50" y="-2"/>
                        <a:pt x="101" y="9"/>
                        <a:pt x="101" y="37"/>
                      </a:cubicBezTo>
                      <a:cubicBezTo>
                        <a:pt x="102" y="49"/>
                        <a:pt x="90" y="62"/>
                        <a:pt x="84" y="72"/>
                      </a:cubicBezTo>
                      <a:cubicBezTo>
                        <a:pt x="73" y="85"/>
                        <a:pt x="61" y="96"/>
                        <a:pt x="47" y="1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95" name="Google Shape;2895;p50"/>
            <p:cNvGrpSpPr/>
            <p:nvPr/>
          </p:nvGrpSpPr>
          <p:grpSpPr>
            <a:xfrm>
              <a:off x="713444" y="2383144"/>
              <a:ext cx="1296269" cy="1771662"/>
              <a:chOff x="5727800" y="835238"/>
              <a:chExt cx="1149480" cy="1571040"/>
            </a:xfrm>
          </p:grpSpPr>
          <p:sp>
            <p:nvSpPr>
              <p:cNvPr id="2896" name="Google Shape;2896;p50"/>
              <p:cNvSpPr/>
              <p:nvPr/>
            </p:nvSpPr>
            <p:spPr>
              <a:xfrm>
                <a:off x="6744440" y="1916678"/>
                <a:ext cx="132840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755" extrusionOk="0">
                    <a:moveTo>
                      <a:pt x="354" y="453"/>
                    </a:moveTo>
                    <a:cubicBezTo>
                      <a:pt x="406" y="240"/>
                      <a:pt x="315" y="174"/>
                      <a:pt x="234" y="0"/>
                    </a:cubicBezTo>
                    <a:cubicBezTo>
                      <a:pt x="175" y="80"/>
                      <a:pt x="37" y="137"/>
                      <a:pt x="0" y="414"/>
                    </a:cubicBezTo>
                    <a:cubicBezTo>
                      <a:pt x="-9" y="483"/>
                      <a:pt x="102" y="755"/>
                      <a:pt x="102" y="755"/>
                    </a:cubicBezTo>
                    <a:cubicBezTo>
                      <a:pt x="102" y="755"/>
                      <a:pt x="303" y="661"/>
                      <a:pt x="354" y="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50"/>
              <p:cNvSpPr/>
              <p:nvPr/>
            </p:nvSpPr>
            <p:spPr>
              <a:xfrm>
                <a:off x="6520880" y="1697078"/>
                <a:ext cx="112320" cy="27504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764" extrusionOk="0">
                    <a:moveTo>
                      <a:pt x="88" y="764"/>
                    </a:moveTo>
                    <a:cubicBezTo>
                      <a:pt x="406" y="576"/>
                      <a:pt x="315" y="301"/>
                      <a:pt x="240" y="0"/>
                    </a:cubicBezTo>
                    <a:cubicBezTo>
                      <a:pt x="65" y="215"/>
                      <a:pt x="-111" y="505"/>
                      <a:pt x="88" y="7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p50"/>
              <p:cNvSpPr/>
              <p:nvPr/>
            </p:nvSpPr>
            <p:spPr>
              <a:xfrm>
                <a:off x="6315320" y="1530397"/>
                <a:ext cx="78120" cy="26424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34" extrusionOk="0">
                    <a:moveTo>
                      <a:pt x="74" y="734"/>
                    </a:moveTo>
                    <a:cubicBezTo>
                      <a:pt x="77" y="729"/>
                      <a:pt x="82" y="723"/>
                      <a:pt x="87" y="718"/>
                    </a:cubicBezTo>
                    <a:cubicBezTo>
                      <a:pt x="241" y="544"/>
                      <a:pt x="258" y="290"/>
                      <a:pt x="138" y="90"/>
                    </a:cubicBezTo>
                    <a:cubicBezTo>
                      <a:pt x="120" y="60"/>
                      <a:pt x="103" y="30"/>
                      <a:pt x="88" y="0"/>
                    </a:cubicBezTo>
                    <a:cubicBezTo>
                      <a:pt x="-5" y="225"/>
                      <a:pt x="-46" y="512"/>
                      <a:pt x="74" y="7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p50"/>
              <p:cNvSpPr/>
              <p:nvPr/>
            </p:nvSpPr>
            <p:spPr>
              <a:xfrm>
                <a:off x="6119480" y="1327358"/>
                <a:ext cx="112320" cy="2818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783" extrusionOk="0">
                    <a:moveTo>
                      <a:pt x="94" y="780"/>
                    </a:moveTo>
                    <a:cubicBezTo>
                      <a:pt x="180" y="687"/>
                      <a:pt x="268" y="589"/>
                      <a:pt x="299" y="467"/>
                    </a:cubicBezTo>
                    <a:cubicBezTo>
                      <a:pt x="339" y="311"/>
                      <a:pt x="279" y="150"/>
                      <a:pt x="221" y="0"/>
                    </a:cubicBezTo>
                    <a:cubicBezTo>
                      <a:pt x="118" y="103"/>
                      <a:pt x="58" y="222"/>
                      <a:pt x="20" y="362"/>
                    </a:cubicBezTo>
                    <a:cubicBezTo>
                      <a:pt x="-18" y="503"/>
                      <a:pt x="-4" y="661"/>
                      <a:pt x="74" y="783"/>
                    </a:cubicBezTo>
                    <a:cubicBezTo>
                      <a:pt x="70" y="777"/>
                      <a:pt x="99" y="787"/>
                      <a:pt x="94" y="7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50"/>
              <p:cNvSpPr/>
              <p:nvPr/>
            </p:nvSpPr>
            <p:spPr>
              <a:xfrm>
                <a:off x="5971160" y="1058077"/>
                <a:ext cx="131400" cy="26928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748" extrusionOk="0">
                    <a:moveTo>
                      <a:pt x="33" y="748"/>
                    </a:moveTo>
                    <a:cubicBezTo>
                      <a:pt x="257" y="545"/>
                      <a:pt x="445" y="319"/>
                      <a:pt x="331" y="0"/>
                    </a:cubicBezTo>
                    <a:cubicBezTo>
                      <a:pt x="62" y="162"/>
                      <a:pt x="-66" y="444"/>
                      <a:pt x="33" y="7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50"/>
              <p:cNvSpPr/>
              <p:nvPr/>
            </p:nvSpPr>
            <p:spPr>
              <a:xfrm>
                <a:off x="5806280" y="835238"/>
                <a:ext cx="114120" cy="30348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843" extrusionOk="0">
                    <a:moveTo>
                      <a:pt x="252" y="843"/>
                    </a:moveTo>
                    <a:cubicBezTo>
                      <a:pt x="398" y="541"/>
                      <a:pt x="280" y="232"/>
                      <a:pt x="60" y="0"/>
                    </a:cubicBezTo>
                    <a:cubicBezTo>
                      <a:pt x="-57" y="283"/>
                      <a:pt x="-7" y="657"/>
                      <a:pt x="252" y="8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p50"/>
              <p:cNvSpPr/>
              <p:nvPr/>
            </p:nvSpPr>
            <p:spPr>
              <a:xfrm>
                <a:off x="6516560" y="2139518"/>
                <a:ext cx="2646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05" extrusionOk="0">
                    <a:moveTo>
                      <a:pt x="0" y="233"/>
                    </a:moveTo>
                    <a:cubicBezTo>
                      <a:pt x="263" y="338"/>
                      <a:pt x="524" y="344"/>
                      <a:pt x="735" y="136"/>
                    </a:cubicBezTo>
                    <a:cubicBezTo>
                      <a:pt x="530" y="-43"/>
                      <a:pt x="89" y="-79"/>
                      <a:pt x="0" y="2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p50"/>
              <p:cNvSpPr/>
              <p:nvPr/>
            </p:nvSpPr>
            <p:spPr>
              <a:xfrm>
                <a:off x="6235400" y="1926038"/>
                <a:ext cx="32904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96" extrusionOk="0">
                    <a:moveTo>
                      <a:pt x="0" y="202"/>
                    </a:moveTo>
                    <a:cubicBezTo>
                      <a:pt x="286" y="346"/>
                      <a:pt x="649" y="323"/>
                      <a:pt x="914" y="143"/>
                    </a:cubicBezTo>
                    <a:cubicBezTo>
                      <a:pt x="636" y="-30"/>
                      <a:pt x="222" y="-84"/>
                      <a:pt x="0" y="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p50"/>
              <p:cNvSpPr/>
              <p:nvPr/>
            </p:nvSpPr>
            <p:spPr>
              <a:xfrm>
                <a:off x="6006440" y="1719397"/>
                <a:ext cx="340200" cy="12744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354" extrusionOk="0">
                    <a:moveTo>
                      <a:pt x="0" y="111"/>
                    </a:moveTo>
                    <a:cubicBezTo>
                      <a:pt x="137" y="12"/>
                      <a:pt x="316" y="-17"/>
                      <a:pt x="483" y="9"/>
                    </a:cubicBezTo>
                    <a:cubicBezTo>
                      <a:pt x="650" y="35"/>
                      <a:pt x="805" y="112"/>
                      <a:pt x="945" y="208"/>
                    </a:cubicBezTo>
                    <a:cubicBezTo>
                      <a:pt x="871" y="265"/>
                      <a:pt x="816" y="278"/>
                      <a:pt x="730" y="314"/>
                    </a:cubicBezTo>
                    <a:cubicBezTo>
                      <a:pt x="706" y="323"/>
                      <a:pt x="682" y="331"/>
                      <a:pt x="657" y="337"/>
                    </a:cubicBezTo>
                    <a:cubicBezTo>
                      <a:pt x="440" y="393"/>
                      <a:pt x="118" y="302"/>
                      <a:pt x="0" y="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p50"/>
              <p:cNvSpPr/>
              <p:nvPr/>
            </p:nvSpPr>
            <p:spPr>
              <a:xfrm>
                <a:off x="5883680" y="1537238"/>
                <a:ext cx="277200" cy="10296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286" extrusionOk="0">
                    <a:moveTo>
                      <a:pt x="0" y="27"/>
                    </a:moveTo>
                    <a:cubicBezTo>
                      <a:pt x="265" y="-42"/>
                      <a:pt x="563" y="26"/>
                      <a:pt x="770" y="204"/>
                    </a:cubicBezTo>
                    <a:cubicBezTo>
                      <a:pt x="488" y="358"/>
                      <a:pt x="192" y="292"/>
                      <a:pt x="0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50"/>
              <p:cNvSpPr/>
              <p:nvPr/>
            </p:nvSpPr>
            <p:spPr>
              <a:xfrm>
                <a:off x="5727800" y="1212518"/>
                <a:ext cx="259560" cy="14364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399" extrusionOk="0">
                    <a:moveTo>
                      <a:pt x="0" y="41"/>
                    </a:moveTo>
                    <a:cubicBezTo>
                      <a:pt x="272" y="-96"/>
                      <a:pt x="550" y="132"/>
                      <a:pt x="721" y="333"/>
                    </a:cubicBezTo>
                    <a:cubicBezTo>
                      <a:pt x="421" y="511"/>
                      <a:pt x="158" y="300"/>
                      <a:pt x="0" y="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p50"/>
              <p:cNvSpPr/>
              <p:nvPr/>
            </p:nvSpPr>
            <p:spPr>
              <a:xfrm>
                <a:off x="5827880" y="835238"/>
                <a:ext cx="1048320" cy="157104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4364" extrusionOk="0">
                    <a:moveTo>
                      <a:pt x="2894" y="4360"/>
                    </a:moveTo>
                    <a:cubicBezTo>
                      <a:pt x="2900" y="4361"/>
                      <a:pt x="2906" y="4362"/>
                      <a:pt x="2912" y="4364"/>
                    </a:cubicBezTo>
                    <a:cubicBezTo>
                      <a:pt x="2836" y="4005"/>
                      <a:pt x="2606" y="3681"/>
                      <a:pt x="2346" y="3426"/>
                    </a:cubicBezTo>
                    <a:cubicBezTo>
                      <a:pt x="1831" y="2929"/>
                      <a:pt x="1181" y="2581"/>
                      <a:pt x="782" y="1973"/>
                    </a:cubicBezTo>
                    <a:cubicBezTo>
                      <a:pt x="646" y="1779"/>
                      <a:pt x="530" y="1570"/>
                      <a:pt x="428" y="1356"/>
                    </a:cubicBezTo>
                    <a:cubicBezTo>
                      <a:pt x="319" y="1144"/>
                      <a:pt x="226" y="925"/>
                      <a:pt x="160" y="696"/>
                    </a:cubicBezTo>
                    <a:cubicBezTo>
                      <a:pt x="90" y="468"/>
                      <a:pt x="29" y="237"/>
                      <a:pt x="0" y="0"/>
                    </a:cubicBezTo>
                    <a:cubicBezTo>
                      <a:pt x="42" y="356"/>
                      <a:pt x="142" y="702"/>
                      <a:pt x="262" y="1038"/>
                    </a:cubicBezTo>
                    <a:cubicBezTo>
                      <a:pt x="476" y="1595"/>
                      <a:pt x="786" y="2126"/>
                      <a:pt x="1229" y="2531"/>
                    </a:cubicBezTo>
                    <a:cubicBezTo>
                      <a:pt x="1750" y="3012"/>
                      <a:pt x="2416" y="3363"/>
                      <a:pt x="2754" y="4009"/>
                    </a:cubicBezTo>
                    <a:cubicBezTo>
                      <a:pt x="2812" y="4121"/>
                      <a:pt x="2862" y="4238"/>
                      <a:pt x="2894" y="43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50"/>
              <p:cNvSpPr/>
              <p:nvPr/>
            </p:nvSpPr>
            <p:spPr>
              <a:xfrm>
                <a:off x="5727800" y="1058078"/>
                <a:ext cx="362520" cy="27684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69" extrusionOk="0">
                    <a:moveTo>
                      <a:pt x="1007" y="0"/>
                    </a:moveTo>
                    <a:cubicBezTo>
                      <a:pt x="933" y="183"/>
                      <a:pt x="855" y="386"/>
                      <a:pt x="776" y="566"/>
                    </a:cubicBezTo>
                    <a:cubicBezTo>
                      <a:pt x="749" y="628"/>
                      <a:pt x="721" y="690"/>
                      <a:pt x="685" y="745"/>
                    </a:cubicBezTo>
                    <a:lnTo>
                      <a:pt x="699" y="739"/>
                    </a:lnTo>
                    <a:cubicBezTo>
                      <a:pt x="454" y="690"/>
                      <a:pt x="210" y="607"/>
                      <a:pt x="0" y="470"/>
                    </a:cubicBezTo>
                    <a:cubicBezTo>
                      <a:pt x="150" y="588"/>
                      <a:pt x="328" y="666"/>
                      <a:pt x="509" y="721"/>
                    </a:cubicBezTo>
                    <a:cubicBezTo>
                      <a:pt x="573" y="739"/>
                      <a:pt x="637" y="756"/>
                      <a:pt x="704" y="769"/>
                    </a:cubicBezTo>
                    <a:lnTo>
                      <a:pt x="708" y="761"/>
                    </a:lnTo>
                    <a:cubicBezTo>
                      <a:pt x="843" y="523"/>
                      <a:pt x="922" y="259"/>
                      <a:pt x="10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50"/>
              <p:cNvSpPr/>
              <p:nvPr/>
            </p:nvSpPr>
            <p:spPr>
              <a:xfrm>
                <a:off x="5883680" y="1327358"/>
                <a:ext cx="315360" cy="28692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97" extrusionOk="0">
                    <a:moveTo>
                      <a:pt x="876" y="0"/>
                    </a:moveTo>
                    <a:cubicBezTo>
                      <a:pt x="863" y="133"/>
                      <a:pt x="848" y="266"/>
                      <a:pt x="826" y="397"/>
                    </a:cubicBezTo>
                    <a:cubicBezTo>
                      <a:pt x="802" y="526"/>
                      <a:pt x="779" y="661"/>
                      <a:pt x="717" y="776"/>
                    </a:cubicBezTo>
                    <a:lnTo>
                      <a:pt x="728" y="769"/>
                    </a:lnTo>
                    <a:cubicBezTo>
                      <a:pt x="667" y="771"/>
                      <a:pt x="604" y="767"/>
                      <a:pt x="541" y="762"/>
                    </a:cubicBezTo>
                    <a:cubicBezTo>
                      <a:pt x="354" y="743"/>
                      <a:pt x="167" y="700"/>
                      <a:pt x="0" y="610"/>
                    </a:cubicBezTo>
                    <a:cubicBezTo>
                      <a:pt x="215" y="749"/>
                      <a:pt x="477" y="797"/>
                      <a:pt x="729" y="797"/>
                    </a:cubicBezTo>
                    <a:lnTo>
                      <a:pt x="737" y="797"/>
                    </a:lnTo>
                    <a:lnTo>
                      <a:pt x="741" y="790"/>
                    </a:lnTo>
                    <a:cubicBezTo>
                      <a:pt x="806" y="669"/>
                      <a:pt x="827" y="534"/>
                      <a:pt x="848" y="401"/>
                    </a:cubicBezTo>
                    <a:cubicBezTo>
                      <a:pt x="865" y="268"/>
                      <a:pt x="875" y="134"/>
                      <a:pt x="8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50"/>
              <p:cNvSpPr/>
              <p:nvPr/>
            </p:nvSpPr>
            <p:spPr>
              <a:xfrm>
                <a:off x="6006440" y="1530398"/>
                <a:ext cx="348480" cy="27252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757" extrusionOk="0">
                    <a:moveTo>
                      <a:pt x="946" y="0"/>
                    </a:moveTo>
                    <a:cubicBezTo>
                      <a:pt x="948" y="124"/>
                      <a:pt x="950" y="249"/>
                      <a:pt x="948" y="373"/>
                    </a:cubicBezTo>
                    <a:cubicBezTo>
                      <a:pt x="941" y="493"/>
                      <a:pt x="948" y="622"/>
                      <a:pt x="904" y="735"/>
                    </a:cubicBezTo>
                    <a:lnTo>
                      <a:pt x="915" y="727"/>
                    </a:lnTo>
                    <a:cubicBezTo>
                      <a:pt x="760" y="729"/>
                      <a:pt x="606" y="730"/>
                      <a:pt x="451" y="720"/>
                    </a:cubicBezTo>
                    <a:cubicBezTo>
                      <a:pt x="374" y="717"/>
                      <a:pt x="297" y="711"/>
                      <a:pt x="220" y="701"/>
                    </a:cubicBezTo>
                    <a:cubicBezTo>
                      <a:pt x="145" y="689"/>
                      <a:pt x="64" y="680"/>
                      <a:pt x="0" y="636"/>
                    </a:cubicBezTo>
                    <a:cubicBezTo>
                      <a:pt x="60" y="686"/>
                      <a:pt x="142" y="700"/>
                      <a:pt x="217" y="716"/>
                    </a:cubicBezTo>
                    <a:cubicBezTo>
                      <a:pt x="371" y="743"/>
                      <a:pt x="527" y="751"/>
                      <a:pt x="683" y="755"/>
                    </a:cubicBezTo>
                    <a:cubicBezTo>
                      <a:pt x="763" y="757"/>
                      <a:pt x="844" y="757"/>
                      <a:pt x="925" y="755"/>
                    </a:cubicBezTo>
                    <a:cubicBezTo>
                      <a:pt x="975" y="634"/>
                      <a:pt x="966" y="501"/>
                      <a:pt x="968" y="373"/>
                    </a:cubicBezTo>
                    <a:cubicBezTo>
                      <a:pt x="966" y="248"/>
                      <a:pt x="959" y="124"/>
                      <a:pt x="9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50"/>
              <p:cNvSpPr/>
              <p:nvPr/>
            </p:nvSpPr>
            <p:spPr>
              <a:xfrm>
                <a:off x="6235400" y="1697078"/>
                <a:ext cx="371880" cy="30168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838" extrusionOk="0">
                    <a:moveTo>
                      <a:pt x="1033" y="0"/>
                    </a:moveTo>
                    <a:cubicBezTo>
                      <a:pt x="1016" y="129"/>
                      <a:pt x="998" y="259"/>
                      <a:pt x="975" y="387"/>
                    </a:cubicBezTo>
                    <a:cubicBezTo>
                      <a:pt x="949" y="512"/>
                      <a:pt x="930" y="646"/>
                      <a:pt x="869" y="757"/>
                    </a:cubicBezTo>
                    <a:lnTo>
                      <a:pt x="882" y="750"/>
                    </a:lnTo>
                    <a:cubicBezTo>
                      <a:pt x="808" y="742"/>
                      <a:pt x="733" y="740"/>
                      <a:pt x="659" y="738"/>
                    </a:cubicBezTo>
                    <a:cubicBezTo>
                      <a:pt x="437" y="737"/>
                      <a:pt x="208" y="756"/>
                      <a:pt x="0" y="838"/>
                    </a:cubicBezTo>
                    <a:cubicBezTo>
                      <a:pt x="284" y="754"/>
                      <a:pt x="586" y="753"/>
                      <a:pt x="879" y="778"/>
                    </a:cubicBezTo>
                    <a:lnTo>
                      <a:pt x="889" y="779"/>
                    </a:lnTo>
                    <a:lnTo>
                      <a:pt x="893" y="772"/>
                    </a:lnTo>
                    <a:cubicBezTo>
                      <a:pt x="955" y="652"/>
                      <a:pt x="975" y="521"/>
                      <a:pt x="996" y="391"/>
                    </a:cubicBezTo>
                    <a:cubicBezTo>
                      <a:pt x="1015" y="261"/>
                      <a:pt x="1027" y="131"/>
                      <a:pt x="10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50"/>
              <p:cNvSpPr/>
              <p:nvPr/>
            </p:nvSpPr>
            <p:spPr>
              <a:xfrm>
                <a:off x="6516560" y="1916678"/>
                <a:ext cx="315720" cy="30672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52" extrusionOk="0">
                    <a:moveTo>
                      <a:pt x="867" y="0"/>
                    </a:moveTo>
                    <a:cubicBezTo>
                      <a:pt x="866" y="247"/>
                      <a:pt x="865" y="564"/>
                      <a:pt x="704" y="764"/>
                    </a:cubicBezTo>
                    <a:lnTo>
                      <a:pt x="719" y="760"/>
                    </a:lnTo>
                    <a:cubicBezTo>
                      <a:pt x="481" y="697"/>
                      <a:pt x="205" y="702"/>
                      <a:pt x="0" y="852"/>
                    </a:cubicBezTo>
                    <a:cubicBezTo>
                      <a:pt x="211" y="724"/>
                      <a:pt x="478" y="723"/>
                      <a:pt x="711" y="787"/>
                    </a:cubicBezTo>
                    <a:lnTo>
                      <a:pt x="719" y="789"/>
                    </a:lnTo>
                    <a:lnTo>
                      <a:pt x="725" y="783"/>
                    </a:lnTo>
                    <a:cubicBezTo>
                      <a:pt x="892" y="577"/>
                      <a:pt x="889" y="252"/>
                      <a:pt x="8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3" name="Google Shape;2913;p50"/>
            <p:cNvGrpSpPr/>
            <p:nvPr/>
          </p:nvGrpSpPr>
          <p:grpSpPr>
            <a:xfrm>
              <a:off x="2453440" y="3550196"/>
              <a:ext cx="1431051" cy="919527"/>
              <a:chOff x="7270760" y="2327318"/>
              <a:chExt cx="1269000" cy="815400"/>
            </a:xfrm>
          </p:grpSpPr>
          <p:sp>
            <p:nvSpPr>
              <p:cNvPr id="2914" name="Google Shape;2914;p50"/>
              <p:cNvSpPr/>
              <p:nvPr/>
            </p:nvSpPr>
            <p:spPr>
              <a:xfrm>
                <a:off x="7270760" y="2327318"/>
                <a:ext cx="1269000" cy="8154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2265" extrusionOk="0">
                    <a:moveTo>
                      <a:pt x="2477" y="579"/>
                    </a:moveTo>
                    <a:cubicBezTo>
                      <a:pt x="2080" y="651"/>
                      <a:pt x="1670" y="653"/>
                      <a:pt x="1283" y="766"/>
                    </a:cubicBezTo>
                    <a:cubicBezTo>
                      <a:pt x="919" y="872"/>
                      <a:pt x="577" y="1082"/>
                      <a:pt x="336" y="1402"/>
                    </a:cubicBezTo>
                    <a:cubicBezTo>
                      <a:pt x="167" y="1626"/>
                      <a:pt x="36" y="1942"/>
                      <a:pt x="0" y="2265"/>
                    </a:cubicBezTo>
                    <a:cubicBezTo>
                      <a:pt x="3" y="2262"/>
                      <a:pt x="7" y="2260"/>
                      <a:pt x="11" y="2257"/>
                    </a:cubicBezTo>
                    <a:cubicBezTo>
                      <a:pt x="316" y="2084"/>
                      <a:pt x="648" y="1963"/>
                      <a:pt x="990" y="1886"/>
                    </a:cubicBezTo>
                    <a:cubicBezTo>
                      <a:pt x="991" y="1886"/>
                      <a:pt x="991" y="1886"/>
                      <a:pt x="991" y="1886"/>
                    </a:cubicBezTo>
                    <a:cubicBezTo>
                      <a:pt x="1053" y="1872"/>
                      <a:pt x="1114" y="1855"/>
                      <a:pt x="1174" y="1833"/>
                    </a:cubicBezTo>
                    <a:cubicBezTo>
                      <a:pt x="1525" y="1705"/>
                      <a:pt x="1893" y="1622"/>
                      <a:pt x="2243" y="1488"/>
                    </a:cubicBezTo>
                    <a:cubicBezTo>
                      <a:pt x="2690" y="1317"/>
                      <a:pt x="3130" y="1040"/>
                      <a:pt x="3357" y="573"/>
                    </a:cubicBezTo>
                    <a:cubicBezTo>
                      <a:pt x="3442" y="397"/>
                      <a:pt x="3493" y="200"/>
                      <a:pt x="3525" y="0"/>
                    </a:cubicBezTo>
                    <a:cubicBezTo>
                      <a:pt x="3277" y="350"/>
                      <a:pt x="2873" y="508"/>
                      <a:pt x="2477" y="5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15" name="Google Shape;2915;p50"/>
              <p:cNvGrpSpPr/>
              <p:nvPr/>
            </p:nvGrpSpPr>
            <p:grpSpPr>
              <a:xfrm>
                <a:off x="7345280" y="2327317"/>
                <a:ext cx="1194480" cy="769680"/>
                <a:chOff x="7345280" y="2327318"/>
                <a:chExt cx="1194480" cy="769680"/>
              </a:xfrm>
            </p:grpSpPr>
            <p:sp>
              <p:nvSpPr>
                <p:cNvPr id="2916" name="Google Shape;2916;p50"/>
                <p:cNvSpPr/>
                <p:nvPr/>
              </p:nvSpPr>
              <p:spPr>
                <a:xfrm>
                  <a:off x="7345280" y="2327318"/>
                  <a:ext cx="1194480" cy="76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2138" extrusionOk="0">
                      <a:moveTo>
                        <a:pt x="3318" y="0"/>
                      </a:moveTo>
                      <a:cubicBezTo>
                        <a:pt x="3315" y="44"/>
                        <a:pt x="3302" y="86"/>
                        <a:pt x="3285" y="127"/>
                      </a:cubicBezTo>
                      <a:cubicBezTo>
                        <a:pt x="3268" y="167"/>
                        <a:pt x="3246" y="205"/>
                        <a:pt x="3221" y="242"/>
                      </a:cubicBezTo>
                      <a:cubicBezTo>
                        <a:pt x="3173" y="315"/>
                        <a:pt x="3112" y="380"/>
                        <a:pt x="3046" y="437"/>
                      </a:cubicBezTo>
                      <a:cubicBezTo>
                        <a:pt x="2910" y="550"/>
                        <a:pt x="2753" y="633"/>
                        <a:pt x="2591" y="699"/>
                      </a:cubicBezTo>
                      <a:cubicBezTo>
                        <a:pt x="2428" y="765"/>
                        <a:pt x="2257" y="808"/>
                        <a:pt x="2086" y="843"/>
                      </a:cubicBezTo>
                      <a:cubicBezTo>
                        <a:pt x="1999" y="861"/>
                        <a:pt x="1913" y="875"/>
                        <a:pt x="1827" y="889"/>
                      </a:cubicBezTo>
                      <a:cubicBezTo>
                        <a:pt x="1741" y="904"/>
                        <a:pt x="1654" y="915"/>
                        <a:pt x="1568" y="931"/>
                      </a:cubicBezTo>
                      <a:cubicBezTo>
                        <a:pt x="1397" y="960"/>
                        <a:pt x="1229" y="1002"/>
                        <a:pt x="1067" y="1065"/>
                      </a:cubicBezTo>
                      <a:cubicBezTo>
                        <a:pt x="986" y="1096"/>
                        <a:pt x="907" y="1132"/>
                        <a:pt x="831" y="1173"/>
                      </a:cubicBezTo>
                      <a:cubicBezTo>
                        <a:pt x="755" y="1214"/>
                        <a:pt x="681" y="1260"/>
                        <a:pt x="611" y="1311"/>
                      </a:cubicBezTo>
                      <a:cubicBezTo>
                        <a:pt x="541" y="1362"/>
                        <a:pt x="476" y="1419"/>
                        <a:pt x="415" y="1481"/>
                      </a:cubicBezTo>
                      <a:cubicBezTo>
                        <a:pt x="354" y="1543"/>
                        <a:pt x="298" y="1610"/>
                        <a:pt x="247" y="1680"/>
                      </a:cubicBezTo>
                      <a:cubicBezTo>
                        <a:pt x="196" y="1750"/>
                        <a:pt x="150" y="1824"/>
                        <a:pt x="109" y="1901"/>
                      </a:cubicBezTo>
                      <a:cubicBezTo>
                        <a:pt x="88" y="1939"/>
                        <a:pt x="69" y="1978"/>
                        <a:pt x="51" y="2018"/>
                      </a:cubicBezTo>
                      <a:cubicBezTo>
                        <a:pt x="34" y="2058"/>
                        <a:pt x="17" y="2098"/>
                        <a:pt x="0" y="2138"/>
                      </a:cubicBezTo>
                      <a:cubicBezTo>
                        <a:pt x="56" y="1973"/>
                        <a:pt x="134" y="1815"/>
                        <a:pt x="233" y="1670"/>
                      </a:cubicBezTo>
                      <a:cubicBezTo>
                        <a:pt x="333" y="1526"/>
                        <a:pt x="455" y="1396"/>
                        <a:pt x="595" y="1289"/>
                      </a:cubicBezTo>
                      <a:cubicBezTo>
                        <a:pt x="735" y="1182"/>
                        <a:pt x="892" y="1099"/>
                        <a:pt x="1055" y="1035"/>
                      </a:cubicBezTo>
                      <a:cubicBezTo>
                        <a:pt x="1219" y="971"/>
                        <a:pt x="1390" y="926"/>
                        <a:pt x="1562" y="895"/>
                      </a:cubicBezTo>
                      <a:cubicBezTo>
                        <a:pt x="1649" y="881"/>
                        <a:pt x="1736" y="870"/>
                        <a:pt x="1822" y="856"/>
                      </a:cubicBezTo>
                      <a:cubicBezTo>
                        <a:pt x="1908" y="843"/>
                        <a:pt x="1994" y="829"/>
                        <a:pt x="2079" y="812"/>
                      </a:cubicBezTo>
                      <a:cubicBezTo>
                        <a:pt x="2250" y="778"/>
                        <a:pt x="2418" y="735"/>
                        <a:pt x="2581" y="674"/>
                      </a:cubicBezTo>
                      <a:cubicBezTo>
                        <a:pt x="2742" y="611"/>
                        <a:pt x="2899" y="532"/>
                        <a:pt x="3034" y="424"/>
                      </a:cubicBezTo>
                      <a:cubicBezTo>
                        <a:pt x="3102" y="369"/>
                        <a:pt x="3164" y="307"/>
                        <a:pt x="3214" y="236"/>
                      </a:cubicBezTo>
                      <a:cubicBezTo>
                        <a:pt x="3239" y="201"/>
                        <a:pt x="3262" y="164"/>
                        <a:pt x="3280" y="125"/>
                      </a:cubicBezTo>
                      <a:cubicBezTo>
                        <a:pt x="3299" y="85"/>
                        <a:pt x="3313" y="44"/>
                        <a:pt x="33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7" name="Google Shape;2917;p50"/>
                <p:cNvSpPr/>
                <p:nvPr/>
              </p:nvSpPr>
              <p:spPr>
                <a:xfrm>
                  <a:off x="8069600" y="2561678"/>
                  <a:ext cx="331200" cy="11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308" extrusionOk="0">
                      <a:moveTo>
                        <a:pt x="920" y="222"/>
                      </a:moveTo>
                      <a:cubicBezTo>
                        <a:pt x="850" y="254"/>
                        <a:pt x="776" y="277"/>
                        <a:pt x="699" y="291"/>
                      </a:cubicBezTo>
                      <a:lnTo>
                        <a:pt x="641" y="301"/>
                      </a:lnTo>
                      <a:lnTo>
                        <a:pt x="583" y="306"/>
                      </a:lnTo>
                      <a:lnTo>
                        <a:pt x="524" y="308"/>
                      </a:lnTo>
                      <a:lnTo>
                        <a:pt x="466" y="307"/>
                      </a:lnTo>
                      <a:cubicBezTo>
                        <a:pt x="387" y="304"/>
                        <a:pt x="309" y="292"/>
                        <a:pt x="234" y="271"/>
                      </a:cubicBezTo>
                      <a:lnTo>
                        <a:pt x="178" y="254"/>
                      </a:lnTo>
                      <a:lnTo>
                        <a:pt x="122" y="234"/>
                      </a:lnTo>
                      <a:lnTo>
                        <a:pt x="69" y="211"/>
                      </a:lnTo>
                      <a:lnTo>
                        <a:pt x="16" y="184"/>
                      </a:lnTo>
                      <a:lnTo>
                        <a:pt x="0" y="176"/>
                      </a:lnTo>
                      <a:lnTo>
                        <a:pt x="12" y="163"/>
                      </a:lnTo>
                      <a:cubicBezTo>
                        <a:pt x="30" y="144"/>
                        <a:pt x="48" y="126"/>
                        <a:pt x="68" y="110"/>
                      </a:cubicBezTo>
                      <a:cubicBezTo>
                        <a:pt x="87" y="94"/>
                        <a:pt x="108" y="79"/>
                        <a:pt x="129" y="65"/>
                      </a:cubicBezTo>
                      <a:cubicBezTo>
                        <a:pt x="151" y="52"/>
                        <a:pt x="173" y="39"/>
                        <a:pt x="195" y="28"/>
                      </a:cubicBezTo>
                      <a:cubicBezTo>
                        <a:pt x="218" y="17"/>
                        <a:pt x="242" y="8"/>
                        <a:pt x="265" y="0"/>
                      </a:cubicBezTo>
                      <a:cubicBezTo>
                        <a:pt x="243" y="12"/>
                        <a:pt x="221" y="24"/>
                        <a:pt x="200" y="37"/>
                      </a:cubicBezTo>
                      <a:cubicBezTo>
                        <a:pt x="179" y="50"/>
                        <a:pt x="158" y="64"/>
                        <a:pt x="139" y="79"/>
                      </a:cubicBezTo>
                      <a:cubicBezTo>
                        <a:pt x="120" y="94"/>
                        <a:pt x="100" y="110"/>
                        <a:pt x="83" y="127"/>
                      </a:cubicBezTo>
                      <a:cubicBezTo>
                        <a:pt x="65" y="145"/>
                        <a:pt x="48" y="162"/>
                        <a:pt x="33" y="181"/>
                      </a:cubicBezTo>
                      <a:lnTo>
                        <a:pt x="29" y="160"/>
                      </a:lnTo>
                      <a:lnTo>
                        <a:pt x="81" y="183"/>
                      </a:lnTo>
                      <a:lnTo>
                        <a:pt x="134" y="204"/>
                      </a:lnTo>
                      <a:lnTo>
                        <a:pt x="188" y="222"/>
                      </a:lnTo>
                      <a:lnTo>
                        <a:pt x="243" y="238"/>
                      </a:lnTo>
                      <a:cubicBezTo>
                        <a:pt x="316" y="257"/>
                        <a:pt x="391" y="269"/>
                        <a:pt x="467" y="274"/>
                      </a:cubicBezTo>
                      <a:lnTo>
                        <a:pt x="524" y="277"/>
                      </a:lnTo>
                      <a:lnTo>
                        <a:pt x="581" y="277"/>
                      </a:lnTo>
                      <a:lnTo>
                        <a:pt x="638" y="274"/>
                      </a:lnTo>
                      <a:lnTo>
                        <a:pt x="695" y="269"/>
                      </a:lnTo>
                      <a:cubicBezTo>
                        <a:pt x="771" y="260"/>
                        <a:pt x="847" y="244"/>
                        <a:pt x="920" y="2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8" name="Google Shape;2918;p50"/>
                <p:cNvSpPr/>
                <p:nvPr/>
              </p:nvSpPr>
              <p:spPr>
                <a:xfrm>
                  <a:off x="7858280" y="2584718"/>
                  <a:ext cx="298080" cy="210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584" extrusionOk="0">
                      <a:moveTo>
                        <a:pt x="828" y="564"/>
                      </a:moveTo>
                      <a:cubicBezTo>
                        <a:pt x="755" y="587"/>
                        <a:pt x="675" y="589"/>
                        <a:pt x="599" y="576"/>
                      </a:cubicBezTo>
                      <a:cubicBezTo>
                        <a:pt x="522" y="564"/>
                        <a:pt x="448" y="539"/>
                        <a:pt x="378" y="508"/>
                      </a:cubicBezTo>
                      <a:cubicBezTo>
                        <a:pt x="307" y="476"/>
                        <a:pt x="240" y="437"/>
                        <a:pt x="177" y="391"/>
                      </a:cubicBezTo>
                      <a:cubicBezTo>
                        <a:pt x="116" y="344"/>
                        <a:pt x="59" y="290"/>
                        <a:pt x="11" y="229"/>
                      </a:cubicBezTo>
                      <a:lnTo>
                        <a:pt x="0" y="216"/>
                      </a:lnTo>
                      <a:lnTo>
                        <a:pt x="13" y="206"/>
                      </a:lnTo>
                      <a:cubicBezTo>
                        <a:pt x="76" y="160"/>
                        <a:pt x="142" y="120"/>
                        <a:pt x="211" y="86"/>
                      </a:cubicBezTo>
                      <a:cubicBezTo>
                        <a:pt x="245" y="68"/>
                        <a:pt x="281" y="52"/>
                        <a:pt x="316" y="38"/>
                      </a:cubicBezTo>
                      <a:cubicBezTo>
                        <a:pt x="352" y="24"/>
                        <a:pt x="388" y="11"/>
                        <a:pt x="425" y="0"/>
                      </a:cubicBezTo>
                      <a:cubicBezTo>
                        <a:pt x="390" y="15"/>
                        <a:pt x="355" y="32"/>
                        <a:pt x="321" y="49"/>
                      </a:cubicBezTo>
                      <a:cubicBezTo>
                        <a:pt x="288" y="67"/>
                        <a:pt x="254" y="85"/>
                        <a:pt x="221" y="104"/>
                      </a:cubicBezTo>
                      <a:cubicBezTo>
                        <a:pt x="156" y="143"/>
                        <a:pt x="93" y="186"/>
                        <a:pt x="32" y="232"/>
                      </a:cubicBezTo>
                      <a:lnTo>
                        <a:pt x="36" y="209"/>
                      </a:lnTo>
                      <a:cubicBezTo>
                        <a:pt x="84" y="266"/>
                        <a:pt x="138" y="318"/>
                        <a:pt x="199" y="362"/>
                      </a:cubicBezTo>
                      <a:cubicBezTo>
                        <a:pt x="258" y="408"/>
                        <a:pt x="323" y="446"/>
                        <a:pt x="391" y="479"/>
                      </a:cubicBezTo>
                      <a:cubicBezTo>
                        <a:pt x="425" y="495"/>
                        <a:pt x="460" y="510"/>
                        <a:pt x="495" y="523"/>
                      </a:cubicBezTo>
                      <a:cubicBezTo>
                        <a:pt x="530" y="536"/>
                        <a:pt x="566" y="547"/>
                        <a:pt x="603" y="556"/>
                      </a:cubicBezTo>
                      <a:cubicBezTo>
                        <a:pt x="676" y="572"/>
                        <a:pt x="752" y="577"/>
                        <a:pt x="828" y="5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9" name="Google Shape;2919;p50"/>
                <p:cNvSpPr/>
                <p:nvPr/>
              </p:nvSpPr>
              <p:spPr>
                <a:xfrm>
                  <a:off x="7535720" y="2635478"/>
                  <a:ext cx="327600" cy="25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705" extrusionOk="0">
                      <a:moveTo>
                        <a:pt x="910" y="705"/>
                      </a:moveTo>
                      <a:cubicBezTo>
                        <a:pt x="834" y="707"/>
                        <a:pt x="757" y="699"/>
                        <a:pt x="681" y="683"/>
                      </a:cubicBezTo>
                      <a:cubicBezTo>
                        <a:pt x="606" y="667"/>
                        <a:pt x="532" y="644"/>
                        <a:pt x="461" y="613"/>
                      </a:cubicBezTo>
                      <a:cubicBezTo>
                        <a:pt x="426" y="597"/>
                        <a:pt x="392" y="579"/>
                        <a:pt x="358" y="562"/>
                      </a:cubicBezTo>
                      <a:cubicBezTo>
                        <a:pt x="324" y="544"/>
                        <a:pt x="290" y="529"/>
                        <a:pt x="255" y="518"/>
                      </a:cubicBezTo>
                      <a:cubicBezTo>
                        <a:pt x="184" y="495"/>
                        <a:pt x="109" y="486"/>
                        <a:pt x="35" y="490"/>
                      </a:cubicBezTo>
                      <a:lnTo>
                        <a:pt x="0" y="492"/>
                      </a:lnTo>
                      <a:lnTo>
                        <a:pt x="20" y="463"/>
                      </a:lnTo>
                      <a:cubicBezTo>
                        <a:pt x="59" y="405"/>
                        <a:pt x="103" y="351"/>
                        <a:pt x="152" y="303"/>
                      </a:cubicBezTo>
                      <a:cubicBezTo>
                        <a:pt x="201" y="254"/>
                        <a:pt x="254" y="209"/>
                        <a:pt x="310" y="169"/>
                      </a:cubicBezTo>
                      <a:cubicBezTo>
                        <a:pt x="367" y="129"/>
                        <a:pt x="427" y="96"/>
                        <a:pt x="490" y="67"/>
                      </a:cubicBezTo>
                      <a:cubicBezTo>
                        <a:pt x="552" y="39"/>
                        <a:pt x="618" y="15"/>
                        <a:pt x="684" y="0"/>
                      </a:cubicBezTo>
                      <a:cubicBezTo>
                        <a:pt x="620" y="22"/>
                        <a:pt x="557" y="49"/>
                        <a:pt x="497" y="82"/>
                      </a:cubicBezTo>
                      <a:cubicBezTo>
                        <a:pt x="437" y="113"/>
                        <a:pt x="380" y="150"/>
                        <a:pt x="326" y="191"/>
                      </a:cubicBezTo>
                      <a:cubicBezTo>
                        <a:pt x="273" y="232"/>
                        <a:pt x="222" y="277"/>
                        <a:pt x="175" y="325"/>
                      </a:cubicBezTo>
                      <a:cubicBezTo>
                        <a:pt x="129" y="375"/>
                        <a:pt x="86" y="426"/>
                        <a:pt x="49" y="482"/>
                      </a:cubicBezTo>
                      <a:lnTo>
                        <a:pt x="33" y="455"/>
                      </a:lnTo>
                      <a:cubicBezTo>
                        <a:pt x="112" y="450"/>
                        <a:pt x="191" y="461"/>
                        <a:pt x="266" y="485"/>
                      </a:cubicBezTo>
                      <a:cubicBezTo>
                        <a:pt x="303" y="498"/>
                        <a:pt x="339" y="515"/>
                        <a:pt x="373" y="533"/>
                      </a:cubicBezTo>
                      <a:cubicBezTo>
                        <a:pt x="407" y="552"/>
                        <a:pt x="439" y="570"/>
                        <a:pt x="473" y="586"/>
                      </a:cubicBezTo>
                      <a:cubicBezTo>
                        <a:pt x="507" y="603"/>
                        <a:pt x="542" y="618"/>
                        <a:pt x="577" y="631"/>
                      </a:cubicBezTo>
                      <a:cubicBezTo>
                        <a:pt x="613" y="644"/>
                        <a:pt x="649" y="656"/>
                        <a:pt x="686" y="666"/>
                      </a:cubicBezTo>
                      <a:cubicBezTo>
                        <a:pt x="759" y="686"/>
                        <a:pt x="834" y="698"/>
                        <a:pt x="910" y="7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0" name="Google Shape;2920;p50"/>
                <p:cNvSpPr/>
                <p:nvPr/>
              </p:nvSpPr>
              <p:spPr>
                <a:xfrm>
                  <a:off x="7357520" y="2814038"/>
                  <a:ext cx="252000" cy="259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721" extrusionOk="0">
                      <a:moveTo>
                        <a:pt x="700" y="447"/>
                      </a:moveTo>
                      <a:cubicBezTo>
                        <a:pt x="641" y="466"/>
                        <a:pt x="580" y="475"/>
                        <a:pt x="518" y="482"/>
                      </a:cubicBezTo>
                      <a:cubicBezTo>
                        <a:pt x="457" y="489"/>
                        <a:pt x="395" y="495"/>
                        <a:pt x="336" y="505"/>
                      </a:cubicBezTo>
                      <a:cubicBezTo>
                        <a:pt x="276" y="517"/>
                        <a:pt x="218" y="533"/>
                        <a:pt x="165" y="560"/>
                      </a:cubicBezTo>
                      <a:cubicBezTo>
                        <a:pt x="112" y="587"/>
                        <a:pt x="64" y="624"/>
                        <a:pt x="33" y="673"/>
                      </a:cubicBezTo>
                      <a:lnTo>
                        <a:pt x="3" y="721"/>
                      </a:lnTo>
                      <a:lnTo>
                        <a:pt x="1" y="665"/>
                      </a:lnTo>
                      <a:cubicBezTo>
                        <a:pt x="-2" y="601"/>
                        <a:pt x="3" y="537"/>
                        <a:pt x="15" y="474"/>
                      </a:cubicBezTo>
                      <a:cubicBezTo>
                        <a:pt x="29" y="411"/>
                        <a:pt x="48" y="350"/>
                        <a:pt x="75" y="293"/>
                      </a:cubicBezTo>
                      <a:cubicBezTo>
                        <a:pt x="102" y="235"/>
                        <a:pt x="135" y="181"/>
                        <a:pt x="174" y="131"/>
                      </a:cubicBezTo>
                      <a:cubicBezTo>
                        <a:pt x="213" y="82"/>
                        <a:pt x="259" y="37"/>
                        <a:pt x="309" y="0"/>
                      </a:cubicBezTo>
                      <a:cubicBezTo>
                        <a:pt x="264" y="43"/>
                        <a:pt x="223" y="90"/>
                        <a:pt x="188" y="142"/>
                      </a:cubicBezTo>
                      <a:cubicBezTo>
                        <a:pt x="153" y="193"/>
                        <a:pt x="124" y="247"/>
                        <a:pt x="100" y="304"/>
                      </a:cubicBezTo>
                      <a:cubicBezTo>
                        <a:pt x="77" y="361"/>
                        <a:pt x="59" y="420"/>
                        <a:pt x="49" y="480"/>
                      </a:cubicBezTo>
                      <a:cubicBezTo>
                        <a:pt x="38" y="540"/>
                        <a:pt x="33" y="602"/>
                        <a:pt x="36" y="663"/>
                      </a:cubicBezTo>
                      <a:lnTo>
                        <a:pt x="4" y="654"/>
                      </a:lnTo>
                      <a:cubicBezTo>
                        <a:pt x="39" y="599"/>
                        <a:pt x="92" y="557"/>
                        <a:pt x="150" y="530"/>
                      </a:cubicBezTo>
                      <a:cubicBezTo>
                        <a:pt x="208" y="503"/>
                        <a:pt x="270" y="487"/>
                        <a:pt x="331" y="478"/>
                      </a:cubicBezTo>
                      <a:cubicBezTo>
                        <a:pt x="394" y="470"/>
                        <a:pt x="455" y="468"/>
                        <a:pt x="517" y="465"/>
                      </a:cubicBezTo>
                      <a:cubicBezTo>
                        <a:pt x="578" y="462"/>
                        <a:pt x="640" y="458"/>
                        <a:pt x="700" y="44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21" name="Google Shape;2921;p50"/>
            <p:cNvGrpSpPr/>
            <p:nvPr/>
          </p:nvGrpSpPr>
          <p:grpSpPr>
            <a:xfrm>
              <a:off x="1028884" y="3550196"/>
              <a:ext cx="1431051" cy="919527"/>
              <a:chOff x="6007520" y="2327318"/>
              <a:chExt cx="1269000" cy="815400"/>
            </a:xfrm>
          </p:grpSpPr>
          <p:sp>
            <p:nvSpPr>
              <p:cNvPr id="2922" name="Google Shape;2922;p50"/>
              <p:cNvSpPr/>
              <p:nvPr/>
            </p:nvSpPr>
            <p:spPr>
              <a:xfrm>
                <a:off x="6007520" y="2327318"/>
                <a:ext cx="1269000" cy="8154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2265" extrusionOk="0">
                    <a:moveTo>
                      <a:pt x="1048" y="579"/>
                    </a:moveTo>
                    <a:cubicBezTo>
                      <a:pt x="1445" y="651"/>
                      <a:pt x="1855" y="653"/>
                      <a:pt x="2242" y="766"/>
                    </a:cubicBezTo>
                    <a:cubicBezTo>
                      <a:pt x="2606" y="872"/>
                      <a:pt x="2948" y="1082"/>
                      <a:pt x="3189" y="1402"/>
                    </a:cubicBezTo>
                    <a:cubicBezTo>
                      <a:pt x="3358" y="1626"/>
                      <a:pt x="3489" y="1942"/>
                      <a:pt x="3525" y="2265"/>
                    </a:cubicBezTo>
                    <a:cubicBezTo>
                      <a:pt x="3522" y="2262"/>
                      <a:pt x="3518" y="2260"/>
                      <a:pt x="3514" y="2257"/>
                    </a:cubicBezTo>
                    <a:cubicBezTo>
                      <a:pt x="3209" y="2084"/>
                      <a:pt x="2877" y="1963"/>
                      <a:pt x="2535" y="1886"/>
                    </a:cubicBezTo>
                    <a:cubicBezTo>
                      <a:pt x="2534" y="1886"/>
                      <a:pt x="2534" y="1886"/>
                      <a:pt x="2534" y="1886"/>
                    </a:cubicBezTo>
                    <a:cubicBezTo>
                      <a:pt x="2472" y="1872"/>
                      <a:pt x="2411" y="1855"/>
                      <a:pt x="2351" y="1833"/>
                    </a:cubicBezTo>
                    <a:cubicBezTo>
                      <a:pt x="2000" y="1705"/>
                      <a:pt x="1632" y="1622"/>
                      <a:pt x="1282" y="1488"/>
                    </a:cubicBezTo>
                    <a:cubicBezTo>
                      <a:pt x="835" y="1317"/>
                      <a:pt x="394" y="1040"/>
                      <a:pt x="168" y="573"/>
                    </a:cubicBezTo>
                    <a:cubicBezTo>
                      <a:pt x="83" y="397"/>
                      <a:pt x="31" y="200"/>
                      <a:pt x="0" y="0"/>
                    </a:cubicBezTo>
                    <a:cubicBezTo>
                      <a:pt x="247" y="350"/>
                      <a:pt x="652" y="508"/>
                      <a:pt x="1048" y="5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23" name="Google Shape;2923;p50"/>
              <p:cNvGrpSpPr/>
              <p:nvPr/>
            </p:nvGrpSpPr>
            <p:grpSpPr>
              <a:xfrm>
                <a:off x="6007520" y="2327317"/>
                <a:ext cx="1194120" cy="769680"/>
                <a:chOff x="6007520" y="2327318"/>
                <a:chExt cx="1194120" cy="769680"/>
              </a:xfrm>
            </p:grpSpPr>
            <p:sp>
              <p:nvSpPr>
                <p:cNvPr id="2924" name="Google Shape;2924;p50"/>
                <p:cNvSpPr/>
                <p:nvPr/>
              </p:nvSpPr>
              <p:spPr>
                <a:xfrm>
                  <a:off x="6007520" y="2327318"/>
                  <a:ext cx="1194120" cy="76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7" h="2138" extrusionOk="0">
                      <a:moveTo>
                        <a:pt x="0" y="0"/>
                      </a:moveTo>
                      <a:cubicBezTo>
                        <a:pt x="5" y="44"/>
                        <a:pt x="19" y="85"/>
                        <a:pt x="38" y="125"/>
                      </a:cubicBezTo>
                      <a:cubicBezTo>
                        <a:pt x="56" y="164"/>
                        <a:pt x="79" y="201"/>
                        <a:pt x="104" y="236"/>
                      </a:cubicBezTo>
                      <a:cubicBezTo>
                        <a:pt x="154" y="307"/>
                        <a:pt x="216" y="369"/>
                        <a:pt x="283" y="424"/>
                      </a:cubicBezTo>
                      <a:cubicBezTo>
                        <a:pt x="418" y="532"/>
                        <a:pt x="576" y="611"/>
                        <a:pt x="737" y="674"/>
                      </a:cubicBezTo>
                      <a:cubicBezTo>
                        <a:pt x="899" y="735"/>
                        <a:pt x="1068" y="778"/>
                        <a:pt x="1239" y="812"/>
                      </a:cubicBezTo>
                      <a:cubicBezTo>
                        <a:pt x="1324" y="829"/>
                        <a:pt x="1410" y="843"/>
                        <a:pt x="1496" y="856"/>
                      </a:cubicBezTo>
                      <a:cubicBezTo>
                        <a:pt x="1582" y="870"/>
                        <a:pt x="1668" y="881"/>
                        <a:pt x="1755" y="895"/>
                      </a:cubicBezTo>
                      <a:cubicBezTo>
                        <a:pt x="1928" y="926"/>
                        <a:pt x="2099" y="971"/>
                        <a:pt x="2263" y="1035"/>
                      </a:cubicBezTo>
                      <a:cubicBezTo>
                        <a:pt x="2426" y="1099"/>
                        <a:pt x="2583" y="1182"/>
                        <a:pt x="2723" y="1289"/>
                      </a:cubicBezTo>
                      <a:cubicBezTo>
                        <a:pt x="2863" y="1396"/>
                        <a:pt x="2985" y="1526"/>
                        <a:pt x="3085" y="1670"/>
                      </a:cubicBezTo>
                      <a:cubicBezTo>
                        <a:pt x="3184" y="1815"/>
                        <a:pt x="3262" y="1973"/>
                        <a:pt x="3317" y="2138"/>
                      </a:cubicBezTo>
                      <a:cubicBezTo>
                        <a:pt x="3301" y="2098"/>
                        <a:pt x="3284" y="2058"/>
                        <a:pt x="3267" y="2018"/>
                      </a:cubicBezTo>
                      <a:cubicBezTo>
                        <a:pt x="3249" y="1978"/>
                        <a:pt x="3230" y="1939"/>
                        <a:pt x="3209" y="1901"/>
                      </a:cubicBezTo>
                      <a:cubicBezTo>
                        <a:pt x="3168" y="1824"/>
                        <a:pt x="3122" y="1750"/>
                        <a:pt x="3071" y="1680"/>
                      </a:cubicBezTo>
                      <a:cubicBezTo>
                        <a:pt x="3020" y="1610"/>
                        <a:pt x="2964" y="1543"/>
                        <a:pt x="2903" y="1481"/>
                      </a:cubicBezTo>
                      <a:cubicBezTo>
                        <a:pt x="2842" y="1419"/>
                        <a:pt x="2777" y="1362"/>
                        <a:pt x="2707" y="1311"/>
                      </a:cubicBezTo>
                      <a:cubicBezTo>
                        <a:pt x="2637" y="1260"/>
                        <a:pt x="2563" y="1214"/>
                        <a:pt x="2487" y="1173"/>
                      </a:cubicBezTo>
                      <a:cubicBezTo>
                        <a:pt x="2411" y="1132"/>
                        <a:pt x="2332" y="1096"/>
                        <a:pt x="2251" y="1065"/>
                      </a:cubicBezTo>
                      <a:cubicBezTo>
                        <a:pt x="2089" y="1002"/>
                        <a:pt x="1920" y="960"/>
                        <a:pt x="1749" y="931"/>
                      </a:cubicBezTo>
                      <a:cubicBezTo>
                        <a:pt x="1664" y="915"/>
                        <a:pt x="1577" y="904"/>
                        <a:pt x="1491" y="889"/>
                      </a:cubicBezTo>
                      <a:cubicBezTo>
                        <a:pt x="1405" y="875"/>
                        <a:pt x="1319" y="861"/>
                        <a:pt x="1232" y="843"/>
                      </a:cubicBezTo>
                      <a:cubicBezTo>
                        <a:pt x="1061" y="808"/>
                        <a:pt x="890" y="765"/>
                        <a:pt x="727" y="699"/>
                      </a:cubicBezTo>
                      <a:cubicBezTo>
                        <a:pt x="565" y="633"/>
                        <a:pt x="407" y="550"/>
                        <a:pt x="272" y="437"/>
                      </a:cubicBezTo>
                      <a:cubicBezTo>
                        <a:pt x="206" y="380"/>
                        <a:pt x="145" y="315"/>
                        <a:pt x="96" y="242"/>
                      </a:cubicBezTo>
                      <a:cubicBezTo>
                        <a:pt x="72" y="205"/>
                        <a:pt x="50" y="167"/>
                        <a:pt x="33" y="127"/>
                      </a:cubicBezTo>
                      <a:cubicBezTo>
                        <a:pt x="15" y="86"/>
                        <a:pt x="3" y="44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5" name="Google Shape;2925;p50"/>
                <p:cNvSpPr/>
                <p:nvPr/>
              </p:nvSpPr>
              <p:spPr>
                <a:xfrm>
                  <a:off x="6146120" y="2561678"/>
                  <a:ext cx="331560" cy="11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308" extrusionOk="0">
                      <a:moveTo>
                        <a:pt x="0" y="222"/>
                      </a:moveTo>
                      <a:cubicBezTo>
                        <a:pt x="74" y="244"/>
                        <a:pt x="149" y="260"/>
                        <a:pt x="225" y="269"/>
                      </a:cubicBezTo>
                      <a:lnTo>
                        <a:pt x="282" y="274"/>
                      </a:lnTo>
                      <a:lnTo>
                        <a:pt x="339" y="277"/>
                      </a:lnTo>
                      <a:lnTo>
                        <a:pt x="396" y="277"/>
                      </a:lnTo>
                      <a:lnTo>
                        <a:pt x="453" y="274"/>
                      </a:lnTo>
                      <a:cubicBezTo>
                        <a:pt x="529" y="269"/>
                        <a:pt x="604" y="257"/>
                        <a:pt x="678" y="238"/>
                      </a:cubicBezTo>
                      <a:lnTo>
                        <a:pt x="733" y="222"/>
                      </a:lnTo>
                      <a:lnTo>
                        <a:pt x="787" y="204"/>
                      </a:lnTo>
                      <a:lnTo>
                        <a:pt x="840" y="183"/>
                      </a:lnTo>
                      <a:lnTo>
                        <a:pt x="892" y="160"/>
                      </a:lnTo>
                      <a:lnTo>
                        <a:pt x="888" y="181"/>
                      </a:lnTo>
                      <a:cubicBezTo>
                        <a:pt x="873" y="162"/>
                        <a:pt x="855" y="145"/>
                        <a:pt x="838" y="127"/>
                      </a:cubicBezTo>
                      <a:cubicBezTo>
                        <a:pt x="820" y="110"/>
                        <a:pt x="801" y="94"/>
                        <a:pt x="782" y="79"/>
                      </a:cubicBezTo>
                      <a:cubicBezTo>
                        <a:pt x="762" y="64"/>
                        <a:pt x="742" y="50"/>
                        <a:pt x="721" y="37"/>
                      </a:cubicBezTo>
                      <a:cubicBezTo>
                        <a:pt x="700" y="24"/>
                        <a:pt x="678" y="12"/>
                        <a:pt x="655" y="0"/>
                      </a:cubicBezTo>
                      <a:cubicBezTo>
                        <a:pt x="679" y="8"/>
                        <a:pt x="702" y="17"/>
                        <a:pt x="725" y="28"/>
                      </a:cubicBezTo>
                      <a:cubicBezTo>
                        <a:pt x="748" y="39"/>
                        <a:pt x="770" y="52"/>
                        <a:pt x="792" y="65"/>
                      </a:cubicBezTo>
                      <a:cubicBezTo>
                        <a:pt x="813" y="79"/>
                        <a:pt x="833" y="94"/>
                        <a:pt x="853" y="110"/>
                      </a:cubicBezTo>
                      <a:cubicBezTo>
                        <a:pt x="873" y="126"/>
                        <a:pt x="891" y="144"/>
                        <a:pt x="909" y="163"/>
                      </a:cubicBezTo>
                      <a:lnTo>
                        <a:pt x="921" y="176"/>
                      </a:lnTo>
                      <a:lnTo>
                        <a:pt x="904" y="184"/>
                      </a:lnTo>
                      <a:lnTo>
                        <a:pt x="852" y="211"/>
                      </a:lnTo>
                      <a:lnTo>
                        <a:pt x="799" y="234"/>
                      </a:lnTo>
                      <a:lnTo>
                        <a:pt x="743" y="254"/>
                      </a:lnTo>
                      <a:lnTo>
                        <a:pt x="687" y="271"/>
                      </a:lnTo>
                      <a:cubicBezTo>
                        <a:pt x="611" y="292"/>
                        <a:pt x="534" y="304"/>
                        <a:pt x="455" y="307"/>
                      </a:cubicBezTo>
                      <a:lnTo>
                        <a:pt x="396" y="308"/>
                      </a:lnTo>
                      <a:lnTo>
                        <a:pt x="338" y="306"/>
                      </a:lnTo>
                      <a:lnTo>
                        <a:pt x="280" y="301"/>
                      </a:lnTo>
                      <a:lnTo>
                        <a:pt x="222" y="291"/>
                      </a:lnTo>
                      <a:cubicBezTo>
                        <a:pt x="145" y="277"/>
                        <a:pt x="70" y="254"/>
                        <a:pt x="0" y="2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6" name="Google Shape;2926;p50"/>
                <p:cNvSpPr/>
                <p:nvPr/>
              </p:nvSpPr>
              <p:spPr>
                <a:xfrm>
                  <a:off x="6390920" y="2584718"/>
                  <a:ext cx="298080" cy="210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584" extrusionOk="0">
                      <a:moveTo>
                        <a:pt x="0" y="564"/>
                      </a:moveTo>
                      <a:cubicBezTo>
                        <a:pt x="75" y="577"/>
                        <a:pt x="152" y="572"/>
                        <a:pt x="225" y="556"/>
                      </a:cubicBezTo>
                      <a:cubicBezTo>
                        <a:pt x="261" y="547"/>
                        <a:pt x="297" y="536"/>
                        <a:pt x="333" y="523"/>
                      </a:cubicBezTo>
                      <a:cubicBezTo>
                        <a:pt x="368" y="510"/>
                        <a:pt x="403" y="495"/>
                        <a:pt x="437" y="479"/>
                      </a:cubicBezTo>
                      <a:cubicBezTo>
                        <a:pt x="504" y="446"/>
                        <a:pt x="569" y="408"/>
                        <a:pt x="629" y="362"/>
                      </a:cubicBezTo>
                      <a:cubicBezTo>
                        <a:pt x="689" y="318"/>
                        <a:pt x="744" y="266"/>
                        <a:pt x="792" y="209"/>
                      </a:cubicBezTo>
                      <a:lnTo>
                        <a:pt x="795" y="232"/>
                      </a:lnTo>
                      <a:cubicBezTo>
                        <a:pt x="735" y="186"/>
                        <a:pt x="672" y="143"/>
                        <a:pt x="606" y="104"/>
                      </a:cubicBezTo>
                      <a:cubicBezTo>
                        <a:pt x="574" y="85"/>
                        <a:pt x="540" y="67"/>
                        <a:pt x="506" y="49"/>
                      </a:cubicBezTo>
                      <a:cubicBezTo>
                        <a:pt x="472" y="32"/>
                        <a:pt x="438" y="15"/>
                        <a:pt x="403" y="0"/>
                      </a:cubicBezTo>
                      <a:cubicBezTo>
                        <a:pt x="439" y="11"/>
                        <a:pt x="476" y="24"/>
                        <a:pt x="512" y="38"/>
                      </a:cubicBezTo>
                      <a:cubicBezTo>
                        <a:pt x="547" y="52"/>
                        <a:pt x="583" y="68"/>
                        <a:pt x="617" y="86"/>
                      </a:cubicBezTo>
                      <a:cubicBezTo>
                        <a:pt x="686" y="120"/>
                        <a:pt x="752" y="160"/>
                        <a:pt x="815" y="206"/>
                      </a:cubicBezTo>
                      <a:lnTo>
                        <a:pt x="828" y="216"/>
                      </a:lnTo>
                      <a:lnTo>
                        <a:pt x="817" y="229"/>
                      </a:lnTo>
                      <a:cubicBezTo>
                        <a:pt x="769" y="290"/>
                        <a:pt x="712" y="344"/>
                        <a:pt x="650" y="391"/>
                      </a:cubicBezTo>
                      <a:cubicBezTo>
                        <a:pt x="588" y="437"/>
                        <a:pt x="521" y="476"/>
                        <a:pt x="450" y="508"/>
                      </a:cubicBezTo>
                      <a:cubicBezTo>
                        <a:pt x="380" y="539"/>
                        <a:pt x="306" y="564"/>
                        <a:pt x="229" y="576"/>
                      </a:cubicBezTo>
                      <a:cubicBezTo>
                        <a:pt x="153" y="589"/>
                        <a:pt x="73" y="587"/>
                        <a:pt x="0" y="5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7" name="Google Shape;2927;p50"/>
                <p:cNvSpPr/>
                <p:nvPr/>
              </p:nvSpPr>
              <p:spPr>
                <a:xfrm>
                  <a:off x="6683960" y="2635478"/>
                  <a:ext cx="327600" cy="25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705" extrusionOk="0">
                      <a:moveTo>
                        <a:pt x="0" y="705"/>
                      </a:moveTo>
                      <a:cubicBezTo>
                        <a:pt x="76" y="698"/>
                        <a:pt x="151" y="686"/>
                        <a:pt x="224" y="666"/>
                      </a:cubicBezTo>
                      <a:cubicBezTo>
                        <a:pt x="261" y="656"/>
                        <a:pt x="297" y="644"/>
                        <a:pt x="332" y="631"/>
                      </a:cubicBezTo>
                      <a:cubicBezTo>
                        <a:pt x="368" y="618"/>
                        <a:pt x="403" y="603"/>
                        <a:pt x="437" y="586"/>
                      </a:cubicBezTo>
                      <a:cubicBezTo>
                        <a:pt x="471" y="570"/>
                        <a:pt x="503" y="552"/>
                        <a:pt x="537" y="533"/>
                      </a:cubicBezTo>
                      <a:cubicBezTo>
                        <a:pt x="571" y="515"/>
                        <a:pt x="607" y="498"/>
                        <a:pt x="644" y="485"/>
                      </a:cubicBezTo>
                      <a:cubicBezTo>
                        <a:pt x="719" y="461"/>
                        <a:pt x="798" y="450"/>
                        <a:pt x="877" y="455"/>
                      </a:cubicBezTo>
                      <a:lnTo>
                        <a:pt x="861" y="482"/>
                      </a:lnTo>
                      <a:cubicBezTo>
                        <a:pt x="824" y="426"/>
                        <a:pt x="780" y="375"/>
                        <a:pt x="734" y="325"/>
                      </a:cubicBezTo>
                      <a:cubicBezTo>
                        <a:pt x="688" y="277"/>
                        <a:pt x="637" y="232"/>
                        <a:pt x="583" y="191"/>
                      </a:cubicBezTo>
                      <a:cubicBezTo>
                        <a:pt x="529" y="150"/>
                        <a:pt x="472" y="113"/>
                        <a:pt x="413" y="82"/>
                      </a:cubicBezTo>
                      <a:cubicBezTo>
                        <a:pt x="353" y="49"/>
                        <a:pt x="290" y="22"/>
                        <a:pt x="226" y="0"/>
                      </a:cubicBezTo>
                      <a:cubicBezTo>
                        <a:pt x="292" y="15"/>
                        <a:pt x="357" y="39"/>
                        <a:pt x="420" y="67"/>
                      </a:cubicBezTo>
                      <a:cubicBezTo>
                        <a:pt x="482" y="96"/>
                        <a:pt x="543" y="129"/>
                        <a:pt x="599" y="169"/>
                      </a:cubicBezTo>
                      <a:cubicBezTo>
                        <a:pt x="656" y="209"/>
                        <a:pt x="709" y="254"/>
                        <a:pt x="758" y="303"/>
                      </a:cubicBezTo>
                      <a:cubicBezTo>
                        <a:pt x="807" y="351"/>
                        <a:pt x="851" y="405"/>
                        <a:pt x="890" y="463"/>
                      </a:cubicBezTo>
                      <a:lnTo>
                        <a:pt x="910" y="492"/>
                      </a:lnTo>
                      <a:lnTo>
                        <a:pt x="874" y="490"/>
                      </a:lnTo>
                      <a:cubicBezTo>
                        <a:pt x="801" y="486"/>
                        <a:pt x="725" y="495"/>
                        <a:pt x="655" y="518"/>
                      </a:cubicBezTo>
                      <a:cubicBezTo>
                        <a:pt x="619" y="529"/>
                        <a:pt x="585" y="544"/>
                        <a:pt x="552" y="562"/>
                      </a:cubicBezTo>
                      <a:cubicBezTo>
                        <a:pt x="518" y="579"/>
                        <a:pt x="484" y="597"/>
                        <a:pt x="448" y="613"/>
                      </a:cubicBezTo>
                      <a:cubicBezTo>
                        <a:pt x="378" y="644"/>
                        <a:pt x="304" y="667"/>
                        <a:pt x="229" y="683"/>
                      </a:cubicBezTo>
                      <a:cubicBezTo>
                        <a:pt x="153" y="699"/>
                        <a:pt x="76" y="707"/>
                        <a:pt x="0" y="7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8" name="Google Shape;2928;p50"/>
                <p:cNvSpPr/>
                <p:nvPr/>
              </p:nvSpPr>
              <p:spPr>
                <a:xfrm>
                  <a:off x="6937400" y="2814038"/>
                  <a:ext cx="252360" cy="259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" h="721" extrusionOk="0">
                      <a:moveTo>
                        <a:pt x="0" y="447"/>
                      </a:moveTo>
                      <a:cubicBezTo>
                        <a:pt x="61" y="458"/>
                        <a:pt x="123" y="462"/>
                        <a:pt x="184" y="465"/>
                      </a:cubicBezTo>
                      <a:cubicBezTo>
                        <a:pt x="245" y="468"/>
                        <a:pt x="307" y="470"/>
                        <a:pt x="369" y="478"/>
                      </a:cubicBezTo>
                      <a:cubicBezTo>
                        <a:pt x="431" y="487"/>
                        <a:pt x="493" y="503"/>
                        <a:pt x="551" y="530"/>
                      </a:cubicBezTo>
                      <a:cubicBezTo>
                        <a:pt x="608" y="557"/>
                        <a:pt x="661" y="599"/>
                        <a:pt x="697" y="654"/>
                      </a:cubicBezTo>
                      <a:lnTo>
                        <a:pt x="665" y="663"/>
                      </a:lnTo>
                      <a:cubicBezTo>
                        <a:pt x="668" y="602"/>
                        <a:pt x="663" y="540"/>
                        <a:pt x="652" y="480"/>
                      </a:cubicBezTo>
                      <a:cubicBezTo>
                        <a:pt x="642" y="420"/>
                        <a:pt x="624" y="361"/>
                        <a:pt x="601" y="304"/>
                      </a:cubicBezTo>
                      <a:cubicBezTo>
                        <a:pt x="577" y="247"/>
                        <a:pt x="547" y="193"/>
                        <a:pt x="513" y="142"/>
                      </a:cubicBezTo>
                      <a:cubicBezTo>
                        <a:pt x="478" y="90"/>
                        <a:pt x="437" y="43"/>
                        <a:pt x="392" y="0"/>
                      </a:cubicBezTo>
                      <a:cubicBezTo>
                        <a:pt x="442" y="37"/>
                        <a:pt x="487" y="82"/>
                        <a:pt x="527" y="131"/>
                      </a:cubicBezTo>
                      <a:cubicBezTo>
                        <a:pt x="566" y="181"/>
                        <a:pt x="599" y="235"/>
                        <a:pt x="626" y="293"/>
                      </a:cubicBezTo>
                      <a:cubicBezTo>
                        <a:pt x="653" y="350"/>
                        <a:pt x="672" y="411"/>
                        <a:pt x="685" y="474"/>
                      </a:cubicBezTo>
                      <a:cubicBezTo>
                        <a:pt x="698" y="537"/>
                        <a:pt x="703" y="601"/>
                        <a:pt x="700" y="665"/>
                      </a:cubicBezTo>
                      <a:lnTo>
                        <a:pt x="698" y="721"/>
                      </a:lnTo>
                      <a:lnTo>
                        <a:pt x="668" y="673"/>
                      </a:lnTo>
                      <a:cubicBezTo>
                        <a:pt x="636" y="624"/>
                        <a:pt x="589" y="587"/>
                        <a:pt x="536" y="560"/>
                      </a:cubicBezTo>
                      <a:cubicBezTo>
                        <a:pt x="483" y="533"/>
                        <a:pt x="424" y="517"/>
                        <a:pt x="365" y="505"/>
                      </a:cubicBezTo>
                      <a:cubicBezTo>
                        <a:pt x="305" y="495"/>
                        <a:pt x="244" y="489"/>
                        <a:pt x="183" y="482"/>
                      </a:cubicBezTo>
                      <a:cubicBezTo>
                        <a:pt x="121" y="475"/>
                        <a:pt x="60" y="466"/>
                        <a:pt x="0" y="44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29" name="Google Shape;2929;p50"/>
            <p:cNvGrpSpPr/>
            <p:nvPr/>
          </p:nvGrpSpPr>
          <p:grpSpPr>
            <a:xfrm>
              <a:off x="2038942" y="4209507"/>
              <a:ext cx="835084" cy="357255"/>
              <a:chOff x="6903200" y="3216758"/>
              <a:chExt cx="740520" cy="316800"/>
            </a:xfrm>
          </p:grpSpPr>
          <p:sp>
            <p:nvSpPr>
              <p:cNvPr id="2930" name="Google Shape;2930;p50"/>
              <p:cNvSpPr/>
              <p:nvPr/>
            </p:nvSpPr>
            <p:spPr>
              <a:xfrm>
                <a:off x="7055840" y="3216757"/>
                <a:ext cx="730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00" extrusionOk="0">
                    <a:moveTo>
                      <a:pt x="190" y="500"/>
                    </a:moveTo>
                    <a:cubicBezTo>
                      <a:pt x="218" y="305"/>
                      <a:pt x="218" y="113"/>
                      <a:pt x="28" y="0"/>
                    </a:cubicBezTo>
                    <a:cubicBezTo>
                      <a:pt x="-39" y="194"/>
                      <a:pt x="13" y="389"/>
                      <a:pt x="19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50"/>
              <p:cNvSpPr/>
              <p:nvPr/>
            </p:nvSpPr>
            <p:spPr>
              <a:xfrm>
                <a:off x="6903200" y="3279757"/>
                <a:ext cx="174960" cy="10584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94" extrusionOk="0">
                    <a:moveTo>
                      <a:pt x="486" y="288"/>
                    </a:moveTo>
                    <a:cubicBezTo>
                      <a:pt x="409" y="83"/>
                      <a:pt x="209" y="0"/>
                      <a:pt x="0" y="0"/>
                    </a:cubicBezTo>
                    <a:cubicBezTo>
                      <a:pt x="82" y="183"/>
                      <a:pt x="282" y="327"/>
                      <a:pt x="486" y="2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50"/>
              <p:cNvSpPr/>
              <p:nvPr/>
            </p:nvSpPr>
            <p:spPr>
              <a:xfrm>
                <a:off x="6954320" y="3392438"/>
                <a:ext cx="17388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05" extrusionOk="0">
                    <a:moveTo>
                      <a:pt x="0" y="168"/>
                    </a:moveTo>
                    <a:cubicBezTo>
                      <a:pt x="80" y="-14"/>
                      <a:pt x="314" y="-15"/>
                      <a:pt x="483" y="15"/>
                    </a:cubicBezTo>
                    <a:cubicBezTo>
                      <a:pt x="407" y="229"/>
                      <a:pt x="187" y="233"/>
                      <a:pt x="0" y="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50"/>
              <p:cNvSpPr/>
              <p:nvPr/>
            </p:nvSpPr>
            <p:spPr>
              <a:xfrm>
                <a:off x="6903200" y="3279757"/>
                <a:ext cx="381240" cy="17712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492" extrusionOk="0">
                    <a:moveTo>
                      <a:pt x="1059" y="466"/>
                    </a:moveTo>
                    <a:cubicBezTo>
                      <a:pt x="909" y="429"/>
                      <a:pt x="761" y="381"/>
                      <a:pt x="615" y="332"/>
                    </a:cubicBezTo>
                    <a:cubicBezTo>
                      <a:pt x="401" y="241"/>
                      <a:pt x="190" y="136"/>
                      <a:pt x="0" y="0"/>
                    </a:cubicBezTo>
                    <a:cubicBezTo>
                      <a:pt x="124" y="95"/>
                      <a:pt x="260" y="173"/>
                      <a:pt x="398" y="245"/>
                    </a:cubicBezTo>
                    <a:cubicBezTo>
                      <a:pt x="603" y="352"/>
                      <a:pt x="820" y="436"/>
                      <a:pt x="1044" y="492"/>
                    </a:cubicBezTo>
                    <a:cubicBezTo>
                      <a:pt x="1050" y="484"/>
                      <a:pt x="1055" y="475"/>
                      <a:pt x="1059" y="466"/>
                    </a:cubicBezTo>
                    <a:close/>
                  </a:path>
                </a:pathLst>
              </a:custGeom>
              <a:solidFill>
                <a:srgbClr val="A4B70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50"/>
              <p:cNvSpPr/>
              <p:nvPr/>
            </p:nvSpPr>
            <p:spPr>
              <a:xfrm>
                <a:off x="6954320" y="3216757"/>
                <a:ext cx="173880" cy="23616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656" extrusionOk="0">
                    <a:moveTo>
                      <a:pt x="310" y="0"/>
                    </a:moveTo>
                    <a:cubicBezTo>
                      <a:pt x="346" y="82"/>
                      <a:pt x="379" y="164"/>
                      <a:pt x="409" y="248"/>
                    </a:cubicBezTo>
                    <a:cubicBezTo>
                      <a:pt x="439" y="336"/>
                      <a:pt x="471" y="422"/>
                      <a:pt x="483" y="516"/>
                    </a:cubicBezTo>
                    <a:cubicBezTo>
                      <a:pt x="407" y="557"/>
                      <a:pt x="327" y="591"/>
                      <a:pt x="244" y="617"/>
                    </a:cubicBezTo>
                    <a:cubicBezTo>
                      <a:pt x="165" y="641"/>
                      <a:pt x="83" y="656"/>
                      <a:pt x="0" y="656"/>
                    </a:cubicBezTo>
                    <a:cubicBezTo>
                      <a:pt x="162" y="634"/>
                      <a:pt x="317" y="573"/>
                      <a:pt x="461" y="496"/>
                    </a:cubicBezTo>
                    <a:lnTo>
                      <a:pt x="454" y="509"/>
                    </a:lnTo>
                    <a:cubicBezTo>
                      <a:pt x="449" y="468"/>
                      <a:pt x="437" y="424"/>
                      <a:pt x="425" y="382"/>
                    </a:cubicBezTo>
                    <a:cubicBezTo>
                      <a:pt x="390" y="259"/>
                      <a:pt x="346" y="123"/>
                      <a:pt x="310" y="0"/>
                    </a:cubicBezTo>
                    <a:close/>
                  </a:path>
                </a:pathLst>
              </a:custGeom>
              <a:solidFill>
                <a:srgbClr val="A4B70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p50"/>
              <p:cNvSpPr/>
              <p:nvPr/>
            </p:nvSpPr>
            <p:spPr>
              <a:xfrm>
                <a:off x="7136120" y="3249157"/>
                <a:ext cx="7308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01" extrusionOk="0">
                    <a:moveTo>
                      <a:pt x="190" y="501"/>
                    </a:moveTo>
                    <a:cubicBezTo>
                      <a:pt x="217" y="305"/>
                      <a:pt x="218" y="113"/>
                      <a:pt x="28" y="0"/>
                    </a:cubicBezTo>
                    <a:cubicBezTo>
                      <a:pt x="-39" y="194"/>
                      <a:pt x="13" y="389"/>
                      <a:pt x="190" y="5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p50"/>
              <p:cNvSpPr/>
              <p:nvPr/>
            </p:nvSpPr>
            <p:spPr>
              <a:xfrm>
                <a:off x="7034240" y="3424838"/>
                <a:ext cx="17424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05" extrusionOk="0">
                    <a:moveTo>
                      <a:pt x="0" y="168"/>
                    </a:moveTo>
                    <a:cubicBezTo>
                      <a:pt x="80" y="-14"/>
                      <a:pt x="315" y="-15"/>
                      <a:pt x="484" y="15"/>
                    </a:cubicBezTo>
                    <a:cubicBezTo>
                      <a:pt x="408" y="229"/>
                      <a:pt x="188" y="233"/>
                      <a:pt x="0" y="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p50"/>
              <p:cNvSpPr/>
              <p:nvPr/>
            </p:nvSpPr>
            <p:spPr>
              <a:xfrm>
                <a:off x="7034240" y="3249157"/>
                <a:ext cx="173880" cy="23616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656" extrusionOk="0">
                    <a:moveTo>
                      <a:pt x="311" y="0"/>
                    </a:moveTo>
                    <a:cubicBezTo>
                      <a:pt x="347" y="82"/>
                      <a:pt x="379" y="165"/>
                      <a:pt x="409" y="248"/>
                    </a:cubicBezTo>
                    <a:cubicBezTo>
                      <a:pt x="439" y="336"/>
                      <a:pt x="472" y="422"/>
                      <a:pt x="483" y="516"/>
                    </a:cubicBezTo>
                    <a:cubicBezTo>
                      <a:pt x="407" y="558"/>
                      <a:pt x="328" y="591"/>
                      <a:pt x="245" y="617"/>
                    </a:cubicBezTo>
                    <a:cubicBezTo>
                      <a:pt x="166" y="641"/>
                      <a:pt x="83" y="656"/>
                      <a:pt x="0" y="656"/>
                    </a:cubicBezTo>
                    <a:cubicBezTo>
                      <a:pt x="163" y="634"/>
                      <a:pt x="318" y="573"/>
                      <a:pt x="462" y="496"/>
                    </a:cubicBezTo>
                    <a:lnTo>
                      <a:pt x="455" y="509"/>
                    </a:lnTo>
                    <a:cubicBezTo>
                      <a:pt x="450" y="468"/>
                      <a:pt x="438" y="424"/>
                      <a:pt x="426" y="382"/>
                    </a:cubicBezTo>
                    <a:cubicBezTo>
                      <a:pt x="391" y="259"/>
                      <a:pt x="347" y="123"/>
                      <a:pt x="311" y="0"/>
                    </a:cubicBezTo>
                    <a:close/>
                  </a:path>
                </a:pathLst>
              </a:custGeom>
              <a:solidFill>
                <a:srgbClr val="A4B70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p50"/>
              <p:cNvSpPr/>
              <p:nvPr/>
            </p:nvSpPr>
            <p:spPr>
              <a:xfrm>
                <a:off x="7418360" y="3216757"/>
                <a:ext cx="730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00" extrusionOk="0">
                    <a:moveTo>
                      <a:pt x="13" y="500"/>
                    </a:moveTo>
                    <a:cubicBezTo>
                      <a:pt x="-15" y="305"/>
                      <a:pt x="-16" y="113"/>
                      <a:pt x="175" y="0"/>
                    </a:cubicBezTo>
                    <a:cubicBezTo>
                      <a:pt x="242" y="194"/>
                      <a:pt x="189" y="389"/>
                      <a:pt x="13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p50"/>
              <p:cNvSpPr/>
              <p:nvPr/>
            </p:nvSpPr>
            <p:spPr>
              <a:xfrm>
                <a:off x="7469120" y="3279757"/>
                <a:ext cx="174600" cy="10584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94" extrusionOk="0">
                    <a:moveTo>
                      <a:pt x="0" y="288"/>
                    </a:moveTo>
                    <a:cubicBezTo>
                      <a:pt x="77" y="83"/>
                      <a:pt x="276" y="0"/>
                      <a:pt x="485" y="0"/>
                    </a:cubicBezTo>
                    <a:cubicBezTo>
                      <a:pt x="404" y="183"/>
                      <a:pt x="204" y="327"/>
                      <a:pt x="0" y="2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p50"/>
              <p:cNvSpPr/>
              <p:nvPr/>
            </p:nvSpPr>
            <p:spPr>
              <a:xfrm>
                <a:off x="7418720" y="3392438"/>
                <a:ext cx="17424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05" extrusionOk="0">
                    <a:moveTo>
                      <a:pt x="484" y="168"/>
                    </a:moveTo>
                    <a:cubicBezTo>
                      <a:pt x="404" y="-14"/>
                      <a:pt x="170" y="-15"/>
                      <a:pt x="0" y="15"/>
                    </a:cubicBezTo>
                    <a:cubicBezTo>
                      <a:pt x="77" y="229"/>
                      <a:pt x="296" y="233"/>
                      <a:pt x="484" y="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p50"/>
              <p:cNvSpPr/>
              <p:nvPr/>
            </p:nvSpPr>
            <p:spPr>
              <a:xfrm>
                <a:off x="7262480" y="3279757"/>
                <a:ext cx="381240" cy="177120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492" extrusionOk="0">
                    <a:moveTo>
                      <a:pt x="0" y="466"/>
                    </a:moveTo>
                    <a:cubicBezTo>
                      <a:pt x="151" y="429"/>
                      <a:pt x="299" y="381"/>
                      <a:pt x="445" y="332"/>
                    </a:cubicBezTo>
                    <a:cubicBezTo>
                      <a:pt x="659" y="241"/>
                      <a:pt x="870" y="136"/>
                      <a:pt x="1059" y="0"/>
                    </a:cubicBezTo>
                    <a:cubicBezTo>
                      <a:pt x="936" y="95"/>
                      <a:pt x="800" y="173"/>
                      <a:pt x="662" y="245"/>
                    </a:cubicBezTo>
                    <a:cubicBezTo>
                      <a:pt x="457" y="352"/>
                      <a:pt x="240" y="436"/>
                      <a:pt x="15" y="492"/>
                    </a:cubicBezTo>
                    <a:cubicBezTo>
                      <a:pt x="10" y="484"/>
                      <a:pt x="5" y="475"/>
                      <a:pt x="0" y="46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p50"/>
              <p:cNvSpPr/>
              <p:nvPr/>
            </p:nvSpPr>
            <p:spPr>
              <a:xfrm>
                <a:off x="7419080" y="3216757"/>
                <a:ext cx="173880" cy="23616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656" extrusionOk="0">
                    <a:moveTo>
                      <a:pt x="173" y="0"/>
                    </a:moveTo>
                    <a:cubicBezTo>
                      <a:pt x="136" y="82"/>
                      <a:pt x="104" y="164"/>
                      <a:pt x="74" y="248"/>
                    </a:cubicBezTo>
                    <a:cubicBezTo>
                      <a:pt x="44" y="336"/>
                      <a:pt x="12" y="422"/>
                      <a:pt x="0" y="516"/>
                    </a:cubicBezTo>
                    <a:cubicBezTo>
                      <a:pt x="76" y="557"/>
                      <a:pt x="155" y="591"/>
                      <a:pt x="238" y="617"/>
                    </a:cubicBezTo>
                    <a:cubicBezTo>
                      <a:pt x="317" y="641"/>
                      <a:pt x="400" y="656"/>
                      <a:pt x="483" y="656"/>
                    </a:cubicBezTo>
                    <a:cubicBezTo>
                      <a:pt x="321" y="634"/>
                      <a:pt x="165" y="573"/>
                      <a:pt x="22" y="496"/>
                    </a:cubicBezTo>
                    <a:lnTo>
                      <a:pt x="29" y="509"/>
                    </a:lnTo>
                    <a:cubicBezTo>
                      <a:pt x="34" y="468"/>
                      <a:pt x="46" y="424"/>
                      <a:pt x="58" y="382"/>
                    </a:cubicBezTo>
                    <a:cubicBezTo>
                      <a:pt x="92" y="259"/>
                      <a:pt x="137" y="123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50"/>
              <p:cNvSpPr/>
              <p:nvPr/>
            </p:nvSpPr>
            <p:spPr>
              <a:xfrm>
                <a:off x="7338080" y="3249157"/>
                <a:ext cx="73080" cy="18036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501" extrusionOk="0">
                    <a:moveTo>
                      <a:pt x="13" y="501"/>
                    </a:moveTo>
                    <a:cubicBezTo>
                      <a:pt x="-15" y="305"/>
                      <a:pt x="-15" y="113"/>
                      <a:pt x="175" y="0"/>
                    </a:cubicBezTo>
                    <a:cubicBezTo>
                      <a:pt x="242" y="194"/>
                      <a:pt x="190" y="389"/>
                      <a:pt x="13" y="5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4" name="Google Shape;2944;p50"/>
              <p:cNvSpPr/>
              <p:nvPr/>
            </p:nvSpPr>
            <p:spPr>
              <a:xfrm>
                <a:off x="7338800" y="3424838"/>
                <a:ext cx="17424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05" extrusionOk="0">
                    <a:moveTo>
                      <a:pt x="484" y="168"/>
                    </a:moveTo>
                    <a:cubicBezTo>
                      <a:pt x="403" y="-14"/>
                      <a:pt x="169" y="-15"/>
                      <a:pt x="0" y="15"/>
                    </a:cubicBezTo>
                    <a:cubicBezTo>
                      <a:pt x="76" y="229"/>
                      <a:pt x="296" y="233"/>
                      <a:pt x="484" y="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5" name="Google Shape;2945;p50"/>
              <p:cNvSpPr/>
              <p:nvPr/>
            </p:nvSpPr>
            <p:spPr>
              <a:xfrm>
                <a:off x="7338800" y="3249157"/>
                <a:ext cx="174240" cy="23616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656" extrusionOk="0">
                    <a:moveTo>
                      <a:pt x="173" y="0"/>
                    </a:moveTo>
                    <a:cubicBezTo>
                      <a:pt x="137" y="82"/>
                      <a:pt x="104" y="165"/>
                      <a:pt x="74" y="248"/>
                    </a:cubicBezTo>
                    <a:cubicBezTo>
                      <a:pt x="44" y="336"/>
                      <a:pt x="12" y="422"/>
                      <a:pt x="0" y="516"/>
                    </a:cubicBezTo>
                    <a:cubicBezTo>
                      <a:pt x="76" y="558"/>
                      <a:pt x="156" y="591"/>
                      <a:pt x="238" y="617"/>
                    </a:cubicBezTo>
                    <a:cubicBezTo>
                      <a:pt x="318" y="641"/>
                      <a:pt x="400" y="656"/>
                      <a:pt x="484" y="656"/>
                    </a:cubicBezTo>
                    <a:cubicBezTo>
                      <a:pt x="321" y="634"/>
                      <a:pt x="166" y="573"/>
                      <a:pt x="22" y="496"/>
                    </a:cubicBezTo>
                    <a:lnTo>
                      <a:pt x="29" y="509"/>
                    </a:lnTo>
                    <a:cubicBezTo>
                      <a:pt x="34" y="468"/>
                      <a:pt x="46" y="424"/>
                      <a:pt x="58" y="382"/>
                    </a:cubicBezTo>
                    <a:cubicBezTo>
                      <a:pt x="93" y="259"/>
                      <a:pt x="137" y="123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6" name="Google Shape;2946;p50"/>
              <p:cNvSpPr/>
              <p:nvPr/>
            </p:nvSpPr>
            <p:spPr>
              <a:xfrm>
                <a:off x="7072040" y="3249518"/>
                <a:ext cx="434160" cy="22320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620" extrusionOk="0">
                    <a:moveTo>
                      <a:pt x="1190" y="303"/>
                    </a:moveTo>
                    <a:cubicBezTo>
                      <a:pt x="1171" y="278"/>
                      <a:pt x="1138" y="266"/>
                      <a:pt x="1107" y="263"/>
                    </a:cubicBezTo>
                    <a:cubicBezTo>
                      <a:pt x="996" y="253"/>
                      <a:pt x="895" y="325"/>
                      <a:pt x="808" y="395"/>
                    </a:cubicBezTo>
                    <a:cubicBezTo>
                      <a:pt x="822" y="371"/>
                      <a:pt x="836" y="346"/>
                      <a:pt x="848" y="320"/>
                    </a:cubicBezTo>
                    <a:cubicBezTo>
                      <a:pt x="873" y="291"/>
                      <a:pt x="895" y="259"/>
                      <a:pt x="912" y="224"/>
                    </a:cubicBezTo>
                    <a:cubicBezTo>
                      <a:pt x="929" y="189"/>
                      <a:pt x="942" y="150"/>
                      <a:pt x="937" y="111"/>
                    </a:cubicBezTo>
                    <a:cubicBezTo>
                      <a:pt x="928" y="38"/>
                      <a:pt x="845" y="-17"/>
                      <a:pt x="774" y="4"/>
                    </a:cubicBezTo>
                    <a:cubicBezTo>
                      <a:pt x="723" y="19"/>
                      <a:pt x="685" y="64"/>
                      <a:pt x="658" y="110"/>
                    </a:cubicBezTo>
                    <a:cubicBezTo>
                      <a:pt x="619" y="176"/>
                      <a:pt x="591" y="248"/>
                      <a:pt x="588" y="324"/>
                    </a:cubicBezTo>
                    <a:cubicBezTo>
                      <a:pt x="583" y="268"/>
                      <a:pt x="574" y="212"/>
                      <a:pt x="551" y="161"/>
                    </a:cubicBezTo>
                    <a:cubicBezTo>
                      <a:pt x="529" y="110"/>
                      <a:pt x="491" y="63"/>
                      <a:pt x="441" y="38"/>
                    </a:cubicBezTo>
                    <a:cubicBezTo>
                      <a:pt x="425" y="30"/>
                      <a:pt x="406" y="24"/>
                      <a:pt x="388" y="26"/>
                    </a:cubicBezTo>
                    <a:cubicBezTo>
                      <a:pt x="375" y="27"/>
                      <a:pt x="362" y="33"/>
                      <a:pt x="351" y="40"/>
                    </a:cubicBezTo>
                    <a:cubicBezTo>
                      <a:pt x="287" y="80"/>
                      <a:pt x="268" y="167"/>
                      <a:pt x="286" y="240"/>
                    </a:cubicBezTo>
                    <a:cubicBezTo>
                      <a:pt x="304" y="313"/>
                      <a:pt x="352" y="374"/>
                      <a:pt x="401" y="431"/>
                    </a:cubicBezTo>
                    <a:cubicBezTo>
                      <a:pt x="303" y="377"/>
                      <a:pt x="192" y="323"/>
                      <a:pt x="84" y="353"/>
                    </a:cubicBezTo>
                    <a:cubicBezTo>
                      <a:pt x="54" y="362"/>
                      <a:pt x="23" y="378"/>
                      <a:pt x="9" y="406"/>
                    </a:cubicBezTo>
                    <a:cubicBezTo>
                      <a:pt x="-5" y="433"/>
                      <a:pt x="-1" y="466"/>
                      <a:pt x="13" y="493"/>
                    </a:cubicBezTo>
                    <a:cubicBezTo>
                      <a:pt x="27" y="520"/>
                      <a:pt x="50" y="541"/>
                      <a:pt x="74" y="558"/>
                    </a:cubicBezTo>
                    <a:cubicBezTo>
                      <a:pt x="146" y="609"/>
                      <a:pt x="238" y="628"/>
                      <a:pt x="324" y="617"/>
                    </a:cubicBezTo>
                    <a:cubicBezTo>
                      <a:pt x="370" y="612"/>
                      <a:pt x="407" y="591"/>
                      <a:pt x="450" y="579"/>
                    </a:cubicBezTo>
                    <a:cubicBezTo>
                      <a:pt x="490" y="567"/>
                      <a:pt x="535" y="580"/>
                      <a:pt x="575" y="585"/>
                    </a:cubicBezTo>
                    <a:cubicBezTo>
                      <a:pt x="578" y="586"/>
                      <a:pt x="582" y="586"/>
                      <a:pt x="586" y="584"/>
                    </a:cubicBezTo>
                    <a:cubicBezTo>
                      <a:pt x="590" y="582"/>
                      <a:pt x="592" y="577"/>
                      <a:pt x="594" y="574"/>
                    </a:cubicBezTo>
                    <a:cubicBezTo>
                      <a:pt x="600" y="560"/>
                      <a:pt x="607" y="547"/>
                      <a:pt x="616" y="535"/>
                    </a:cubicBezTo>
                    <a:cubicBezTo>
                      <a:pt x="625" y="545"/>
                      <a:pt x="635" y="556"/>
                      <a:pt x="643" y="568"/>
                    </a:cubicBezTo>
                    <a:cubicBezTo>
                      <a:pt x="645" y="572"/>
                      <a:pt x="648" y="577"/>
                      <a:pt x="653" y="578"/>
                    </a:cubicBezTo>
                    <a:cubicBezTo>
                      <a:pt x="656" y="579"/>
                      <a:pt x="660" y="578"/>
                      <a:pt x="664" y="577"/>
                    </a:cubicBezTo>
                    <a:cubicBezTo>
                      <a:pt x="702" y="565"/>
                      <a:pt x="744" y="544"/>
                      <a:pt x="785" y="549"/>
                    </a:cubicBezTo>
                    <a:cubicBezTo>
                      <a:pt x="830" y="553"/>
                      <a:pt x="870" y="567"/>
                      <a:pt x="916" y="565"/>
                    </a:cubicBezTo>
                    <a:cubicBezTo>
                      <a:pt x="1003" y="561"/>
                      <a:pt x="1090" y="526"/>
                      <a:pt x="1152" y="464"/>
                    </a:cubicBezTo>
                    <a:cubicBezTo>
                      <a:pt x="1173" y="443"/>
                      <a:pt x="1192" y="418"/>
                      <a:pt x="1201" y="389"/>
                    </a:cubicBezTo>
                    <a:cubicBezTo>
                      <a:pt x="1210" y="360"/>
                      <a:pt x="1208" y="327"/>
                      <a:pt x="1190" y="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7" name="Google Shape;2947;p50"/>
              <p:cNvSpPr/>
              <p:nvPr/>
            </p:nvSpPr>
            <p:spPr>
              <a:xfrm>
                <a:off x="7213520" y="3297398"/>
                <a:ext cx="51840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435" extrusionOk="0">
                    <a:moveTo>
                      <a:pt x="144" y="435"/>
                    </a:moveTo>
                    <a:cubicBezTo>
                      <a:pt x="136" y="397"/>
                      <a:pt x="125" y="361"/>
                      <a:pt x="113" y="325"/>
                    </a:cubicBezTo>
                    <a:cubicBezTo>
                      <a:pt x="101" y="289"/>
                      <a:pt x="88" y="253"/>
                      <a:pt x="75" y="216"/>
                    </a:cubicBezTo>
                    <a:lnTo>
                      <a:pt x="0" y="0"/>
                    </a:lnTo>
                    <a:cubicBezTo>
                      <a:pt x="8" y="17"/>
                      <a:pt x="16" y="34"/>
                      <a:pt x="24" y="52"/>
                    </a:cubicBezTo>
                    <a:cubicBezTo>
                      <a:pt x="32" y="69"/>
                      <a:pt x="39" y="87"/>
                      <a:pt x="46" y="105"/>
                    </a:cubicBezTo>
                    <a:cubicBezTo>
                      <a:pt x="60" y="141"/>
                      <a:pt x="73" y="177"/>
                      <a:pt x="86" y="212"/>
                    </a:cubicBezTo>
                    <a:cubicBezTo>
                      <a:pt x="99" y="249"/>
                      <a:pt x="112" y="285"/>
                      <a:pt x="122" y="322"/>
                    </a:cubicBezTo>
                    <a:cubicBezTo>
                      <a:pt x="132" y="359"/>
                      <a:pt x="141" y="397"/>
                      <a:pt x="144" y="4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8" name="Google Shape;2948;p50"/>
              <p:cNvSpPr/>
              <p:nvPr/>
            </p:nvSpPr>
            <p:spPr>
              <a:xfrm>
                <a:off x="7298840" y="3291638"/>
                <a:ext cx="76320" cy="16812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467" extrusionOk="0">
                    <a:moveTo>
                      <a:pt x="0" y="467"/>
                    </a:moveTo>
                    <a:cubicBezTo>
                      <a:pt x="7" y="424"/>
                      <a:pt x="19" y="383"/>
                      <a:pt x="32" y="341"/>
                    </a:cubicBezTo>
                    <a:cubicBezTo>
                      <a:pt x="45" y="300"/>
                      <a:pt x="60" y="260"/>
                      <a:pt x="78" y="221"/>
                    </a:cubicBezTo>
                    <a:cubicBezTo>
                      <a:pt x="97" y="181"/>
                      <a:pt x="116" y="143"/>
                      <a:pt x="138" y="106"/>
                    </a:cubicBezTo>
                    <a:lnTo>
                      <a:pt x="156" y="79"/>
                    </a:lnTo>
                    <a:lnTo>
                      <a:pt x="173" y="52"/>
                    </a:lnTo>
                    <a:cubicBezTo>
                      <a:pt x="186" y="34"/>
                      <a:pt x="198" y="17"/>
                      <a:pt x="212" y="0"/>
                    </a:cubicBezTo>
                    <a:cubicBezTo>
                      <a:pt x="206" y="9"/>
                      <a:pt x="201" y="18"/>
                      <a:pt x="195" y="27"/>
                    </a:cubicBezTo>
                    <a:lnTo>
                      <a:pt x="178" y="55"/>
                    </a:lnTo>
                    <a:lnTo>
                      <a:pt x="162" y="83"/>
                    </a:lnTo>
                    <a:lnTo>
                      <a:pt x="147" y="111"/>
                    </a:lnTo>
                    <a:cubicBezTo>
                      <a:pt x="126" y="148"/>
                      <a:pt x="107" y="187"/>
                      <a:pt x="89" y="225"/>
                    </a:cubicBezTo>
                    <a:cubicBezTo>
                      <a:pt x="71" y="265"/>
                      <a:pt x="55" y="304"/>
                      <a:pt x="40" y="344"/>
                    </a:cubicBezTo>
                    <a:cubicBezTo>
                      <a:pt x="25" y="384"/>
                      <a:pt x="12" y="425"/>
                      <a:pt x="0" y="4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9" name="Google Shape;2949;p50"/>
              <p:cNvSpPr/>
              <p:nvPr/>
            </p:nvSpPr>
            <p:spPr>
              <a:xfrm>
                <a:off x="7339160" y="3379838"/>
                <a:ext cx="14292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68" extrusionOk="0">
                    <a:moveTo>
                      <a:pt x="0" y="268"/>
                    </a:moveTo>
                    <a:cubicBezTo>
                      <a:pt x="13" y="252"/>
                      <a:pt x="27" y="238"/>
                      <a:pt x="41" y="223"/>
                    </a:cubicBezTo>
                    <a:cubicBezTo>
                      <a:pt x="56" y="210"/>
                      <a:pt x="72" y="197"/>
                      <a:pt x="88" y="185"/>
                    </a:cubicBezTo>
                    <a:cubicBezTo>
                      <a:pt x="120" y="160"/>
                      <a:pt x="154" y="139"/>
                      <a:pt x="188" y="117"/>
                    </a:cubicBezTo>
                    <a:cubicBezTo>
                      <a:pt x="222" y="96"/>
                      <a:pt x="254" y="74"/>
                      <a:pt x="288" y="51"/>
                    </a:cubicBezTo>
                    <a:cubicBezTo>
                      <a:pt x="305" y="40"/>
                      <a:pt x="323" y="30"/>
                      <a:pt x="341" y="21"/>
                    </a:cubicBezTo>
                    <a:cubicBezTo>
                      <a:pt x="359" y="12"/>
                      <a:pt x="378" y="4"/>
                      <a:pt x="397" y="0"/>
                    </a:cubicBezTo>
                    <a:cubicBezTo>
                      <a:pt x="379" y="7"/>
                      <a:pt x="360" y="15"/>
                      <a:pt x="343" y="26"/>
                    </a:cubicBezTo>
                    <a:cubicBezTo>
                      <a:pt x="326" y="36"/>
                      <a:pt x="310" y="47"/>
                      <a:pt x="294" y="59"/>
                    </a:cubicBezTo>
                    <a:lnTo>
                      <a:pt x="244" y="94"/>
                    </a:lnTo>
                    <a:cubicBezTo>
                      <a:pt x="228" y="105"/>
                      <a:pt x="211" y="116"/>
                      <a:pt x="194" y="127"/>
                    </a:cubicBezTo>
                    <a:cubicBezTo>
                      <a:pt x="160" y="148"/>
                      <a:pt x="126" y="170"/>
                      <a:pt x="93" y="192"/>
                    </a:cubicBezTo>
                    <a:cubicBezTo>
                      <a:pt x="60" y="215"/>
                      <a:pt x="29" y="239"/>
                      <a:pt x="0" y="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0" name="Google Shape;2950;p50"/>
              <p:cNvSpPr/>
              <p:nvPr/>
            </p:nvSpPr>
            <p:spPr>
              <a:xfrm>
                <a:off x="7095440" y="3407918"/>
                <a:ext cx="15372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01" extrusionOk="0">
                    <a:moveTo>
                      <a:pt x="427" y="201"/>
                    </a:moveTo>
                    <a:cubicBezTo>
                      <a:pt x="393" y="180"/>
                      <a:pt x="360" y="157"/>
                      <a:pt x="327" y="135"/>
                    </a:cubicBezTo>
                    <a:cubicBezTo>
                      <a:pt x="294" y="113"/>
                      <a:pt x="260" y="92"/>
                      <a:pt x="225" y="73"/>
                    </a:cubicBezTo>
                    <a:cubicBezTo>
                      <a:pt x="190" y="55"/>
                      <a:pt x="154" y="39"/>
                      <a:pt x="116" y="26"/>
                    </a:cubicBezTo>
                    <a:cubicBezTo>
                      <a:pt x="98" y="20"/>
                      <a:pt x="78" y="14"/>
                      <a:pt x="59" y="10"/>
                    </a:cubicBezTo>
                    <a:cubicBezTo>
                      <a:pt x="40" y="6"/>
                      <a:pt x="20" y="3"/>
                      <a:pt x="0" y="0"/>
                    </a:cubicBezTo>
                    <a:cubicBezTo>
                      <a:pt x="20" y="0"/>
                      <a:pt x="40" y="2"/>
                      <a:pt x="60" y="4"/>
                    </a:cubicBezTo>
                    <a:cubicBezTo>
                      <a:pt x="80" y="7"/>
                      <a:pt x="100" y="12"/>
                      <a:pt x="119" y="17"/>
                    </a:cubicBezTo>
                    <a:cubicBezTo>
                      <a:pt x="158" y="28"/>
                      <a:pt x="195" y="44"/>
                      <a:pt x="231" y="63"/>
                    </a:cubicBezTo>
                    <a:cubicBezTo>
                      <a:pt x="266" y="82"/>
                      <a:pt x="300" y="103"/>
                      <a:pt x="332" y="127"/>
                    </a:cubicBezTo>
                    <a:cubicBezTo>
                      <a:pt x="365" y="151"/>
                      <a:pt x="396" y="176"/>
                      <a:pt x="427" y="2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1" name="Google Shape;2951;p50"/>
              <p:cNvSpPr/>
              <p:nvPr/>
            </p:nvSpPr>
            <p:spPr>
              <a:xfrm>
                <a:off x="7083920" y="3302798"/>
                <a:ext cx="384480" cy="16992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472" extrusionOk="0">
                    <a:moveTo>
                      <a:pt x="1013" y="233"/>
                    </a:moveTo>
                    <a:cubicBezTo>
                      <a:pt x="980" y="216"/>
                      <a:pt x="941" y="221"/>
                      <a:pt x="905" y="228"/>
                    </a:cubicBezTo>
                    <a:cubicBezTo>
                      <a:pt x="818" y="246"/>
                      <a:pt x="733" y="273"/>
                      <a:pt x="651" y="308"/>
                    </a:cubicBezTo>
                    <a:cubicBezTo>
                      <a:pt x="674" y="262"/>
                      <a:pt x="707" y="221"/>
                      <a:pt x="733" y="175"/>
                    </a:cubicBezTo>
                    <a:cubicBezTo>
                      <a:pt x="759" y="130"/>
                      <a:pt x="779" y="80"/>
                      <a:pt x="775" y="28"/>
                    </a:cubicBezTo>
                    <a:cubicBezTo>
                      <a:pt x="775" y="17"/>
                      <a:pt x="772" y="5"/>
                      <a:pt x="762" y="1"/>
                    </a:cubicBezTo>
                    <a:cubicBezTo>
                      <a:pt x="754" y="-2"/>
                      <a:pt x="746" y="1"/>
                      <a:pt x="739" y="5"/>
                    </a:cubicBezTo>
                    <a:cubicBezTo>
                      <a:pt x="702" y="23"/>
                      <a:pt x="676" y="59"/>
                      <a:pt x="653" y="93"/>
                    </a:cubicBezTo>
                    <a:cubicBezTo>
                      <a:pt x="612" y="157"/>
                      <a:pt x="577" y="224"/>
                      <a:pt x="550" y="294"/>
                    </a:cubicBezTo>
                    <a:cubicBezTo>
                      <a:pt x="533" y="214"/>
                      <a:pt x="505" y="136"/>
                      <a:pt x="466" y="63"/>
                    </a:cubicBezTo>
                    <a:cubicBezTo>
                      <a:pt x="454" y="39"/>
                      <a:pt x="436" y="13"/>
                      <a:pt x="409" y="10"/>
                    </a:cubicBezTo>
                    <a:cubicBezTo>
                      <a:pt x="385" y="8"/>
                      <a:pt x="362" y="26"/>
                      <a:pt x="353" y="49"/>
                    </a:cubicBezTo>
                    <a:cubicBezTo>
                      <a:pt x="345" y="72"/>
                      <a:pt x="346" y="97"/>
                      <a:pt x="351" y="121"/>
                    </a:cubicBezTo>
                    <a:cubicBezTo>
                      <a:pt x="366" y="208"/>
                      <a:pt x="409" y="290"/>
                      <a:pt x="471" y="352"/>
                    </a:cubicBezTo>
                    <a:cubicBezTo>
                      <a:pt x="385" y="322"/>
                      <a:pt x="295" y="295"/>
                      <a:pt x="204" y="298"/>
                    </a:cubicBezTo>
                    <a:cubicBezTo>
                      <a:pt x="130" y="299"/>
                      <a:pt x="53" y="325"/>
                      <a:pt x="0" y="375"/>
                    </a:cubicBezTo>
                    <a:cubicBezTo>
                      <a:pt x="12" y="388"/>
                      <a:pt x="26" y="400"/>
                      <a:pt x="41" y="410"/>
                    </a:cubicBezTo>
                    <a:cubicBezTo>
                      <a:pt x="113" y="461"/>
                      <a:pt x="205" y="480"/>
                      <a:pt x="291" y="469"/>
                    </a:cubicBezTo>
                    <a:cubicBezTo>
                      <a:pt x="337" y="464"/>
                      <a:pt x="374" y="443"/>
                      <a:pt x="417" y="431"/>
                    </a:cubicBezTo>
                    <a:cubicBezTo>
                      <a:pt x="457" y="419"/>
                      <a:pt x="502" y="432"/>
                      <a:pt x="542" y="437"/>
                    </a:cubicBezTo>
                    <a:cubicBezTo>
                      <a:pt x="545" y="438"/>
                      <a:pt x="549" y="438"/>
                      <a:pt x="553" y="436"/>
                    </a:cubicBezTo>
                    <a:cubicBezTo>
                      <a:pt x="557" y="434"/>
                      <a:pt x="559" y="429"/>
                      <a:pt x="561" y="426"/>
                    </a:cubicBezTo>
                    <a:cubicBezTo>
                      <a:pt x="567" y="412"/>
                      <a:pt x="574" y="399"/>
                      <a:pt x="583" y="387"/>
                    </a:cubicBezTo>
                    <a:cubicBezTo>
                      <a:pt x="592" y="397"/>
                      <a:pt x="602" y="408"/>
                      <a:pt x="610" y="420"/>
                    </a:cubicBezTo>
                    <a:cubicBezTo>
                      <a:pt x="612" y="424"/>
                      <a:pt x="615" y="429"/>
                      <a:pt x="620" y="430"/>
                    </a:cubicBezTo>
                    <a:cubicBezTo>
                      <a:pt x="623" y="431"/>
                      <a:pt x="627" y="430"/>
                      <a:pt x="631" y="429"/>
                    </a:cubicBezTo>
                    <a:cubicBezTo>
                      <a:pt x="669" y="417"/>
                      <a:pt x="711" y="396"/>
                      <a:pt x="752" y="401"/>
                    </a:cubicBezTo>
                    <a:cubicBezTo>
                      <a:pt x="797" y="405"/>
                      <a:pt x="837" y="419"/>
                      <a:pt x="883" y="417"/>
                    </a:cubicBezTo>
                    <a:cubicBezTo>
                      <a:pt x="947" y="414"/>
                      <a:pt x="1012" y="394"/>
                      <a:pt x="1067" y="358"/>
                    </a:cubicBezTo>
                    <a:cubicBezTo>
                      <a:pt x="1074" y="310"/>
                      <a:pt x="1057" y="255"/>
                      <a:pt x="1013" y="2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2" name="Google Shape;2952;p50"/>
              <p:cNvSpPr/>
              <p:nvPr/>
            </p:nvSpPr>
            <p:spPr>
              <a:xfrm>
                <a:off x="7113440" y="3319718"/>
                <a:ext cx="361080" cy="21384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594" extrusionOk="0">
                    <a:moveTo>
                      <a:pt x="33" y="382"/>
                    </a:moveTo>
                    <a:cubicBezTo>
                      <a:pt x="17" y="356"/>
                      <a:pt x="3" y="328"/>
                      <a:pt x="0" y="298"/>
                    </a:cubicBezTo>
                    <a:cubicBezTo>
                      <a:pt x="-3" y="268"/>
                      <a:pt x="6" y="236"/>
                      <a:pt x="28" y="217"/>
                    </a:cubicBezTo>
                    <a:cubicBezTo>
                      <a:pt x="52" y="196"/>
                      <a:pt x="86" y="191"/>
                      <a:pt x="118" y="194"/>
                    </a:cubicBezTo>
                    <a:cubicBezTo>
                      <a:pt x="229" y="207"/>
                      <a:pt x="312" y="298"/>
                      <a:pt x="383" y="384"/>
                    </a:cubicBezTo>
                    <a:cubicBezTo>
                      <a:pt x="359" y="313"/>
                      <a:pt x="337" y="238"/>
                      <a:pt x="347" y="164"/>
                    </a:cubicBezTo>
                    <a:cubicBezTo>
                      <a:pt x="357" y="90"/>
                      <a:pt x="407" y="16"/>
                      <a:pt x="481" y="2"/>
                    </a:cubicBezTo>
                    <a:cubicBezTo>
                      <a:pt x="494" y="0"/>
                      <a:pt x="508" y="-1"/>
                      <a:pt x="520" y="2"/>
                    </a:cubicBezTo>
                    <a:cubicBezTo>
                      <a:pt x="538" y="7"/>
                      <a:pt x="553" y="20"/>
                      <a:pt x="565" y="33"/>
                    </a:cubicBezTo>
                    <a:cubicBezTo>
                      <a:pt x="603" y="75"/>
                      <a:pt x="620" y="132"/>
                      <a:pt x="622" y="188"/>
                    </a:cubicBezTo>
                    <a:cubicBezTo>
                      <a:pt x="625" y="244"/>
                      <a:pt x="612" y="300"/>
                      <a:pt x="597" y="354"/>
                    </a:cubicBezTo>
                    <a:cubicBezTo>
                      <a:pt x="627" y="285"/>
                      <a:pt x="680" y="227"/>
                      <a:pt x="740" y="181"/>
                    </a:cubicBezTo>
                    <a:cubicBezTo>
                      <a:pt x="783" y="148"/>
                      <a:pt x="834" y="119"/>
                      <a:pt x="888" y="124"/>
                    </a:cubicBezTo>
                    <a:cubicBezTo>
                      <a:pt x="961" y="132"/>
                      <a:pt x="1018" y="213"/>
                      <a:pt x="999" y="285"/>
                    </a:cubicBezTo>
                    <a:cubicBezTo>
                      <a:pt x="989" y="322"/>
                      <a:pt x="963" y="354"/>
                      <a:pt x="934" y="380"/>
                    </a:cubicBezTo>
                    <a:cubicBezTo>
                      <a:pt x="890" y="419"/>
                      <a:pt x="839" y="450"/>
                      <a:pt x="784" y="471"/>
                    </a:cubicBezTo>
                    <a:cubicBezTo>
                      <a:pt x="691" y="507"/>
                      <a:pt x="581" y="516"/>
                      <a:pt x="510" y="587"/>
                    </a:cubicBezTo>
                    <a:cubicBezTo>
                      <a:pt x="507" y="590"/>
                      <a:pt x="503" y="594"/>
                      <a:pt x="498" y="594"/>
                    </a:cubicBezTo>
                    <a:cubicBezTo>
                      <a:pt x="495" y="595"/>
                      <a:pt x="491" y="593"/>
                      <a:pt x="488" y="591"/>
                    </a:cubicBezTo>
                    <a:cubicBezTo>
                      <a:pt x="452" y="572"/>
                      <a:pt x="416" y="543"/>
                      <a:pt x="375" y="539"/>
                    </a:cubicBezTo>
                    <a:cubicBezTo>
                      <a:pt x="330" y="534"/>
                      <a:pt x="288" y="540"/>
                      <a:pt x="243" y="529"/>
                    </a:cubicBezTo>
                    <a:cubicBezTo>
                      <a:pt x="159" y="507"/>
                      <a:pt x="81" y="455"/>
                      <a:pt x="33" y="3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3" name="Google Shape;2953;p50"/>
              <p:cNvSpPr/>
              <p:nvPr/>
            </p:nvSpPr>
            <p:spPr>
              <a:xfrm>
                <a:off x="7146560" y="3368678"/>
                <a:ext cx="277200" cy="16488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58" extrusionOk="0">
                    <a:moveTo>
                      <a:pt x="742" y="220"/>
                    </a:moveTo>
                    <a:cubicBezTo>
                      <a:pt x="727" y="212"/>
                      <a:pt x="709" y="213"/>
                      <a:pt x="692" y="214"/>
                    </a:cubicBezTo>
                    <a:cubicBezTo>
                      <a:pt x="634" y="217"/>
                      <a:pt x="572" y="221"/>
                      <a:pt x="525" y="256"/>
                    </a:cubicBezTo>
                    <a:cubicBezTo>
                      <a:pt x="497" y="277"/>
                      <a:pt x="477" y="307"/>
                      <a:pt x="457" y="337"/>
                    </a:cubicBezTo>
                    <a:cubicBezTo>
                      <a:pt x="473" y="261"/>
                      <a:pt x="475" y="182"/>
                      <a:pt x="465" y="105"/>
                    </a:cubicBezTo>
                    <a:cubicBezTo>
                      <a:pt x="461" y="76"/>
                      <a:pt x="455" y="47"/>
                      <a:pt x="442" y="21"/>
                    </a:cubicBezTo>
                    <a:cubicBezTo>
                      <a:pt x="436" y="11"/>
                      <a:pt x="428" y="0"/>
                      <a:pt x="416" y="0"/>
                    </a:cubicBezTo>
                    <a:cubicBezTo>
                      <a:pt x="406" y="0"/>
                      <a:pt x="399" y="9"/>
                      <a:pt x="393" y="18"/>
                    </a:cubicBezTo>
                    <a:cubicBezTo>
                      <a:pt x="363" y="67"/>
                      <a:pt x="352" y="125"/>
                      <a:pt x="349" y="183"/>
                    </a:cubicBezTo>
                    <a:cubicBezTo>
                      <a:pt x="345" y="249"/>
                      <a:pt x="352" y="318"/>
                      <a:pt x="391" y="370"/>
                    </a:cubicBezTo>
                    <a:cubicBezTo>
                      <a:pt x="326" y="313"/>
                      <a:pt x="252" y="266"/>
                      <a:pt x="171" y="234"/>
                    </a:cubicBezTo>
                    <a:cubicBezTo>
                      <a:pt x="141" y="223"/>
                      <a:pt x="109" y="212"/>
                      <a:pt x="77" y="211"/>
                    </a:cubicBezTo>
                    <a:cubicBezTo>
                      <a:pt x="54" y="210"/>
                      <a:pt x="29" y="215"/>
                      <a:pt x="14" y="232"/>
                    </a:cubicBezTo>
                    <a:cubicBezTo>
                      <a:pt x="-1" y="249"/>
                      <a:pt x="-2" y="275"/>
                      <a:pt x="3" y="298"/>
                    </a:cubicBezTo>
                    <a:cubicBezTo>
                      <a:pt x="5" y="306"/>
                      <a:pt x="7" y="314"/>
                      <a:pt x="10" y="321"/>
                    </a:cubicBezTo>
                    <a:cubicBezTo>
                      <a:pt x="51" y="355"/>
                      <a:pt x="100" y="379"/>
                      <a:pt x="151" y="393"/>
                    </a:cubicBezTo>
                    <a:cubicBezTo>
                      <a:pt x="196" y="404"/>
                      <a:pt x="238" y="398"/>
                      <a:pt x="283" y="403"/>
                    </a:cubicBezTo>
                    <a:cubicBezTo>
                      <a:pt x="324" y="407"/>
                      <a:pt x="360" y="436"/>
                      <a:pt x="396" y="455"/>
                    </a:cubicBezTo>
                    <a:cubicBezTo>
                      <a:pt x="399" y="457"/>
                      <a:pt x="403" y="459"/>
                      <a:pt x="406" y="458"/>
                    </a:cubicBezTo>
                    <a:cubicBezTo>
                      <a:pt x="411" y="458"/>
                      <a:pt x="415" y="454"/>
                      <a:pt x="418" y="451"/>
                    </a:cubicBezTo>
                    <a:cubicBezTo>
                      <a:pt x="489" y="380"/>
                      <a:pt x="599" y="371"/>
                      <a:pt x="692" y="335"/>
                    </a:cubicBezTo>
                    <a:cubicBezTo>
                      <a:pt x="718" y="326"/>
                      <a:pt x="742" y="314"/>
                      <a:pt x="766" y="300"/>
                    </a:cubicBezTo>
                    <a:cubicBezTo>
                      <a:pt x="768" y="293"/>
                      <a:pt x="769" y="286"/>
                      <a:pt x="770" y="278"/>
                    </a:cubicBezTo>
                    <a:cubicBezTo>
                      <a:pt x="771" y="256"/>
                      <a:pt x="762" y="231"/>
                      <a:pt x="742" y="2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4" name="Google Shape;2954;p50"/>
              <p:cNvSpPr/>
              <p:nvPr/>
            </p:nvSpPr>
            <p:spPr>
              <a:xfrm>
                <a:off x="7142600" y="3411157"/>
                <a:ext cx="143640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00" extrusionOk="0">
                    <a:moveTo>
                      <a:pt x="0" y="0"/>
                    </a:moveTo>
                    <a:cubicBezTo>
                      <a:pt x="13" y="18"/>
                      <a:pt x="25" y="35"/>
                      <a:pt x="40" y="51"/>
                    </a:cubicBezTo>
                    <a:cubicBezTo>
                      <a:pt x="54" y="67"/>
                      <a:pt x="69" y="82"/>
                      <a:pt x="86" y="94"/>
                    </a:cubicBezTo>
                    <a:cubicBezTo>
                      <a:pt x="120" y="118"/>
                      <a:pt x="160" y="134"/>
                      <a:pt x="200" y="149"/>
                    </a:cubicBezTo>
                    <a:cubicBezTo>
                      <a:pt x="239" y="164"/>
                      <a:pt x="281" y="178"/>
                      <a:pt x="317" y="202"/>
                    </a:cubicBezTo>
                    <a:cubicBezTo>
                      <a:pt x="336" y="214"/>
                      <a:pt x="353" y="228"/>
                      <a:pt x="367" y="244"/>
                    </a:cubicBezTo>
                    <a:cubicBezTo>
                      <a:pt x="381" y="260"/>
                      <a:pt x="393" y="279"/>
                      <a:pt x="399" y="300"/>
                    </a:cubicBezTo>
                    <a:cubicBezTo>
                      <a:pt x="390" y="280"/>
                      <a:pt x="378" y="262"/>
                      <a:pt x="363" y="248"/>
                    </a:cubicBezTo>
                    <a:cubicBezTo>
                      <a:pt x="348" y="233"/>
                      <a:pt x="331" y="221"/>
                      <a:pt x="313" y="210"/>
                    </a:cubicBezTo>
                    <a:cubicBezTo>
                      <a:pt x="276" y="189"/>
                      <a:pt x="236" y="175"/>
                      <a:pt x="195" y="160"/>
                    </a:cubicBezTo>
                    <a:cubicBezTo>
                      <a:pt x="156" y="145"/>
                      <a:pt x="115" y="128"/>
                      <a:pt x="81" y="101"/>
                    </a:cubicBezTo>
                    <a:cubicBezTo>
                      <a:pt x="46" y="74"/>
                      <a:pt x="21" y="38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5" name="Google Shape;2955;p50"/>
              <p:cNvSpPr/>
              <p:nvPr/>
            </p:nvSpPr>
            <p:spPr>
              <a:xfrm>
                <a:off x="7297040" y="3411518"/>
                <a:ext cx="1393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299" extrusionOk="0">
                    <a:moveTo>
                      <a:pt x="0" y="299"/>
                    </a:moveTo>
                    <a:cubicBezTo>
                      <a:pt x="8" y="279"/>
                      <a:pt x="20" y="261"/>
                      <a:pt x="34" y="245"/>
                    </a:cubicBezTo>
                    <a:cubicBezTo>
                      <a:pt x="48" y="228"/>
                      <a:pt x="65" y="214"/>
                      <a:pt x="83" y="202"/>
                    </a:cubicBezTo>
                    <a:cubicBezTo>
                      <a:pt x="120" y="179"/>
                      <a:pt x="163" y="170"/>
                      <a:pt x="204" y="158"/>
                    </a:cubicBezTo>
                    <a:cubicBezTo>
                      <a:pt x="224" y="152"/>
                      <a:pt x="244" y="146"/>
                      <a:pt x="263" y="137"/>
                    </a:cubicBezTo>
                    <a:cubicBezTo>
                      <a:pt x="281" y="127"/>
                      <a:pt x="298" y="115"/>
                      <a:pt x="314" y="102"/>
                    </a:cubicBezTo>
                    <a:cubicBezTo>
                      <a:pt x="346" y="75"/>
                      <a:pt x="371" y="40"/>
                      <a:pt x="387" y="0"/>
                    </a:cubicBezTo>
                    <a:cubicBezTo>
                      <a:pt x="381" y="20"/>
                      <a:pt x="372" y="40"/>
                      <a:pt x="361" y="59"/>
                    </a:cubicBezTo>
                    <a:cubicBezTo>
                      <a:pt x="350" y="77"/>
                      <a:pt x="336" y="94"/>
                      <a:pt x="321" y="109"/>
                    </a:cubicBezTo>
                    <a:cubicBezTo>
                      <a:pt x="305" y="124"/>
                      <a:pt x="287" y="136"/>
                      <a:pt x="267" y="147"/>
                    </a:cubicBezTo>
                    <a:cubicBezTo>
                      <a:pt x="248" y="157"/>
                      <a:pt x="228" y="164"/>
                      <a:pt x="207" y="170"/>
                    </a:cubicBezTo>
                    <a:cubicBezTo>
                      <a:pt x="166" y="181"/>
                      <a:pt x="124" y="190"/>
                      <a:pt x="88" y="210"/>
                    </a:cubicBezTo>
                    <a:cubicBezTo>
                      <a:pt x="51" y="231"/>
                      <a:pt x="21" y="262"/>
                      <a:pt x="0" y="2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6" name="Google Shape;2956;p50"/>
              <p:cNvSpPr/>
              <p:nvPr/>
            </p:nvSpPr>
            <p:spPr>
              <a:xfrm>
                <a:off x="7272920" y="3346718"/>
                <a:ext cx="19440" cy="1656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460" extrusionOk="0">
                    <a:moveTo>
                      <a:pt x="52" y="460"/>
                    </a:moveTo>
                    <a:cubicBezTo>
                      <a:pt x="51" y="421"/>
                      <a:pt x="48" y="382"/>
                      <a:pt x="42" y="343"/>
                    </a:cubicBezTo>
                    <a:cubicBezTo>
                      <a:pt x="37" y="305"/>
                      <a:pt x="30" y="267"/>
                      <a:pt x="22" y="229"/>
                    </a:cubicBezTo>
                    <a:cubicBezTo>
                      <a:pt x="13" y="191"/>
                      <a:pt x="2" y="153"/>
                      <a:pt x="0" y="112"/>
                    </a:cubicBezTo>
                    <a:cubicBezTo>
                      <a:pt x="-1" y="93"/>
                      <a:pt x="1" y="73"/>
                      <a:pt x="5" y="53"/>
                    </a:cubicBezTo>
                    <a:cubicBezTo>
                      <a:pt x="10" y="34"/>
                      <a:pt x="17" y="15"/>
                      <a:pt x="29" y="0"/>
                    </a:cubicBezTo>
                    <a:cubicBezTo>
                      <a:pt x="19" y="17"/>
                      <a:pt x="13" y="35"/>
                      <a:pt x="11" y="55"/>
                    </a:cubicBezTo>
                    <a:cubicBezTo>
                      <a:pt x="8" y="73"/>
                      <a:pt x="7" y="93"/>
                      <a:pt x="9" y="112"/>
                    </a:cubicBezTo>
                    <a:cubicBezTo>
                      <a:pt x="13" y="150"/>
                      <a:pt x="24" y="188"/>
                      <a:pt x="33" y="226"/>
                    </a:cubicBezTo>
                    <a:cubicBezTo>
                      <a:pt x="42" y="264"/>
                      <a:pt x="48" y="303"/>
                      <a:pt x="51" y="342"/>
                    </a:cubicBezTo>
                    <a:cubicBezTo>
                      <a:pt x="55" y="381"/>
                      <a:pt x="55" y="421"/>
                      <a:pt x="52" y="4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7" name="Google Shape;2957;p50"/>
            <p:cNvGrpSpPr/>
            <p:nvPr/>
          </p:nvGrpSpPr>
          <p:grpSpPr>
            <a:xfrm rot="777332" flipH="1">
              <a:off x="2735627" y="692505"/>
              <a:ext cx="1253762" cy="1588689"/>
              <a:chOff x="5997080" y="172838"/>
              <a:chExt cx="1018800" cy="1290960"/>
            </a:xfrm>
          </p:grpSpPr>
          <p:grpSp>
            <p:nvGrpSpPr>
              <p:cNvPr id="2958" name="Google Shape;2958;p50"/>
              <p:cNvGrpSpPr/>
              <p:nvPr/>
            </p:nvGrpSpPr>
            <p:grpSpPr>
              <a:xfrm>
                <a:off x="6211280" y="172838"/>
                <a:ext cx="465480" cy="1261800"/>
                <a:chOff x="6211280" y="172838"/>
                <a:chExt cx="465480" cy="1261800"/>
              </a:xfrm>
            </p:grpSpPr>
            <p:sp>
              <p:nvSpPr>
                <p:cNvPr id="2959" name="Google Shape;2959;p50"/>
                <p:cNvSpPr/>
                <p:nvPr/>
              </p:nvSpPr>
              <p:spPr>
                <a:xfrm>
                  <a:off x="6354560" y="432397"/>
                  <a:ext cx="106560" cy="1002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784" extrusionOk="0">
                      <a:moveTo>
                        <a:pt x="214" y="2784"/>
                      </a:moveTo>
                      <a:cubicBezTo>
                        <a:pt x="25" y="2282"/>
                        <a:pt x="-39" y="1817"/>
                        <a:pt x="22" y="1402"/>
                      </a:cubicBezTo>
                      <a:cubicBezTo>
                        <a:pt x="45" y="1243"/>
                        <a:pt x="89" y="1086"/>
                        <a:pt x="130" y="933"/>
                      </a:cubicBezTo>
                      <a:cubicBezTo>
                        <a:pt x="153" y="850"/>
                        <a:pt x="176" y="764"/>
                        <a:pt x="196" y="679"/>
                      </a:cubicBezTo>
                      <a:cubicBezTo>
                        <a:pt x="254" y="432"/>
                        <a:pt x="290" y="239"/>
                        <a:pt x="230" y="9"/>
                      </a:cubicBezTo>
                      <a:lnTo>
                        <a:pt x="264" y="0"/>
                      </a:lnTo>
                      <a:cubicBezTo>
                        <a:pt x="327" y="238"/>
                        <a:pt x="290" y="435"/>
                        <a:pt x="230" y="687"/>
                      </a:cubicBezTo>
                      <a:cubicBezTo>
                        <a:pt x="210" y="773"/>
                        <a:pt x="187" y="859"/>
                        <a:pt x="164" y="942"/>
                      </a:cubicBezTo>
                      <a:cubicBezTo>
                        <a:pt x="123" y="1094"/>
                        <a:pt x="80" y="1250"/>
                        <a:pt x="57" y="1408"/>
                      </a:cubicBezTo>
                      <a:cubicBezTo>
                        <a:pt x="-3" y="1817"/>
                        <a:pt x="61" y="2275"/>
                        <a:pt x="247" y="2771"/>
                      </a:cubicBezTo>
                      <a:lnTo>
                        <a:pt x="214" y="278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0" name="Google Shape;2960;p50"/>
                <p:cNvSpPr/>
                <p:nvPr/>
              </p:nvSpPr>
              <p:spPr>
                <a:xfrm>
                  <a:off x="6455000" y="231157"/>
                  <a:ext cx="172440" cy="1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" h="550" extrusionOk="0">
                      <a:moveTo>
                        <a:pt x="264" y="360"/>
                      </a:moveTo>
                      <a:cubicBezTo>
                        <a:pt x="348" y="288"/>
                        <a:pt x="425" y="200"/>
                        <a:pt x="465" y="103"/>
                      </a:cubicBezTo>
                      <a:cubicBezTo>
                        <a:pt x="475" y="79"/>
                        <a:pt x="483" y="52"/>
                        <a:pt x="477" y="31"/>
                      </a:cubicBezTo>
                      <a:cubicBezTo>
                        <a:pt x="469" y="6"/>
                        <a:pt x="440" y="-4"/>
                        <a:pt x="411" y="1"/>
                      </a:cubicBezTo>
                      <a:cubicBezTo>
                        <a:pt x="381" y="6"/>
                        <a:pt x="350" y="24"/>
                        <a:pt x="323" y="46"/>
                      </a:cubicBezTo>
                      <a:cubicBezTo>
                        <a:pt x="239" y="110"/>
                        <a:pt x="183" y="204"/>
                        <a:pt x="130" y="292"/>
                      </a:cubicBezTo>
                      <a:cubicBezTo>
                        <a:pt x="106" y="333"/>
                        <a:pt x="0" y="550"/>
                        <a:pt x="0" y="550"/>
                      </a:cubicBezTo>
                      <a:cubicBezTo>
                        <a:pt x="0" y="550"/>
                        <a:pt x="216" y="400"/>
                        <a:pt x="264" y="3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1" name="Google Shape;2961;p50"/>
                <p:cNvSpPr/>
                <p:nvPr/>
              </p:nvSpPr>
              <p:spPr>
                <a:xfrm>
                  <a:off x="6250880" y="241238"/>
                  <a:ext cx="186480" cy="19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542" extrusionOk="0">
                      <a:moveTo>
                        <a:pt x="385" y="241"/>
                      </a:moveTo>
                      <a:cubicBezTo>
                        <a:pt x="329" y="145"/>
                        <a:pt x="249" y="59"/>
                        <a:pt x="147" y="14"/>
                      </a:cubicBezTo>
                      <a:cubicBezTo>
                        <a:pt x="104" y="-4"/>
                        <a:pt x="52" y="-15"/>
                        <a:pt x="15" y="41"/>
                      </a:cubicBezTo>
                      <a:cubicBezTo>
                        <a:pt x="-11" y="87"/>
                        <a:pt x="1" y="138"/>
                        <a:pt x="23" y="181"/>
                      </a:cubicBezTo>
                      <a:cubicBezTo>
                        <a:pt x="71" y="276"/>
                        <a:pt x="164" y="339"/>
                        <a:pt x="253" y="397"/>
                      </a:cubicBezTo>
                      <a:cubicBezTo>
                        <a:pt x="293" y="424"/>
                        <a:pt x="518" y="542"/>
                        <a:pt x="518" y="542"/>
                      </a:cubicBezTo>
                      <a:cubicBezTo>
                        <a:pt x="518" y="542"/>
                        <a:pt x="416" y="295"/>
                        <a:pt x="385" y="2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2" name="Google Shape;2962;p50"/>
                <p:cNvSpPr/>
                <p:nvPr/>
              </p:nvSpPr>
              <p:spPr>
                <a:xfrm>
                  <a:off x="6409640" y="172838"/>
                  <a:ext cx="90720" cy="256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712" extrusionOk="0">
                      <a:moveTo>
                        <a:pt x="225" y="408"/>
                      </a:moveTo>
                      <a:cubicBezTo>
                        <a:pt x="256" y="301"/>
                        <a:pt x="264" y="184"/>
                        <a:pt x="226" y="80"/>
                      </a:cubicBezTo>
                      <a:cubicBezTo>
                        <a:pt x="216" y="53"/>
                        <a:pt x="202" y="25"/>
                        <a:pt x="177" y="10"/>
                      </a:cubicBezTo>
                      <a:cubicBezTo>
                        <a:pt x="147" y="-7"/>
                        <a:pt x="107" y="-1"/>
                        <a:pt x="78" y="20"/>
                      </a:cubicBezTo>
                      <a:cubicBezTo>
                        <a:pt x="50" y="40"/>
                        <a:pt x="32" y="72"/>
                        <a:pt x="20" y="104"/>
                      </a:cubicBezTo>
                      <a:cubicBezTo>
                        <a:pt x="-16" y="204"/>
                        <a:pt x="3" y="315"/>
                        <a:pt x="21" y="419"/>
                      </a:cubicBezTo>
                      <a:cubicBezTo>
                        <a:pt x="30" y="467"/>
                        <a:pt x="99" y="712"/>
                        <a:pt x="99" y="712"/>
                      </a:cubicBezTo>
                      <a:cubicBezTo>
                        <a:pt x="99" y="712"/>
                        <a:pt x="208" y="468"/>
                        <a:pt x="225" y="4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3" name="Google Shape;2963;p50"/>
                <p:cNvSpPr/>
                <p:nvPr/>
              </p:nvSpPr>
              <p:spPr>
                <a:xfrm>
                  <a:off x="6440600" y="182918"/>
                  <a:ext cx="123480" cy="254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706" extrusionOk="0">
                      <a:moveTo>
                        <a:pt x="342" y="129"/>
                      </a:moveTo>
                      <a:cubicBezTo>
                        <a:pt x="345" y="84"/>
                        <a:pt x="340" y="31"/>
                        <a:pt x="301" y="8"/>
                      </a:cubicBezTo>
                      <a:cubicBezTo>
                        <a:pt x="271" y="-9"/>
                        <a:pt x="231" y="1"/>
                        <a:pt x="204" y="23"/>
                      </a:cubicBezTo>
                      <a:cubicBezTo>
                        <a:pt x="177" y="45"/>
                        <a:pt x="161" y="77"/>
                        <a:pt x="146" y="109"/>
                      </a:cubicBezTo>
                      <a:cubicBezTo>
                        <a:pt x="72" y="260"/>
                        <a:pt x="0" y="706"/>
                        <a:pt x="0" y="706"/>
                      </a:cubicBezTo>
                      <a:cubicBezTo>
                        <a:pt x="0" y="706"/>
                        <a:pt x="107" y="616"/>
                        <a:pt x="141" y="580"/>
                      </a:cubicBezTo>
                      <a:cubicBezTo>
                        <a:pt x="195" y="523"/>
                        <a:pt x="240" y="456"/>
                        <a:pt x="274" y="385"/>
                      </a:cubicBezTo>
                      <a:cubicBezTo>
                        <a:pt x="312" y="304"/>
                        <a:pt x="335" y="217"/>
                        <a:pt x="342" y="12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4" name="Google Shape;2964;p50"/>
                <p:cNvSpPr/>
                <p:nvPr/>
              </p:nvSpPr>
              <p:spPr>
                <a:xfrm>
                  <a:off x="6326840" y="195878"/>
                  <a:ext cx="114480" cy="242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674" extrusionOk="0">
                      <a:moveTo>
                        <a:pt x="311" y="345"/>
                      </a:moveTo>
                      <a:cubicBezTo>
                        <a:pt x="297" y="234"/>
                        <a:pt x="256" y="124"/>
                        <a:pt x="179" y="44"/>
                      </a:cubicBezTo>
                      <a:cubicBezTo>
                        <a:pt x="159" y="23"/>
                        <a:pt x="135" y="3"/>
                        <a:pt x="106" y="0"/>
                      </a:cubicBezTo>
                      <a:cubicBezTo>
                        <a:pt x="72" y="-4"/>
                        <a:pt x="38" y="18"/>
                        <a:pt x="20" y="48"/>
                      </a:cubicBezTo>
                      <a:cubicBezTo>
                        <a:pt x="2" y="78"/>
                        <a:pt x="-2" y="114"/>
                        <a:pt x="1" y="149"/>
                      </a:cubicBezTo>
                      <a:cubicBezTo>
                        <a:pt x="8" y="255"/>
                        <a:pt x="69" y="349"/>
                        <a:pt x="129" y="437"/>
                      </a:cubicBezTo>
                      <a:cubicBezTo>
                        <a:pt x="156" y="478"/>
                        <a:pt x="317" y="674"/>
                        <a:pt x="317" y="674"/>
                      </a:cubicBezTo>
                      <a:cubicBezTo>
                        <a:pt x="317" y="674"/>
                        <a:pt x="319" y="407"/>
                        <a:pt x="311" y="34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5" name="Google Shape;2965;p50"/>
                <p:cNvSpPr/>
                <p:nvPr/>
              </p:nvSpPr>
              <p:spPr>
                <a:xfrm>
                  <a:off x="6440600" y="287318"/>
                  <a:ext cx="216720" cy="14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416" extrusionOk="0">
                      <a:moveTo>
                        <a:pt x="307" y="306"/>
                      </a:moveTo>
                      <a:cubicBezTo>
                        <a:pt x="408" y="260"/>
                        <a:pt x="505" y="195"/>
                        <a:pt x="570" y="114"/>
                      </a:cubicBezTo>
                      <a:cubicBezTo>
                        <a:pt x="587" y="93"/>
                        <a:pt x="603" y="70"/>
                        <a:pt x="602" y="48"/>
                      </a:cubicBezTo>
                      <a:cubicBezTo>
                        <a:pt x="601" y="22"/>
                        <a:pt x="576" y="4"/>
                        <a:pt x="546" y="1"/>
                      </a:cubicBezTo>
                      <a:cubicBezTo>
                        <a:pt x="516" y="-3"/>
                        <a:pt x="482" y="7"/>
                        <a:pt x="450" y="20"/>
                      </a:cubicBezTo>
                      <a:cubicBezTo>
                        <a:pt x="352" y="59"/>
                        <a:pt x="272" y="133"/>
                        <a:pt x="197" y="204"/>
                      </a:cubicBezTo>
                      <a:cubicBezTo>
                        <a:pt x="163" y="236"/>
                        <a:pt x="0" y="416"/>
                        <a:pt x="0" y="416"/>
                      </a:cubicBezTo>
                      <a:cubicBezTo>
                        <a:pt x="0" y="416"/>
                        <a:pt x="250" y="331"/>
                        <a:pt x="307" y="3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6" name="Google Shape;2966;p50"/>
                <p:cNvSpPr/>
                <p:nvPr/>
              </p:nvSpPr>
              <p:spPr>
                <a:xfrm>
                  <a:off x="6211280" y="310718"/>
                  <a:ext cx="229680" cy="12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355" extrusionOk="0">
                      <a:moveTo>
                        <a:pt x="322" y="279"/>
                      </a:moveTo>
                      <a:cubicBezTo>
                        <a:pt x="216" y="245"/>
                        <a:pt x="112" y="191"/>
                        <a:pt x="39" y="118"/>
                      </a:cubicBezTo>
                      <a:cubicBezTo>
                        <a:pt x="20" y="99"/>
                        <a:pt x="2" y="77"/>
                        <a:pt x="0" y="55"/>
                      </a:cubicBezTo>
                      <a:cubicBezTo>
                        <a:pt x="-2" y="29"/>
                        <a:pt x="20" y="9"/>
                        <a:pt x="50" y="3"/>
                      </a:cubicBezTo>
                      <a:cubicBezTo>
                        <a:pt x="80" y="-4"/>
                        <a:pt x="115" y="1"/>
                        <a:pt x="148" y="10"/>
                      </a:cubicBezTo>
                      <a:cubicBezTo>
                        <a:pt x="250" y="39"/>
                        <a:pt x="337" y="104"/>
                        <a:pt x="420" y="166"/>
                      </a:cubicBezTo>
                      <a:cubicBezTo>
                        <a:pt x="457" y="194"/>
                        <a:pt x="638" y="355"/>
                        <a:pt x="638" y="355"/>
                      </a:cubicBezTo>
                      <a:cubicBezTo>
                        <a:pt x="638" y="355"/>
                        <a:pt x="382" y="298"/>
                        <a:pt x="322" y="2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7" name="Google Shape;2967;p50"/>
                <p:cNvSpPr/>
                <p:nvPr/>
              </p:nvSpPr>
              <p:spPr>
                <a:xfrm>
                  <a:off x="6272840" y="352838"/>
                  <a:ext cx="171720" cy="9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253" extrusionOk="0">
                      <a:moveTo>
                        <a:pt x="477" y="253"/>
                      </a:moveTo>
                      <a:cubicBezTo>
                        <a:pt x="436" y="233"/>
                        <a:pt x="397" y="210"/>
                        <a:pt x="358" y="187"/>
                      </a:cubicBezTo>
                      <a:cubicBezTo>
                        <a:pt x="338" y="176"/>
                        <a:pt x="319" y="164"/>
                        <a:pt x="300" y="152"/>
                      </a:cubicBezTo>
                      <a:cubicBezTo>
                        <a:pt x="290" y="146"/>
                        <a:pt x="281" y="141"/>
                        <a:pt x="271" y="134"/>
                      </a:cubicBezTo>
                      <a:lnTo>
                        <a:pt x="242" y="118"/>
                      </a:lnTo>
                      <a:cubicBezTo>
                        <a:pt x="203" y="95"/>
                        <a:pt x="165" y="73"/>
                        <a:pt x="124" y="54"/>
                      </a:cubicBezTo>
                      <a:cubicBezTo>
                        <a:pt x="84" y="34"/>
                        <a:pt x="43" y="16"/>
                        <a:pt x="0" y="0"/>
                      </a:cubicBezTo>
                      <a:cubicBezTo>
                        <a:pt x="46" y="2"/>
                        <a:pt x="91" y="13"/>
                        <a:pt x="135" y="28"/>
                      </a:cubicBezTo>
                      <a:cubicBezTo>
                        <a:pt x="178" y="44"/>
                        <a:pt x="220" y="64"/>
                        <a:pt x="260" y="87"/>
                      </a:cubicBezTo>
                      <a:cubicBezTo>
                        <a:pt x="279" y="99"/>
                        <a:pt x="299" y="111"/>
                        <a:pt x="318" y="124"/>
                      </a:cubicBezTo>
                      <a:cubicBezTo>
                        <a:pt x="336" y="137"/>
                        <a:pt x="356" y="150"/>
                        <a:pt x="373" y="164"/>
                      </a:cubicBezTo>
                      <a:cubicBezTo>
                        <a:pt x="410" y="192"/>
                        <a:pt x="444" y="221"/>
                        <a:pt x="477" y="25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8" name="Google Shape;2968;p50"/>
                <p:cNvSpPr/>
                <p:nvPr/>
              </p:nvSpPr>
              <p:spPr>
                <a:xfrm>
                  <a:off x="6440960" y="248797"/>
                  <a:ext cx="85680" cy="189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" h="527" extrusionOk="0">
                      <a:moveTo>
                        <a:pt x="238" y="0"/>
                      </a:moveTo>
                      <a:cubicBezTo>
                        <a:pt x="222" y="46"/>
                        <a:pt x="205" y="91"/>
                        <a:pt x="188" y="136"/>
                      </a:cubicBezTo>
                      <a:cubicBezTo>
                        <a:pt x="180" y="158"/>
                        <a:pt x="171" y="181"/>
                        <a:pt x="162" y="203"/>
                      </a:cubicBezTo>
                      <a:lnTo>
                        <a:pt x="134" y="269"/>
                      </a:lnTo>
                      <a:cubicBezTo>
                        <a:pt x="115" y="314"/>
                        <a:pt x="95" y="358"/>
                        <a:pt x="74" y="401"/>
                      </a:cubicBezTo>
                      <a:cubicBezTo>
                        <a:pt x="52" y="444"/>
                        <a:pt x="28" y="487"/>
                        <a:pt x="0" y="527"/>
                      </a:cubicBezTo>
                      <a:cubicBezTo>
                        <a:pt x="15" y="480"/>
                        <a:pt x="31" y="435"/>
                        <a:pt x="48" y="390"/>
                      </a:cubicBezTo>
                      <a:cubicBezTo>
                        <a:pt x="65" y="345"/>
                        <a:pt x="83" y="300"/>
                        <a:pt x="101" y="256"/>
                      </a:cubicBezTo>
                      <a:cubicBezTo>
                        <a:pt x="111" y="234"/>
                        <a:pt x="121" y="212"/>
                        <a:pt x="131" y="190"/>
                      </a:cubicBezTo>
                      <a:cubicBezTo>
                        <a:pt x="141" y="168"/>
                        <a:pt x="151" y="146"/>
                        <a:pt x="163" y="124"/>
                      </a:cubicBezTo>
                      <a:cubicBezTo>
                        <a:pt x="185" y="81"/>
                        <a:pt x="209" y="39"/>
                        <a:pt x="2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9" name="Google Shape;2969;p50"/>
                <p:cNvSpPr/>
                <p:nvPr/>
              </p:nvSpPr>
              <p:spPr>
                <a:xfrm>
                  <a:off x="6371120" y="258518"/>
                  <a:ext cx="71280" cy="186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517" extrusionOk="0">
                      <a:moveTo>
                        <a:pt x="198" y="517"/>
                      </a:moveTo>
                      <a:cubicBezTo>
                        <a:pt x="180" y="473"/>
                        <a:pt x="165" y="430"/>
                        <a:pt x="150" y="386"/>
                      </a:cubicBezTo>
                      <a:lnTo>
                        <a:pt x="127" y="321"/>
                      </a:lnTo>
                      <a:cubicBezTo>
                        <a:pt x="119" y="299"/>
                        <a:pt x="112" y="278"/>
                        <a:pt x="104" y="256"/>
                      </a:cubicBezTo>
                      <a:cubicBezTo>
                        <a:pt x="88" y="213"/>
                        <a:pt x="72" y="170"/>
                        <a:pt x="54" y="128"/>
                      </a:cubicBezTo>
                      <a:cubicBezTo>
                        <a:pt x="37" y="85"/>
                        <a:pt x="19" y="43"/>
                        <a:pt x="0" y="0"/>
                      </a:cubicBezTo>
                      <a:cubicBezTo>
                        <a:pt x="32" y="35"/>
                        <a:pt x="57" y="74"/>
                        <a:pt x="80" y="116"/>
                      </a:cubicBezTo>
                      <a:cubicBezTo>
                        <a:pt x="102" y="157"/>
                        <a:pt x="121" y="200"/>
                        <a:pt x="137" y="244"/>
                      </a:cubicBezTo>
                      <a:cubicBezTo>
                        <a:pt x="144" y="266"/>
                        <a:pt x="152" y="288"/>
                        <a:pt x="159" y="311"/>
                      </a:cubicBezTo>
                      <a:cubicBezTo>
                        <a:pt x="165" y="333"/>
                        <a:pt x="171" y="356"/>
                        <a:pt x="176" y="378"/>
                      </a:cubicBezTo>
                      <a:cubicBezTo>
                        <a:pt x="187" y="424"/>
                        <a:pt x="194" y="470"/>
                        <a:pt x="198" y="5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0" name="Google Shape;2970;p50"/>
                <p:cNvSpPr/>
                <p:nvPr/>
              </p:nvSpPr>
              <p:spPr>
                <a:xfrm>
                  <a:off x="6446720" y="324038"/>
                  <a:ext cx="163440" cy="1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14" extrusionOk="0">
                      <a:moveTo>
                        <a:pt x="454" y="0"/>
                      </a:moveTo>
                      <a:cubicBezTo>
                        <a:pt x="416" y="26"/>
                        <a:pt x="380" y="55"/>
                        <a:pt x="344" y="82"/>
                      </a:cubicBezTo>
                      <a:lnTo>
                        <a:pt x="289" y="124"/>
                      </a:lnTo>
                      <a:lnTo>
                        <a:pt x="233" y="165"/>
                      </a:lnTo>
                      <a:cubicBezTo>
                        <a:pt x="196" y="192"/>
                        <a:pt x="159" y="218"/>
                        <a:pt x="120" y="244"/>
                      </a:cubicBezTo>
                      <a:cubicBezTo>
                        <a:pt x="82" y="269"/>
                        <a:pt x="42" y="294"/>
                        <a:pt x="0" y="314"/>
                      </a:cubicBezTo>
                      <a:cubicBezTo>
                        <a:pt x="34" y="282"/>
                        <a:pt x="68" y="251"/>
                        <a:pt x="104" y="222"/>
                      </a:cubicBezTo>
                      <a:cubicBezTo>
                        <a:pt x="139" y="192"/>
                        <a:pt x="175" y="164"/>
                        <a:pt x="213" y="136"/>
                      </a:cubicBezTo>
                      <a:cubicBezTo>
                        <a:pt x="250" y="110"/>
                        <a:pt x="288" y="83"/>
                        <a:pt x="328" y="60"/>
                      </a:cubicBezTo>
                      <a:cubicBezTo>
                        <a:pt x="368" y="36"/>
                        <a:pt x="409" y="13"/>
                        <a:pt x="4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1" name="Google Shape;2971;p50"/>
                <p:cNvSpPr/>
                <p:nvPr/>
              </p:nvSpPr>
              <p:spPr>
                <a:xfrm>
                  <a:off x="6422240" y="419438"/>
                  <a:ext cx="48960" cy="6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82" extrusionOk="0">
                      <a:moveTo>
                        <a:pt x="113" y="148"/>
                      </a:moveTo>
                      <a:cubicBezTo>
                        <a:pt x="105" y="164"/>
                        <a:pt x="93" y="180"/>
                        <a:pt x="75" y="182"/>
                      </a:cubicBezTo>
                      <a:cubicBezTo>
                        <a:pt x="55" y="184"/>
                        <a:pt x="39" y="165"/>
                        <a:pt x="29" y="147"/>
                      </a:cubicBezTo>
                      <a:cubicBezTo>
                        <a:pt x="12" y="114"/>
                        <a:pt x="2" y="78"/>
                        <a:pt x="0" y="41"/>
                      </a:cubicBezTo>
                      <a:cubicBezTo>
                        <a:pt x="0" y="38"/>
                        <a:pt x="0" y="35"/>
                        <a:pt x="1" y="32"/>
                      </a:cubicBezTo>
                      <a:cubicBezTo>
                        <a:pt x="2" y="30"/>
                        <a:pt x="5" y="27"/>
                        <a:pt x="8" y="26"/>
                      </a:cubicBezTo>
                      <a:cubicBezTo>
                        <a:pt x="33" y="7"/>
                        <a:pt x="108" y="-18"/>
                        <a:pt x="130" y="18"/>
                      </a:cubicBezTo>
                      <a:cubicBezTo>
                        <a:pt x="139" y="33"/>
                        <a:pt x="135" y="59"/>
                        <a:pt x="133" y="76"/>
                      </a:cubicBezTo>
                      <a:cubicBezTo>
                        <a:pt x="130" y="101"/>
                        <a:pt x="123" y="125"/>
                        <a:pt x="113" y="1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20500" rIns="90000" bIns="20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2" name="Google Shape;2972;p50"/>
                <p:cNvSpPr/>
                <p:nvPr/>
              </p:nvSpPr>
              <p:spPr>
                <a:xfrm>
                  <a:off x="6268520" y="440677"/>
                  <a:ext cx="151560" cy="221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614" extrusionOk="0">
                      <a:moveTo>
                        <a:pt x="0" y="0"/>
                      </a:moveTo>
                      <a:cubicBezTo>
                        <a:pt x="44" y="87"/>
                        <a:pt x="130" y="144"/>
                        <a:pt x="201" y="212"/>
                      </a:cubicBezTo>
                      <a:cubicBezTo>
                        <a:pt x="312" y="319"/>
                        <a:pt x="390" y="460"/>
                        <a:pt x="421" y="611"/>
                      </a:cubicBezTo>
                      <a:cubicBezTo>
                        <a:pt x="374" y="621"/>
                        <a:pt x="328" y="599"/>
                        <a:pt x="287" y="574"/>
                      </a:cubicBezTo>
                      <a:cubicBezTo>
                        <a:pt x="173" y="504"/>
                        <a:pt x="88" y="390"/>
                        <a:pt x="49" y="262"/>
                      </a:cubicBezTo>
                      <a:cubicBezTo>
                        <a:pt x="22" y="177"/>
                        <a:pt x="7" y="88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3" name="Google Shape;2973;p50"/>
                <p:cNvSpPr/>
                <p:nvPr/>
              </p:nvSpPr>
              <p:spPr>
                <a:xfrm>
                  <a:off x="6294440" y="489278"/>
                  <a:ext cx="126720" cy="1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75" extrusionOk="0">
                      <a:moveTo>
                        <a:pt x="0" y="0"/>
                      </a:moveTo>
                      <a:cubicBezTo>
                        <a:pt x="34" y="36"/>
                        <a:pt x="68" y="72"/>
                        <a:pt x="101" y="108"/>
                      </a:cubicBezTo>
                      <a:cubicBezTo>
                        <a:pt x="118" y="126"/>
                        <a:pt x="134" y="145"/>
                        <a:pt x="151" y="163"/>
                      </a:cubicBezTo>
                      <a:cubicBezTo>
                        <a:pt x="167" y="182"/>
                        <a:pt x="183" y="201"/>
                        <a:pt x="199" y="219"/>
                      </a:cubicBezTo>
                      <a:cubicBezTo>
                        <a:pt x="231" y="258"/>
                        <a:pt x="260" y="298"/>
                        <a:pt x="287" y="340"/>
                      </a:cubicBezTo>
                      <a:cubicBezTo>
                        <a:pt x="313" y="383"/>
                        <a:pt x="337" y="428"/>
                        <a:pt x="352" y="475"/>
                      </a:cubicBezTo>
                      <a:cubicBezTo>
                        <a:pt x="323" y="434"/>
                        <a:pt x="295" y="395"/>
                        <a:pt x="264" y="356"/>
                      </a:cubicBezTo>
                      <a:cubicBezTo>
                        <a:pt x="234" y="318"/>
                        <a:pt x="203" y="280"/>
                        <a:pt x="172" y="242"/>
                      </a:cubicBezTo>
                      <a:lnTo>
                        <a:pt x="125" y="185"/>
                      </a:lnTo>
                      <a:cubicBezTo>
                        <a:pt x="110" y="165"/>
                        <a:pt x="94" y="146"/>
                        <a:pt x="80" y="126"/>
                      </a:cubicBezTo>
                      <a:cubicBezTo>
                        <a:pt x="50" y="86"/>
                        <a:pt x="22" y="44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4" name="Google Shape;2974;p50"/>
                <p:cNvSpPr/>
                <p:nvPr/>
              </p:nvSpPr>
              <p:spPr>
                <a:xfrm>
                  <a:off x="6463280" y="407198"/>
                  <a:ext cx="213480" cy="16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464" extrusionOk="0">
                      <a:moveTo>
                        <a:pt x="593" y="0"/>
                      </a:moveTo>
                      <a:cubicBezTo>
                        <a:pt x="523" y="70"/>
                        <a:pt x="424" y="97"/>
                        <a:pt x="335" y="138"/>
                      </a:cubicBezTo>
                      <a:cubicBezTo>
                        <a:pt x="196" y="205"/>
                        <a:pt x="77" y="314"/>
                        <a:pt x="0" y="448"/>
                      </a:cubicBezTo>
                      <a:cubicBezTo>
                        <a:pt x="42" y="472"/>
                        <a:pt x="92" y="466"/>
                        <a:pt x="139" y="455"/>
                      </a:cubicBezTo>
                      <a:cubicBezTo>
                        <a:pt x="269" y="425"/>
                        <a:pt x="386" y="343"/>
                        <a:pt x="464" y="234"/>
                      </a:cubicBezTo>
                      <a:cubicBezTo>
                        <a:pt x="516" y="162"/>
                        <a:pt x="558" y="82"/>
                        <a:pt x="5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5" name="Google Shape;2975;p50"/>
                <p:cNvSpPr/>
                <p:nvPr/>
              </p:nvSpPr>
              <p:spPr>
                <a:xfrm>
                  <a:off x="6462560" y="445358"/>
                  <a:ext cx="174240" cy="1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340" extrusionOk="0">
                      <a:moveTo>
                        <a:pt x="484" y="0"/>
                      </a:moveTo>
                      <a:cubicBezTo>
                        <a:pt x="448" y="35"/>
                        <a:pt x="409" y="66"/>
                        <a:pt x="368" y="95"/>
                      </a:cubicBezTo>
                      <a:cubicBezTo>
                        <a:pt x="348" y="109"/>
                        <a:pt x="327" y="123"/>
                        <a:pt x="307" y="136"/>
                      </a:cubicBezTo>
                      <a:lnTo>
                        <a:pt x="244" y="176"/>
                      </a:lnTo>
                      <a:cubicBezTo>
                        <a:pt x="202" y="202"/>
                        <a:pt x="161" y="227"/>
                        <a:pt x="120" y="255"/>
                      </a:cubicBezTo>
                      <a:cubicBezTo>
                        <a:pt x="79" y="282"/>
                        <a:pt x="39" y="310"/>
                        <a:pt x="0" y="340"/>
                      </a:cubicBezTo>
                      <a:cubicBezTo>
                        <a:pt x="29" y="300"/>
                        <a:pt x="65" y="264"/>
                        <a:pt x="104" y="233"/>
                      </a:cubicBezTo>
                      <a:cubicBezTo>
                        <a:pt x="142" y="200"/>
                        <a:pt x="183" y="172"/>
                        <a:pt x="225" y="146"/>
                      </a:cubicBezTo>
                      <a:cubicBezTo>
                        <a:pt x="246" y="133"/>
                        <a:pt x="268" y="120"/>
                        <a:pt x="289" y="108"/>
                      </a:cubicBezTo>
                      <a:cubicBezTo>
                        <a:pt x="310" y="96"/>
                        <a:pt x="332" y="83"/>
                        <a:pt x="354" y="71"/>
                      </a:cubicBezTo>
                      <a:cubicBezTo>
                        <a:pt x="397" y="47"/>
                        <a:pt x="440" y="24"/>
                        <a:pt x="4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6" name="Google Shape;2976;p50"/>
              <p:cNvGrpSpPr/>
              <p:nvPr/>
            </p:nvGrpSpPr>
            <p:grpSpPr>
              <a:xfrm>
                <a:off x="5997080" y="679718"/>
                <a:ext cx="434160" cy="784080"/>
                <a:chOff x="5997080" y="679718"/>
                <a:chExt cx="434160" cy="784080"/>
              </a:xfrm>
            </p:grpSpPr>
            <p:sp>
              <p:nvSpPr>
                <p:cNvPr id="2977" name="Google Shape;2977;p50"/>
                <p:cNvSpPr/>
                <p:nvPr/>
              </p:nvSpPr>
              <p:spPr>
                <a:xfrm>
                  <a:off x="6182480" y="875198"/>
                  <a:ext cx="248760" cy="58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1635" extrusionOk="0">
                      <a:moveTo>
                        <a:pt x="658" y="1635"/>
                      </a:moveTo>
                      <a:cubicBezTo>
                        <a:pt x="601" y="1495"/>
                        <a:pt x="561" y="1346"/>
                        <a:pt x="523" y="1203"/>
                      </a:cubicBezTo>
                      <a:cubicBezTo>
                        <a:pt x="504" y="1132"/>
                        <a:pt x="484" y="1059"/>
                        <a:pt x="463" y="989"/>
                      </a:cubicBezTo>
                      <a:cubicBezTo>
                        <a:pt x="346" y="599"/>
                        <a:pt x="212" y="319"/>
                        <a:pt x="0" y="21"/>
                      </a:cubicBezTo>
                      <a:lnTo>
                        <a:pt x="29" y="0"/>
                      </a:lnTo>
                      <a:cubicBezTo>
                        <a:pt x="240" y="298"/>
                        <a:pt x="380" y="591"/>
                        <a:pt x="497" y="978"/>
                      </a:cubicBezTo>
                      <a:cubicBezTo>
                        <a:pt x="518" y="1050"/>
                        <a:pt x="538" y="1123"/>
                        <a:pt x="557" y="1193"/>
                      </a:cubicBezTo>
                      <a:cubicBezTo>
                        <a:pt x="595" y="1336"/>
                        <a:pt x="634" y="1483"/>
                        <a:pt x="691" y="1622"/>
                      </a:cubicBezTo>
                      <a:lnTo>
                        <a:pt x="658" y="163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8" name="Google Shape;2978;p50"/>
                <p:cNvSpPr/>
                <p:nvPr/>
              </p:nvSpPr>
              <p:spPr>
                <a:xfrm>
                  <a:off x="6002120" y="988238"/>
                  <a:ext cx="266400" cy="7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197" extrusionOk="0">
                      <a:moveTo>
                        <a:pt x="0" y="35"/>
                      </a:moveTo>
                      <a:cubicBezTo>
                        <a:pt x="96" y="55"/>
                        <a:pt x="194" y="22"/>
                        <a:pt x="291" y="8"/>
                      </a:cubicBezTo>
                      <a:cubicBezTo>
                        <a:pt x="443" y="-14"/>
                        <a:pt x="603" y="12"/>
                        <a:pt x="740" y="81"/>
                      </a:cubicBezTo>
                      <a:cubicBezTo>
                        <a:pt x="719" y="124"/>
                        <a:pt x="674" y="147"/>
                        <a:pt x="628" y="164"/>
                      </a:cubicBezTo>
                      <a:cubicBezTo>
                        <a:pt x="503" y="210"/>
                        <a:pt x="361" y="206"/>
                        <a:pt x="236" y="159"/>
                      </a:cubicBezTo>
                      <a:cubicBezTo>
                        <a:pt x="153" y="127"/>
                        <a:pt x="74" y="84"/>
                        <a:pt x="0" y="3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25900" rIns="90000" bIns="259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9" name="Google Shape;2979;p50"/>
                <p:cNvSpPr/>
                <p:nvPr/>
              </p:nvSpPr>
              <p:spPr>
                <a:xfrm>
                  <a:off x="6056120" y="1002638"/>
                  <a:ext cx="213120" cy="14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" h="39" extrusionOk="0">
                      <a:moveTo>
                        <a:pt x="0" y="22"/>
                      </a:moveTo>
                      <a:cubicBezTo>
                        <a:pt x="50" y="17"/>
                        <a:pt x="99" y="13"/>
                        <a:pt x="148" y="9"/>
                      </a:cubicBezTo>
                      <a:cubicBezTo>
                        <a:pt x="172" y="7"/>
                        <a:pt x="197" y="6"/>
                        <a:pt x="222" y="4"/>
                      </a:cubicBezTo>
                      <a:cubicBezTo>
                        <a:pt x="246" y="2"/>
                        <a:pt x="271" y="2"/>
                        <a:pt x="296" y="1"/>
                      </a:cubicBezTo>
                      <a:cubicBezTo>
                        <a:pt x="346" y="-1"/>
                        <a:pt x="396" y="1"/>
                        <a:pt x="446" y="6"/>
                      </a:cubicBezTo>
                      <a:cubicBezTo>
                        <a:pt x="495" y="11"/>
                        <a:pt x="545" y="21"/>
                        <a:pt x="592" y="39"/>
                      </a:cubicBezTo>
                      <a:cubicBezTo>
                        <a:pt x="542" y="35"/>
                        <a:pt x="493" y="34"/>
                        <a:pt x="444" y="33"/>
                      </a:cubicBezTo>
                      <a:cubicBezTo>
                        <a:pt x="395" y="33"/>
                        <a:pt x="346" y="35"/>
                        <a:pt x="297" y="36"/>
                      </a:cubicBezTo>
                      <a:lnTo>
                        <a:pt x="223" y="37"/>
                      </a:lnTo>
                      <a:cubicBezTo>
                        <a:pt x="198" y="37"/>
                        <a:pt x="174" y="38"/>
                        <a:pt x="148" y="36"/>
                      </a:cubicBezTo>
                      <a:cubicBezTo>
                        <a:pt x="99" y="35"/>
                        <a:pt x="49" y="32"/>
                        <a:pt x="0" y="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0" name="Google Shape;2980;p50"/>
                <p:cNvSpPr/>
                <p:nvPr/>
              </p:nvSpPr>
              <p:spPr>
                <a:xfrm>
                  <a:off x="6185000" y="683318"/>
                  <a:ext cx="51840" cy="18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516" extrusionOk="0">
                      <a:moveTo>
                        <a:pt x="110" y="296"/>
                      </a:moveTo>
                      <a:cubicBezTo>
                        <a:pt x="136" y="219"/>
                        <a:pt x="151" y="134"/>
                        <a:pt x="140" y="58"/>
                      </a:cubicBezTo>
                      <a:cubicBezTo>
                        <a:pt x="137" y="39"/>
                        <a:pt x="132" y="19"/>
                        <a:pt x="120" y="8"/>
                      </a:cubicBezTo>
                      <a:cubicBezTo>
                        <a:pt x="106" y="-5"/>
                        <a:pt x="84" y="-1"/>
                        <a:pt x="67" y="14"/>
                      </a:cubicBezTo>
                      <a:cubicBezTo>
                        <a:pt x="50" y="29"/>
                        <a:pt x="37" y="52"/>
                        <a:pt x="28" y="75"/>
                      </a:cubicBezTo>
                      <a:cubicBezTo>
                        <a:pt x="0" y="148"/>
                        <a:pt x="-1" y="228"/>
                        <a:pt x="0" y="304"/>
                      </a:cubicBezTo>
                      <a:cubicBezTo>
                        <a:pt x="0" y="338"/>
                        <a:pt x="15" y="516"/>
                        <a:pt x="15" y="516"/>
                      </a:cubicBezTo>
                      <a:cubicBezTo>
                        <a:pt x="15" y="516"/>
                        <a:pt x="95" y="340"/>
                        <a:pt x="110" y="2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1" name="Google Shape;2981;p50"/>
                <p:cNvSpPr/>
                <p:nvPr/>
              </p:nvSpPr>
              <p:spPr>
                <a:xfrm>
                  <a:off x="5999240" y="810038"/>
                  <a:ext cx="182880" cy="73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204" extrusionOk="0">
                      <a:moveTo>
                        <a:pt x="310" y="55"/>
                      </a:moveTo>
                      <a:cubicBezTo>
                        <a:pt x="238" y="16"/>
                        <a:pt x="155" y="-9"/>
                        <a:pt x="73" y="2"/>
                      </a:cubicBezTo>
                      <a:cubicBezTo>
                        <a:pt x="39" y="6"/>
                        <a:pt x="3" y="19"/>
                        <a:pt x="0" y="68"/>
                      </a:cubicBezTo>
                      <a:cubicBezTo>
                        <a:pt x="1" y="107"/>
                        <a:pt x="28" y="135"/>
                        <a:pt x="58" y="154"/>
                      </a:cubicBezTo>
                      <a:cubicBezTo>
                        <a:pt x="125" y="196"/>
                        <a:pt x="207" y="200"/>
                        <a:pt x="285" y="204"/>
                      </a:cubicBezTo>
                      <a:cubicBezTo>
                        <a:pt x="320" y="205"/>
                        <a:pt x="508" y="195"/>
                        <a:pt x="508" y="195"/>
                      </a:cubicBezTo>
                      <a:cubicBezTo>
                        <a:pt x="508" y="195"/>
                        <a:pt x="350" y="77"/>
                        <a:pt x="310" y="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28425" rIns="90000" bIns="28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2" name="Google Shape;2982;p50"/>
                <p:cNvSpPr/>
                <p:nvPr/>
              </p:nvSpPr>
              <p:spPr>
                <a:xfrm>
                  <a:off x="6082400" y="702398"/>
                  <a:ext cx="101880" cy="17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473" extrusionOk="0">
                      <a:moveTo>
                        <a:pt x="248" y="233"/>
                      </a:moveTo>
                      <a:cubicBezTo>
                        <a:pt x="227" y="154"/>
                        <a:pt x="188" y="77"/>
                        <a:pt x="124" y="26"/>
                      </a:cubicBezTo>
                      <a:cubicBezTo>
                        <a:pt x="108" y="12"/>
                        <a:pt x="88" y="0"/>
                        <a:pt x="67" y="0"/>
                      </a:cubicBezTo>
                      <a:cubicBezTo>
                        <a:pt x="41" y="1"/>
                        <a:pt x="18" y="20"/>
                        <a:pt x="8" y="43"/>
                      </a:cubicBezTo>
                      <a:cubicBezTo>
                        <a:pt x="-2" y="67"/>
                        <a:pt x="-2" y="94"/>
                        <a:pt x="3" y="119"/>
                      </a:cubicBezTo>
                      <a:cubicBezTo>
                        <a:pt x="18" y="196"/>
                        <a:pt x="72" y="259"/>
                        <a:pt x="123" y="318"/>
                      </a:cubicBezTo>
                      <a:cubicBezTo>
                        <a:pt x="146" y="345"/>
                        <a:pt x="283" y="473"/>
                        <a:pt x="283" y="473"/>
                      </a:cubicBezTo>
                      <a:cubicBezTo>
                        <a:pt x="283" y="473"/>
                        <a:pt x="259" y="278"/>
                        <a:pt x="248" y="23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3" name="Google Shape;2983;p50"/>
                <p:cNvSpPr/>
                <p:nvPr/>
              </p:nvSpPr>
              <p:spPr>
                <a:xfrm>
                  <a:off x="6135320" y="679718"/>
                  <a:ext cx="68760" cy="19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555" extrusionOk="0">
                      <a:moveTo>
                        <a:pt x="134" y="61"/>
                      </a:moveTo>
                      <a:cubicBezTo>
                        <a:pt x="119" y="32"/>
                        <a:pt x="96" y="0"/>
                        <a:pt x="63" y="0"/>
                      </a:cubicBezTo>
                      <a:cubicBezTo>
                        <a:pt x="37" y="1"/>
                        <a:pt x="16" y="22"/>
                        <a:pt x="7" y="46"/>
                      </a:cubicBezTo>
                      <a:cubicBezTo>
                        <a:pt x="-1" y="70"/>
                        <a:pt x="0" y="97"/>
                        <a:pt x="2" y="122"/>
                      </a:cubicBezTo>
                      <a:cubicBezTo>
                        <a:pt x="13" y="246"/>
                        <a:pt x="136" y="555"/>
                        <a:pt x="136" y="555"/>
                      </a:cubicBezTo>
                      <a:cubicBezTo>
                        <a:pt x="136" y="555"/>
                        <a:pt x="170" y="458"/>
                        <a:pt x="177" y="422"/>
                      </a:cubicBezTo>
                      <a:cubicBezTo>
                        <a:pt x="190" y="365"/>
                        <a:pt x="194" y="307"/>
                        <a:pt x="188" y="249"/>
                      </a:cubicBezTo>
                      <a:cubicBezTo>
                        <a:pt x="181" y="184"/>
                        <a:pt x="164" y="120"/>
                        <a:pt x="134" y="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4" name="Google Shape;2984;p50"/>
                <p:cNvSpPr/>
                <p:nvPr/>
              </p:nvSpPr>
              <p:spPr>
                <a:xfrm>
                  <a:off x="6032360" y="753518"/>
                  <a:ext cx="152640" cy="1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352" extrusionOk="0">
                      <a:moveTo>
                        <a:pt x="296" y="146"/>
                      </a:moveTo>
                      <a:cubicBezTo>
                        <a:pt x="245" y="82"/>
                        <a:pt x="178" y="28"/>
                        <a:pt x="99" y="6"/>
                      </a:cubicBezTo>
                      <a:cubicBezTo>
                        <a:pt x="78" y="0"/>
                        <a:pt x="56" y="-3"/>
                        <a:pt x="36" y="6"/>
                      </a:cubicBezTo>
                      <a:cubicBezTo>
                        <a:pt x="13" y="16"/>
                        <a:pt x="0" y="43"/>
                        <a:pt x="0" y="69"/>
                      </a:cubicBezTo>
                      <a:cubicBezTo>
                        <a:pt x="0" y="94"/>
                        <a:pt x="11" y="119"/>
                        <a:pt x="26" y="140"/>
                      </a:cubicBezTo>
                      <a:cubicBezTo>
                        <a:pt x="71" y="204"/>
                        <a:pt x="145" y="240"/>
                        <a:pt x="215" y="274"/>
                      </a:cubicBezTo>
                      <a:cubicBezTo>
                        <a:pt x="248" y="289"/>
                        <a:pt x="424" y="352"/>
                        <a:pt x="424" y="352"/>
                      </a:cubicBezTo>
                      <a:cubicBezTo>
                        <a:pt x="424" y="352"/>
                        <a:pt x="324" y="183"/>
                        <a:pt x="296" y="14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5" name="Google Shape;2985;p50"/>
                <p:cNvSpPr/>
                <p:nvPr/>
              </p:nvSpPr>
              <p:spPr>
                <a:xfrm>
                  <a:off x="6184280" y="708878"/>
                  <a:ext cx="89280" cy="17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474" extrusionOk="0">
                      <a:moveTo>
                        <a:pt x="152" y="289"/>
                      </a:moveTo>
                      <a:cubicBezTo>
                        <a:pt x="199" y="221"/>
                        <a:pt x="236" y="144"/>
                        <a:pt x="246" y="68"/>
                      </a:cubicBezTo>
                      <a:cubicBezTo>
                        <a:pt x="249" y="48"/>
                        <a:pt x="250" y="28"/>
                        <a:pt x="241" y="14"/>
                      </a:cubicBezTo>
                      <a:cubicBezTo>
                        <a:pt x="231" y="-2"/>
                        <a:pt x="209" y="-4"/>
                        <a:pt x="189" y="5"/>
                      </a:cubicBezTo>
                      <a:cubicBezTo>
                        <a:pt x="168" y="15"/>
                        <a:pt x="150" y="33"/>
                        <a:pt x="134" y="54"/>
                      </a:cubicBezTo>
                      <a:cubicBezTo>
                        <a:pt x="87" y="116"/>
                        <a:pt x="65" y="192"/>
                        <a:pt x="44" y="266"/>
                      </a:cubicBezTo>
                      <a:cubicBezTo>
                        <a:pt x="35" y="299"/>
                        <a:pt x="0" y="474"/>
                        <a:pt x="0" y="474"/>
                      </a:cubicBezTo>
                      <a:cubicBezTo>
                        <a:pt x="0" y="474"/>
                        <a:pt x="125" y="326"/>
                        <a:pt x="152" y="2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6" name="Google Shape;2986;p50"/>
                <p:cNvSpPr/>
                <p:nvPr/>
              </p:nvSpPr>
              <p:spPr>
                <a:xfrm>
                  <a:off x="5997080" y="863678"/>
                  <a:ext cx="18792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34" extrusionOk="0">
                      <a:moveTo>
                        <a:pt x="293" y="118"/>
                      </a:moveTo>
                      <a:cubicBezTo>
                        <a:pt x="214" y="136"/>
                        <a:pt x="128" y="141"/>
                        <a:pt x="54" y="123"/>
                      </a:cubicBezTo>
                      <a:cubicBezTo>
                        <a:pt x="34" y="118"/>
                        <a:pt x="15" y="111"/>
                        <a:pt x="5" y="98"/>
                      </a:cubicBezTo>
                      <a:cubicBezTo>
                        <a:pt x="-6" y="82"/>
                        <a:pt x="1" y="61"/>
                        <a:pt x="17" y="46"/>
                      </a:cubicBezTo>
                      <a:cubicBezTo>
                        <a:pt x="34" y="30"/>
                        <a:pt x="57" y="20"/>
                        <a:pt x="82" y="13"/>
                      </a:cubicBezTo>
                      <a:cubicBezTo>
                        <a:pt x="157" y="-7"/>
                        <a:pt x="237" y="1"/>
                        <a:pt x="312" y="9"/>
                      </a:cubicBezTo>
                      <a:cubicBezTo>
                        <a:pt x="347" y="13"/>
                        <a:pt x="522" y="46"/>
                        <a:pt x="522" y="46"/>
                      </a:cubicBezTo>
                      <a:cubicBezTo>
                        <a:pt x="522" y="46"/>
                        <a:pt x="338" y="107"/>
                        <a:pt x="293" y="1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7" name="Google Shape;2987;p50"/>
                <p:cNvSpPr/>
                <p:nvPr/>
              </p:nvSpPr>
              <p:spPr>
                <a:xfrm>
                  <a:off x="6046400" y="872317"/>
                  <a:ext cx="142920" cy="17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48" extrusionOk="0">
                      <a:moveTo>
                        <a:pt x="397" y="28"/>
                      </a:moveTo>
                      <a:cubicBezTo>
                        <a:pt x="364" y="33"/>
                        <a:pt x="330" y="34"/>
                        <a:pt x="296" y="35"/>
                      </a:cubicBezTo>
                      <a:cubicBezTo>
                        <a:pt x="263" y="35"/>
                        <a:pt x="230" y="35"/>
                        <a:pt x="197" y="36"/>
                      </a:cubicBezTo>
                      <a:cubicBezTo>
                        <a:pt x="165" y="36"/>
                        <a:pt x="132" y="37"/>
                        <a:pt x="99" y="39"/>
                      </a:cubicBezTo>
                      <a:cubicBezTo>
                        <a:pt x="66" y="41"/>
                        <a:pt x="34" y="44"/>
                        <a:pt x="0" y="48"/>
                      </a:cubicBezTo>
                      <a:cubicBezTo>
                        <a:pt x="29" y="30"/>
                        <a:pt x="62" y="18"/>
                        <a:pt x="95" y="11"/>
                      </a:cubicBezTo>
                      <a:cubicBezTo>
                        <a:pt x="129" y="4"/>
                        <a:pt x="163" y="1"/>
                        <a:pt x="197" y="0"/>
                      </a:cubicBezTo>
                      <a:cubicBezTo>
                        <a:pt x="231" y="0"/>
                        <a:pt x="265" y="3"/>
                        <a:pt x="298" y="7"/>
                      </a:cubicBezTo>
                      <a:cubicBezTo>
                        <a:pt x="331" y="12"/>
                        <a:pt x="364" y="18"/>
                        <a:pt x="397" y="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8" name="Google Shape;2988;p50"/>
                <p:cNvSpPr/>
                <p:nvPr/>
              </p:nvSpPr>
              <p:spPr>
                <a:xfrm>
                  <a:off x="6165560" y="727957"/>
                  <a:ext cx="20880" cy="152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423" extrusionOk="0">
                      <a:moveTo>
                        <a:pt x="5" y="0"/>
                      </a:moveTo>
                      <a:cubicBezTo>
                        <a:pt x="15" y="35"/>
                        <a:pt x="22" y="70"/>
                        <a:pt x="29" y="104"/>
                      </a:cubicBezTo>
                      <a:cubicBezTo>
                        <a:pt x="36" y="139"/>
                        <a:pt x="41" y="174"/>
                        <a:pt x="46" y="209"/>
                      </a:cubicBezTo>
                      <a:cubicBezTo>
                        <a:pt x="51" y="245"/>
                        <a:pt x="55" y="280"/>
                        <a:pt x="56" y="315"/>
                      </a:cubicBezTo>
                      <a:cubicBezTo>
                        <a:pt x="58" y="351"/>
                        <a:pt x="59" y="387"/>
                        <a:pt x="54" y="423"/>
                      </a:cubicBezTo>
                      <a:cubicBezTo>
                        <a:pt x="44" y="388"/>
                        <a:pt x="36" y="354"/>
                        <a:pt x="29" y="319"/>
                      </a:cubicBezTo>
                      <a:cubicBezTo>
                        <a:pt x="22" y="284"/>
                        <a:pt x="16" y="249"/>
                        <a:pt x="11" y="214"/>
                      </a:cubicBezTo>
                      <a:cubicBezTo>
                        <a:pt x="6" y="179"/>
                        <a:pt x="2" y="144"/>
                        <a:pt x="1" y="108"/>
                      </a:cubicBezTo>
                      <a:cubicBezTo>
                        <a:pt x="0" y="72"/>
                        <a:pt x="0" y="36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9" name="Google Shape;2989;p50"/>
                <p:cNvSpPr/>
                <p:nvPr/>
              </p:nvSpPr>
              <p:spPr>
                <a:xfrm>
                  <a:off x="6073040" y="792757"/>
                  <a:ext cx="115200" cy="9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252" extrusionOk="0">
                      <a:moveTo>
                        <a:pt x="320" y="252"/>
                      </a:moveTo>
                      <a:cubicBezTo>
                        <a:pt x="291" y="233"/>
                        <a:pt x="264" y="212"/>
                        <a:pt x="237" y="191"/>
                      </a:cubicBezTo>
                      <a:lnTo>
                        <a:pt x="159" y="127"/>
                      </a:lnTo>
                      <a:cubicBezTo>
                        <a:pt x="132" y="105"/>
                        <a:pt x="106" y="85"/>
                        <a:pt x="80" y="64"/>
                      </a:cubicBezTo>
                      <a:lnTo>
                        <a:pt x="0" y="0"/>
                      </a:lnTo>
                      <a:cubicBezTo>
                        <a:pt x="34" y="9"/>
                        <a:pt x="65" y="24"/>
                        <a:pt x="95" y="41"/>
                      </a:cubicBezTo>
                      <a:cubicBezTo>
                        <a:pt x="126" y="58"/>
                        <a:pt x="154" y="78"/>
                        <a:pt x="181" y="99"/>
                      </a:cubicBezTo>
                      <a:cubicBezTo>
                        <a:pt x="208" y="121"/>
                        <a:pt x="233" y="145"/>
                        <a:pt x="256" y="170"/>
                      </a:cubicBezTo>
                      <a:cubicBezTo>
                        <a:pt x="280" y="196"/>
                        <a:pt x="301" y="222"/>
                        <a:pt x="320" y="25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0" name="Google Shape;2990;p50"/>
                <p:cNvSpPr/>
                <p:nvPr/>
              </p:nvSpPr>
              <p:spPr>
                <a:xfrm>
                  <a:off x="6188240" y="743798"/>
                  <a:ext cx="60480" cy="133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371" extrusionOk="0">
                      <a:moveTo>
                        <a:pt x="168" y="0"/>
                      </a:moveTo>
                      <a:lnTo>
                        <a:pt x="133" y="96"/>
                      </a:lnTo>
                      <a:cubicBezTo>
                        <a:pt x="121" y="127"/>
                        <a:pt x="108" y="159"/>
                        <a:pt x="95" y="190"/>
                      </a:cubicBezTo>
                      <a:cubicBezTo>
                        <a:pt x="82" y="221"/>
                        <a:pt x="68" y="252"/>
                        <a:pt x="53" y="282"/>
                      </a:cubicBezTo>
                      <a:cubicBezTo>
                        <a:pt x="37" y="313"/>
                        <a:pt x="20" y="343"/>
                        <a:pt x="0" y="371"/>
                      </a:cubicBezTo>
                      <a:cubicBezTo>
                        <a:pt x="7" y="337"/>
                        <a:pt x="17" y="304"/>
                        <a:pt x="27" y="272"/>
                      </a:cubicBezTo>
                      <a:cubicBezTo>
                        <a:pt x="37" y="240"/>
                        <a:pt x="49" y="207"/>
                        <a:pt x="63" y="176"/>
                      </a:cubicBezTo>
                      <a:cubicBezTo>
                        <a:pt x="76" y="145"/>
                        <a:pt x="91" y="114"/>
                        <a:pt x="107" y="84"/>
                      </a:cubicBezTo>
                      <a:cubicBezTo>
                        <a:pt x="124" y="55"/>
                        <a:pt x="143" y="25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1" name="Google Shape;2991;p50"/>
                <p:cNvSpPr/>
                <p:nvPr/>
              </p:nvSpPr>
              <p:spPr>
                <a:xfrm>
                  <a:off x="6170600" y="860798"/>
                  <a:ext cx="41040" cy="4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32" extrusionOk="0">
                      <a:moveTo>
                        <a:pt x="114" y="91"/>
                      </a:moveTo>
                      <a:cubicBezTo>
                        <a:pt x="115" y="104"/>
                        <a:pt x="114" y="119"/>
                        <a:pt x="103" y="127"/>
                      </a:cubicBezTo>
                      <a:cubicBezTo>
                        <a:pt x="91" y="136"/>
                        <a:pt x="74" y="130"/>
                        <a:pt x="61" y="122"/>
                      </a:cubicBezTo>
                      <a:cubicBezTo>
                        <a:pt x="38" y="108"/>
                        <a:pt x="18" y="89"/>
                        <a:pt x="2" y="67"/>
                      </a:cubicBezTo>
                      <a:cubicBezTo>
                        <a:pt x="2" y="65"/>
                        <a:pt x="0" y="63"/>
                        <a:pt x="0" y="60"/>
                      </a:cubicBezTo>
                      <a:cubicBezTo>
                        <a:pt x="0" y="58"/>
                        <a:pt x="1" y="56"/>
                        <a:pt x="2" y="54"/>
                      </a:cubicBezTo>
                      <a:cubicBezTo>
                        <a:pt x="11" y="32"/>
                        <a:pt x="49" y="-11"/>
                        <a:pt x="76" y="3"/>
                      </a:cubicBezTo>
                      <a:cubicBezTo>
                        <a:pt x="88" y="9"/>
                        <a:pt x="95" y="27"/>
                        <a:pt x="100" y="38"/>
                      </a:cubicBezTo>
                      <a:cubicBezTo>
                        <a:pt x="108" y="55"/>
                        <a:pt x="113" y="73"/>
                        <a:pt x="114" y="9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2500" rIns="90000" bIns="25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92" name="Google Shape;2992;p50"/>
              <p:cNvGrpSpPr/>
              <p:nvPr/>
            </p:nvGrpSpPr>
            <p:grpSpPr>
              <a:xfrm>
                <a:off x="6470120" y="465517"/>
                <a:ext cx="545760" cy="682920"/>
                <a:chOff x="6470120" y="465518"/>
                <a:chExt cx="545760" cy="682920"/>
              </a:xfrm>
            </p:grpSpPr>
            <p:sp>
              <p:nvSpPr>
                <p:cNvPr id="2993" name="Google Shape;2993;p50"/>
                <p:cNvSpPr/>
                <p:nvPr/>
              </p:nvSpPr>
              <p:spPr>
                <a:xfrm>
                  <a:off x="6470120" y="634358"/>
                  <a:ext cx="381600" cy="51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428" extrusionOk="0">
                      <a:moveTo>
                        <a:pt x="28" y="1428"/>
                      </a:moveTo>
                      <a:lnTo>
                        <a:pt x="0" y="1408"/>
                      </a:lnTo>
                      <a:cubicBezTo>
                        <a:pt x="89" y="1285"/>
                        <a:pt x="194" y="1173"/>
                        <a:pt x="296" y="1065"/>
                      </a:cubicBezTo>
                      <a:cubicBezTo>
                        <a:pt x="346" y="1012"/>
                        <a:pt x="398" y="957"/>
                        <a:pt x="447" y="902"/>
                      </a:cubicBezTo>
                      <a:cubicBezTo>
                        <a:pt x="716" y="598"/>
                        <a:pt x="885" y="336"/>
                        <a:pt x="1028" y="0"/>
                      </a:cubicBezTo>
                      <a:lnTo>
                        <a:pt x="1060" y="14"/>
                      </a:lnTo>
                      <a:cubicBezTo>
                        <a:pt x="917" y="349"/>
                        <a:pt x="742" y="622"/>
                        <a:pt x="474" y="925"/>
                      </a:cubicBezTo>
                      <a:cubicBezTo>
                        <a:pt x="424" y="981"/>
                        <a:pt x="372" y="1036"/>
                        <a:pt x="322" y="1089"/>
                      </a:cubicBezTo>
                      <a:cubicBezTo>
                        <a:pt x="221" y="1197"/>
                        <a:pt x="116" y="1307"/>
                        <a:pt x="28" y="14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4" name="Google Shape;2994;p50"/>
                <p:cNvSpPr/>
                <p:nvPr/>
              </p:nvSpPr>
              <p:spPr>
                <a:xfrm>
                  <a:off x="6853880" y="569918"/>
                  <a:ext cx="1620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180" extrusionOk="0">
                      <a:moveTo>
                        <a:pt x="215" y="162"/>
                      </a:moveTo>
                      <a:cubicBezTo>
                        <a:pt x="288" y="149"/>
                        <a:pt x="362" y="125"/>
                        <a:pt x="418" y="83"/>
                      </a:cubicBezTo>
                      <a:cubicBezTo>
                        <a:pt x="432" y="73"/>
                        <a:pt x="446" y="60"/>
                        <a:pt x="450" y="46"/>
                      </a:cubicBezTo>
                      <a:cubicBezTo>
                        <a:pt x="453" y="29"/>
                        <a:pt x="440" y="14"/>
                        <a:pt x="422" y="6"/>
                      </a:cubicBezTo>
                      <a:cubicBezTo>
                        <a:pt x="403" y="-1"/>
                        <a:pt x="379" y="-1"/>
                        <a:pt x="356" y="2"/>
                      </a:cubicBezTo>
                      <a:cubicBezTo>
                        <a:pt x="287" y="11"/>
                        <a:pt x="223" y="45"/>
                        <a:pt x="162" y="77"/>
                      </a:cubicBezTo>
                      <a:cubicBezTo>
                        <a:pt x="135" y="92"/>
                        <a:pt x="0" y="180"/>
                        <a:pt x="0" y="180"/>
                      </a:cubicBezTo>
                      <a:cubicBezTo>
                        <a:pt x="0" y="180"/>
                        <a:pt x="174" y="168"/>
                        <a:pt x="215" y="1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5" name="Google Shape;2995;p50"/>
                <p:cNvSpPr/>
                <p:nvPr/>
              </p:nvSpPr>
              <p:spPr>
                <a:xfrm>
                  <a:off x="6783680" y="465518"/>
                  <a:ext cx="67320" cy="1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465" extrusionOk="0">
                      <a:moveTo>
                        <a:pt x="187" y="248"/>
                      </a:moveTo>
                      <a:cubicBezTo>
                        <a:pt x="188" y="174"/>
                        <a:pt x="171" y="97"/>
                        <a:pt x="128" y="37"/>
                      </a:cubicBezTo>
                      <a:cubicBezTo>
                        <a:pt x="110" y="12"/>
                        <a:pt x="84" y="-12"/>
                        <a:pt x="44" y="7"/>
                      </a:cubicBezTo>
                      <a:cubicBezTo>
                        <a:pt x="13" y="25"/>
                        <a:pt x="3" y="58"/>
                        <a:pt x="1" y="90"/>
                      </a:cubicBezTo>
                      <a:cubicBezTo>
                        <a:pt x="-4" y="161"/>
                        <a:pt x="27" y="228"/>
                        <a:pt x="58" y="292"/>
                      </a:cubicBezTo>
                      <a:cubicBezTo>
                        <a:pt x="72" y="321"/>
                        <a:pt x="161" y="465"/>
                        <a:pt x="161" y="465"/>
                      </a:cubicBezTo>
                      <a:cubicBezTo>
                        <a:pt x="161" y="465"/>
                        <a:pt x="186" y="289"/>
                        <a:pt x="187" y="2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6" name="Google Shape;2996;p50"/>
                <p:cNvSpPr/>
                <p:nvPr/>
              </p:nvSpPr>
              <p:spPr>
                <a:xfrm>
                  <a:off x="6848480" y="486398"/>
                  <a:ext cx="104400" cy="14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403" extrusionOk="0">
                      <a:moveTo>
                        <a:pt x="176" y="273"/>
                      </a:moveTo>
                      <a:cubicBezTo>
                        <a:pt x="229" y="222"/>
                        <a:pt x="274" y="158"/>
                        <a:pt x="288" y="85"/>
                      </a:cubicBezTo>
                      <a:cubicBezTo>
                        <a:pt x="291" y="66"/>
                        <a:pt x="293" y="45"/>
                        <a:pt x="283" y="29"/>
                      </a:cubicBezTo>
                      <a:cubicBezTo>
                        <a:pt x="272" y="9"/>
                        <a:pt x="247" y="-2"/>
                        <a:pt x="224" y="1"/>
                      </a:cubicBezTo>
                      <a:cubicBezTo>
                        <a:pt x="201" y="2"/>
                        <a:pt x="179" y="14"/>
                        <a:pt x="162" y="29"/>
                      </a:cubicBezTo>
                      <a:cubicBezTo>
                        <a:pt x="107" y="74"/>
                        <a:pt x="80" y="143"/>
                        <a:pt x="55" y="210"/>
                      </a:cubicBezTo>
                      <a:cubicBezTo>
                        <a:pt x="43" y="240"/>
                        <a:pt x="0" y="403"/>
                        <a:pt x="0" y="403"/>
                      </a:cubicBezTo>
                      <a:cubicBezTo>
                        <a:pt x="0" y="403"/>
                        <a:pt x="145" y="301"/>
                        <a:pt x="176" y="2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7" name="Google Shape;2997;p50"/>
                <p:cNvSpPr/>
                <p:nvPr/>
              </p:nvSpPr>
              <p:spPr>
                <a:xfrm>
                  <a:off x="6843080" y="518798"/>
                  <a:ext cx="149400" cy="115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321" extrusionOk="0">
                      <a:moveTo>
                        <a:pt x="392" y="108"/>
                      </a:moveTo>
                      <a:cubicBezTo>
                        <a:pt x="409" y="83"/>
                        <a:pt x="424" y="51"/>
                        <a:pt x="409" y="25"/>
                      </a:cubicBezTo>
                      <a:cubicBezTo>
                        <a:pt x="398" y="5"/>
                        <a:pt x="372" y="-3"/>
                        <a:pt x="349" y="1"/>
                      </a:cubicBezTo>
                      <a:cubicBezTo>
                        <a:pt x="326" y="4"/>
                        <a:pt x="306" y="17"/>
                        <a:pt x="287" y="29"/>
                      </a:cubicBezTo>
                      <a:cubicBezTo>
                        <a:pt x="193" y="91"/>
                        <a:pt x="0" y="321"/>
                        <a:pt x="0" y="321"/>
                      </a:cubicBezTo>
                      <a:cubicBezTo>
                        <a:pt x="0" y="321"/>
                        <a:pt x="92" y="306"/>
                        <a:pt x="123" y="297"/>
                      </a:cubicBezTo>
                      <a:cubicBezTo>
                        <a:pt x="174" y="283"/>
                        <a:pt x="222" y="261"/>
                        <a:pt x="266" y="231"/>
                      </a:cubicBezTo>
                      <a:cubicBezTo>
                        <a:pt x="315" y="198"/>
                        <a:pt x="358" y="156"/>
                        <a:pt x="392" y="1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8" name="Google Shape;2998;p50"/>
                <p:cNvSpPr/>
                <p:nvPr/>
              </p:nvSpPr>
              <p:spPr>
                <a:xfrm>
                  <a:off x="6832280" y="467318"/>
                  <a:ext cx="61920" cy="168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467" extrusionOk="0">
                      <a:moveTo>
                        <a:pt x="138" y="277"/>
                      </a:moveTo>
                      <a:cubicBezTo>
                        <a:pt x="167" y="209"/>
                        <a:pt x="182" y="132"/>
                        <a:pt x="165" y="60"/>
                      </a:cubicBezTo>
                      <a:cubicBezTo>
                        <a:pt x="161" y="41"/>
                        <a:pt x="153" y="22"/>
                        <a:pt x="138" y="10"/>
                      </a:cubicBezTo>
                      <a:cubicBezTo>
                        <a:pt x="120" y="-4"/>
                        <a:pt x="93" y="-3"/>
                        <a:pt x="73" y="8"/>
                      </a:cubicBezTo>
                      <a:cubicBezTo>
                        <a:pt x="52" y="19"/>
                        <a:pt x="38" y="38"/>
                        <a:pt x="27" y="59"/>
                      </a:cubicBezTo>
                      <a:cubicBezTo>
                        <a:pt x="-5" y="122"/>
                        <a:pt x="-2" y="197"/>
                        <a:pt x="2" y="267"/>
                      </a:cubicBezTo>
                      <a:cubicBezTo>
                        <a:pt x="4" y="300"/>
                        <a:pt x="29" y="467"/>
                        <a:pt x="29" y="467"/>
                      </a:cubicBezTo>
                      <a:cubicBezTo>
                        <a:pt x="29" y="467"/>
                        <a:pt x="121" y="315"/>
                        <a:pt x="138" y="27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9" name="Google Shape;2999;p50"/>
                <p:cNvSpPr/>
                <p:nvPr/>
              </p:nvSpPr>
              <p:spPr>
                <a:xfrm>
                  <a:off x="6843080" y="606638"/>
                  <a:ext cx="170280" cy="4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" h="122" extrusionOk="0">
                      <a:moveTo>
                        <a:pt x="212" y="118"/>
                      </a:moveTo>
                      <a:cubicBezTo>
                        <a:pt x="286" y="127"/>
                        <a:pt x="363" y="123"/>
                        <a:pt x="429" y="99"/>
                      </a:cubicBezTo>
                      <a:cubicBezTo>
                        <a:pt x="445" y="93"/>
                        <a:pt x="462" y="84"/>
                        <a:pt x="469" y="72"/>
                      </a:cubicBezTo>
                      <a:cubicBezTo>
                        <a:pt x="478" y="57"/>
                        <a:pt x="469" y="38"/>
                        <a:pt x="453" y="26"/>
                      </a:cubicBezTo>
                      <a:cubicBezTo>
                        <a:pt x="437" y="14"/>
                        <a:pt x="414" y="7"/>
                        <a:pt x="392" y="4"/>
                      </a:cubicBezTo>
                      <a:cubicBezTo>
                        <a:pt x="322" y="-7"/>
                        <a:pt x="251" y="8"/>
                        <a:pt x="184" y="23"/>
                      </a:cubicBezTo>
                      <a:cubicBezTo>
                        <a:pt x="154" y="30"/>
                        <a:pt x="0" y="77"/>
                        <a:pt x="0" y="77"/>
                      </a:cubicBezTo>
                      <a:cubicBezTo>
                        <a:pt x="0" y="77"/>
                        <a:pt x="171" y="114"/>
                        <a:pt x="212" y="11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0" name="Google Shape;3000;p50"/>
                <p:cNvSpPr/>
                <p:nvPr/>
              </p:nvSpPr>
              <p:spPr>
                <a:xfrm>
                  <a:off x="6746960" y="489638"/>
                  <a:ext cx="95760" cy="14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405" extrusionOk="0">
                      <a:moveTo>
                        <a:pt x="111" y="254"/>
                      </a:moveTo>
                      <a:cubicBezTo>
                        <a:pt x="63" y="198"/>
                        <a:pt x="21" y="132"/>
                        <a:pt x="4" y="65"/>
                      </a:cubicBezTo>
                      <a:cubicBezTo>
                        <a:pt x="0" y="48"/>
                        <a:pt x="-3" y="29"/>
                        <a:pt x="4" y="16"/>
                      </a:cubicBezTo>
                      <a:cubicBezTo>
                        <a:pt x="11" y="0"/>
                        <a:pt x="31" y="-3"/>
                        <a:pt x="50" y="3"/>
                      </a:cubicBezTo>
                      <a:cubicBezTo>
                        <a:pt x="69" y="10"/>
                        <a:pt x="88" y="24"/>
                        <a:pt x="104" y="41"/>
                      </a:cubicBezTo>
                      <a:cubicBezTo>
                        <a:pt x="152" y="92"/>
                        <a:pt x="180" y="159"/>
                        <a:pt x="205" y="222"/>
                      </a:cubicBezTo>
                      <a:cubicBezTo>
                        <a:pt x="217" y="251"/>
                        <a:pt x="266" y="405"/>
                        <a:pt x="266" y="405"/>
                      </a:cubicBezTo>
                      <a:cubicBezTo>
                        <a:pt x="266" y="405"/>
                        <a:pt x="139" y="285"/>
                        <a:pt x="111" y="25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1" name="Google Shape;3001;p50"/>
                <p:cNvSpPr/>
                <p:nvPr/>
              </p:nvSpPr>
              <p:spPr>
                <a:xfrm>
                  <a:off x="6776120" y="529238"/>
                  <a:ext cx="66960" cy="11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307" extrusionOk="0">
                      <a:moveTo>
                        <a:pt x="186" y="307"/>
                      </a:moveTo>
                      <a:cubicBezTo>
                        <a:pt x="167" y="283"/>
                        <a:pt x="151" y="256"/>
                        <a:pt x="136" y="230"/>
                      </a:cubicBezTo>
                      <a:cubicBezTo>
                        <a:pt x="121" y="204"/>
                        <a:pt x="107" y="178"/>
                        <a:pt x="92" y="152"/>
                      </a:cubicBezTo>
                      <a:cubicBezTo>
                        <a:pt x="78" y="126"/>
                        <a:pt x="64" y="101"/>
                        <a:pt x="48" y="75"/>
                      </a:cubicBezTo>
                      <a:cubicBezTo>
                        <a:pt x="33" y="50"/>
                        <a:pt x="17" y="25"/>
                        <a:pt x="0" y="0"/>
                      </a:cubicBezTo>
                      <a:cubicBezTo>
                        <a:pt x="27" y="14"/>
                        <a:pt x="50" y="36"/>
                        <a:pt x="71" y="59"/>
                      </a:cubicBezTo>
                      <a:cubicBezTo>
                        <a:pt x="91" y="82"/>
                        <a:pt x="108" y="108"/>
                        <a:pt x="123" y="135"/>
                      </a:cubicBezTo>
                      <a:cubicBezTo>
                        <a:pt x="138" y="162"/>
                        <a:pt x="151" y="190"/>
                        <a:pt x="161" y="219"/>
                      </a:cubicBezTo>
                      <a:cubicBezTo>
                        <a:pt x="171" y="247"/>
                        <a:pt x="180" y="276"/>
                        <a:pt x="186" y="30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2" name="Google Shape;3002;p50"/>
                <p:cNvSpPr/>
                <p:nvPr/>
              </p:nvSpPr>
              <p:spPr>
                <a:xfrm>
                  <a:off x="6842720" y="555878"/>
                  <a:ext cx="113760" cy="79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221" extrusionOk="0">
                      <a:moveTo>
                        <a:pt x="316" y="0"/>
                      </a:moveTo>
                      <a:cubicBezTo>
                        <a:pt x="292" y="24"/>
                        <a:pt x="268" y="44"/>
                        <a:pt x="243" y="65"/>
                      </a:cubicBezTo>
                      <a:cubicBezTo>
                        <a:pt x="219" y="86"/>
                        <a:pt x="194" y="105"/>
                        <a:pt x="168" y="124"/>
                      </a:cubicBezTo>
                      <a:cubicBezTo>
                        <a:pt x="142" y="143"/>
                        <a:pt x="115" y="161"/>
                        <a:pt x="87" y="178"/>
                      </a:cubicBezTo>
                      <a:cubicBezTo>
                        <a:pt x="60" y="194"/>
                        <a:pt x="31" y="209"/>
                        <a:pt x="0" y="221"/>
                      </a:cubicBezTo>
                      <a:cubicBezTo>
                        <a:pt x="23" y="197"/>
                        <a:pt x="47" y="176"/>
                        <a:pt x="71" y="155"/>
                      </a:cubicBezTo>
                      <a:cubicBezTo>
                        <a:pt x="96" y="135"/>
                        <a:pt x="121" y="115"/>
                        <a:pt x="147" y="96"/>
                      </a:cubicBezTo>
                      <a:cubicBezTo>
                        <a:pt x="173" y="77"/>
                        <a:pt x="200" y="59"/>
                        <a:pt x="228" y="42"/>
                      </a:cubicBezTo>
                      <a:cubicBezTo>
                        <a:pt x="255" y="26"/>
                        <a:pt x="284" y="11"/>
                        <a:pt x="3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4550" rIns="90000" bIns="34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3" name="Google Shape;3003;p50"/>
                <p:cNvSpPr/>
                <p:nvPr/>
              </p:nvSpPr>
              <p:spPr>
                <a:xfrm>
                  <a:off x="6841640" y="508717"/>
                  <a:ext cx="26280" cy="13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363" extrusionOk="0">
                      <a:moveTo>
                        <a:pt x="0" y="363"/>
                      </a:moveTo>
                      <a:cubicBezTo>
                        <a:pt x="2" y="331"/>
                        <a:pt x="7" y="301"/>
                        <a:pt x="12" y="270"/>
                      </a:cubicBezTo>
                      <a:cubicBezTo>
                        <a:pt x="17" y="240"/>
                        <a:pt x="23" y="210"/>
                        <a:pt x="29" y="180"/>
                      </a:cubicBezTo>
                      <a:lnTo>
                        <a:pt x="46" y="91"/>
                      </a:lnTo>
                      <a:cubicBezTo>
                        <a:pt x="51" y="61"/>
                        <a:pt x="56" y="31"/>
                        <a:pt x="63" y="0"/>
                      </a:cubicBezTo>
                      <a:cubicBezTo>
                        <a:pt x="71" y="31"/>
                        <a:pt x="74" y="62"/>
                        <a:pt x="73" y="94"/>
                      </a:cubicBezTo>
                      <a:cubicBezTo>
                        <a:pt x="73" y="125"/>
                        <a:pt x="69" y="156"/>
                        <a:pt x="63" y="187"/>
                      </a:cubicBezTo>
                      <a:cubicBezTo>
                        <a:pt x="57" y="218"/>
                        <a:pt x="49" y="248"/>
                        <a:pt x="39" y="277"/>
                      </a:cubicBezTo>
                      <a:cubicBezTo>
                        <a:pt x="28" y="307"/>
                        <a:pt x="16" y="336"/>
                        <a:pt x="0" y="3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4" name="Google Shape;3004;p50"/>
                <p:cNvSpPr/>
                <p:nvPr/>
              </p:nvSpPr>
              <p:spPr>
                <a:xfrm>
                  <a:off x="6846320" y="622478"/>
                  <a:ext cx="132120" cy="1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45" extrusionOk="0">
                      <a:moveTo>
                        <a:pt x="367" y="14"/>
                      </a:moveTo>
                      <a:cubicBezTo>
                        <a:pt x="336" y="19"/>
                        <a:pt x="306" y="24"/>
                        <a:pt x="276" y="28"/>
                      </a:cubicBezTo>
                      <a:cubicBezTo>
                        <a:pt x="245" y="33"/>
                        <a:pt x="215" y="36"/>
                        <a:pt x="185" y="39"/>
                      </a:cubicBezTo>
                      <a:cubicBezTo>
                        <a:pt x="155" y="42"/>
                        <a:pt x="124" y="44"/>
                        <a:pt x="94" y="44"/>
                      </a:cubicBezTo>
                      <a:cubicBezTo>
                        <a:pt x="63" y="45"/>
                        <a:pt x="31" y="44"/>
                        <a:pt x="0" y="39"/>
                      </a:cubicBezTo>
                      <a:cubicBezTo>
                        <a:pt x="30" y="30"/>
                        <a:pt x="61" y="23"/>
                        <a:pt x="91" y="17"/>
                      </a:cubicBezTo>
                      <a:cubicBezTo>
                        <a:pt x="121" y="11"/>
                        <a:pt x="151" y="7"/>
                        <a:pt x="182" y="4"/>
                      </a:cubicBezTo>
                      <a:cubicBezTo>
                        <a:pt x="212" y="1"/>
                        <a:pt x="243" y="0"/>
                        <a:pt x="274" y="0"/>
                      </a:cubicBezTo>
                      <a:cubicBezTo>
                        <a:pt x="305" y="2"/>
                        <a:pt x="337" y="4"/>
                        <a:pt x="367" y="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5" name="Google Shape;3005;p50"/>
                <p:cNvSpPr/>
                <p:nvPr/>
              </p:nvSpPr>
              <p:spPr>
                <a:xfrm>
                  <a:off x="6826520" y="624278"/>
                  <a:ext cx="36360" cy="41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14" extrusionOk="0">
                      <a:moveTo>
                        <a:pt x="47" y="106"/>
                      </a:moveTo>
                      <a:cubicBezTo>
                        <a:pt x="37" y="112"/>
                        <a:pt x="25" y="117"/>
                        <a:pt x="14" y="113"/>
                      </a:cubicBezTo>
                      <a:cubicBezTo>
                        <a:pt x="2" y="106"/>
                        <a:pt x="-1" y="90"/>
                        <a:pt x="0" y="76"/>
                      </a:cubicBezTo>
                      <a:cubicBezTo>
                        <a:pt x="1" y="52"/>
                        <a:pt x="8" y="28"/>
                        <a:pt x="19" y="6"/>
                      </a:cubicBezTo>
                      <a:cubicBezTo>
                        <a:pt x="20" y="5"/>
                        <a:pt x="21" y="3"/>
                        <a:pt x="23" y="2"/>
                      </a:cubicBezTo>
                      <a:cubicBezTo>
                        <a:pt x="25" y="0"/>
                        <a:pt x="27" y="0"/>
                        <a:pt x="29" y="0"/>
                      </a:cubicBezTo>
                      <a:cubicBezTo>
                        <a:pt x="50" y="-2"/>
                        <a:pt x="101" y="9"/>
                        <a:pt x="101" y="37"/>
                      </a:cubicBezTo>
                      <a:cubicBezTo>
                        <a:pt x="102" y="49"/>
                        <a:pt x="90" y="62"/>
                        <a:pt x="84" y="72"/>
                      </a:cubicBezTo>
                      <a:cubicBezTo>
                        <a:pt x="73" y="85"/>
                        <a:pt x="61" y="96"/>
                        <a:pt x="47" y="1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06" name="Google Shape;3006;p50"/>
            <p:cNvGrpSpPr/>
            <p:nvPr/>
          </p:nvGrpSpPr>
          <p:grpSpPr>
            <a:xfrm>
              <a:off x="1522633" y="1545413"/>
              <a:ext cx="1875082" cy="1818081"/>
              <a:chOff x="7433640" y="3390480"/>
              <a:chExt cx="403200" cy="390960"/>
            </a:xfrm>
          </p:grpSpPr>
          <p:sp>
            <p:nvSpPr>
              <p:cNvPr id="3007" name="Google Shape;3007;p50"/>
              <p:cNvSpPr/>
              <p:nvPr/>
            </p:nvSpPr>
            <p:spPr>
              <a:xfrm>
                <a:off x="7690320" y="3647160"/>
                <a:ext cx="122040" cy="12204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39" extrusionOk="0">
                    <a:moveTo>
                      <a:pt x="339" y="52"/>
                    </a:moveTo>
                    <a:cubicBezTo>
                      <a:pt x="275" y="185"/>
                      <a:pt x="155" y="289"/>
                      <a:pt x="10" y="339"/>
                    </a:cubicBezTo>
                    <a:cubicBezTo>
                      <a:pt x="-2" y="139"/>
                      <a:pt x="0" y="165"/>
                      <a:pt x="0" y="145"/>
                    </a:cubicBezTo>
                    <a:cubicBezTo>
                      <a:pt x="0" y="58"/>
                      <a:pt x="77" y="-8"/>
                      <a:pt x="167" y="0"/>
                    </a:cubicBezTo>
                    <a:cubicBezTo>
                      <a:pt x="189" y="2"/>
                      <a:pt x="188" y="4"/>
                      <a:pt x="339" y="52"/>
                    </a:cubicBezTo>
                    <a:close/>
                  </a:path>
                </a:pathLst>
              </a:custGeom>
              <a:solidFill>
                <a:srgbClr val="A4B70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8" name="Google Shape;3008;p50"/>
              <p:cNvSpPr/>
              <p:nvPr/>
            </p:nvSpPr>
            <p:spPr>
              <a:xfrm>
                <a:off x="7653240" y="3390480"/>
                <a:ext cx="171360" cy="1954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543" extrusionOk="0">
                    <a:moveTo>
                      <a:pt x="476" y="346"/>
                    </a:moveTo>
                    <a:lnTo>
                      <a:pt x="335" y="500"/>
                    </a:lnTo>
                    <a:cubicBezTo>
                      <a:pt x="294" y="546"/>
                      <a:pt x="221" y="557"/>
                      <a:pt x="167" y="525"/>
                    </a:cubicBezTo>
                    <a:lnTo>
                      <a:pt x="62" y="464"/>
                    </a:lnTo>
                    <a:cubicBezTo>
                      <a:pt x="-8" y="424"/>
                      <a:pt x="-20" y="335"/>
                      <a:pt x="35" y="278"/>
                    </a:cubicBezTo>
                    <a:cubicBezTo>
                      <a:pt x="67" y="247"/>
                      <a:pt x="79" y="200"/>
                      <a:pt x="63" y="158"/>
                    </a:cubicBezTo>
                    <a:lnTo>
                      <a:pt x="4" y="0"/>
                    </a:lnTo>
                    <a:cubicBezTo>
                      <a:pt x="221" y="26"/>
                      <a:pt x="400" y="162"/>
                      <a:pt x="476" y="346"/>
                    </a:cubicBezTo>
                    <a:close/>
                  </a:path>
                </a:pathLst>
              </a:custGeom>
              <a:solidFill>
                <a:srgbClr val="A4B70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9" name="Google Shape;3009;p50"/>
              <p:cNvSpPr/>
              <p:nvPr/>
            </p:nvSpPr>
            <p:spPr>
              <a:xfrm>
                <a:off x="7433640" y="3390480"/>
                <a:ext cx="219960" cy="39096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086" extrusionOk="0">
                    <a:moveTo>
                      <a:pt x="544" y="0"/>
                    </a:moveTo>
                    <a:lnTo>
                      <a:pt x="611" y="560"/>
                    </a:lnTo>
                    <a:lnTo>
                      <a:pt x="544" y="1086"/>
                    </a:lnTo>
                    <a:lnTo>
                      <a:pt x="539" y="1086"/>
                    </a:lnTo>
                    <a:cubicBezTo>
                      <a:pt x="241" y="1084"/>
                      <a:pt x="0" y="842"/>
                      <a:pt x="0" y="543"/>
                    </a:cubicBezTo>
                    <a:cubicBezTo>
                      <a:pt x="0" y="473"/>
                      <a:pt x="13" y="407"/>
                      <a:pt x="36" y="346"/>
                    </a:cubicBezTo>
                    <a:cubicBezTo>
                      <a:pt x="116" y="143"/>
                      <a:pt x="313" y="0"/>
                      <a:pt x="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0" name="Google Shape;3010;p50"/>
              <p:cNvSpPr/>
              <p:nvPr/>
            </p:nvSpPr>
            <p:spPr>
              <a:xfrm>
                <a:off x="7629120" y="3390480"/>
                <a:ext cx="207720" cy="39096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086" extrusionOk="0">
                    <a:moveTo>
                      <a:pt x="577" y="543"/>
                    </a:moveTo>
                    <a:cubicBezTo>
                      <a:pt x="577" y="843"/>
                      <a:pt x="320" y="1086"/>
                      <a:pt x="0" y="1086"/>
                    </a:cubicBezTo>
                    <a:lnTo>
                      <a:pt x="0" y="0"/>
                    </a:lnTo>
                    <a:cubicBezTo>
                      <a:pt x="320" y="0"/>
                      <a:pt x="577" y="243"/>
                      <a:pt x="577" y="5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1" name="Google Shape;3011;p50"/>
              <p:cNvSpPr/>
              <p:nvPr/>
            </p:nvSpPr>
            <p:spPr>
              <a:xfrm>
                <a:off x="7433640" y="3512520"/>
                <a:ext cx="195480" cy="26892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747" extrusionOk="0">
                    <a:moveTo>
                      <a:pt x="543" y="747"/>
                    </a:moveTo>
                    <a:lnTo>
                      <a:pt x="539" y="747"/>
                    </a:lnTo>
                    <a:cubicBezTo>
                      <a:pt x="241" y="745"/>
                      <a:pt x="0" y="500"/>
                      <a:pt x="0" y="199"/>
                    </a:cubicBezTo>
                    <a:cubicBezTo>
                      <a:pt x="0" y="128"/>
                      <a:pt x="13" y="61"/>
                      <a:pt x="36" y="0"/>
                    </a:cubicBezTo>
                    <a:lnTo>
                      <a:pt x="154" y="49"/>
                    </a:lnTo>
                    <a:cubicBezTo>
                      <a:pt x="202" y="68"/>
                      <a:pt x="229" y="124"/>
                      <a:pt x="229" y="180"/>
                    </a:cubicBezTo>
                    <a:cubicBezTo>
                      <a:pt x="229" y="239"/>
                      <a:pt x="258" y="291"/>
                      <a:pt x="301" y="310"/>
                    </a:cubicBezTo>
                    <a:lnTo>
                      <a:pt x="341" y="328"/>
                    </a:lnTo>
                    <a:cubicBezTo>
                      <a:pt x="367" y="339"/>
                      <a:pt x="389" y="364"/>
                      <a:pt x="401" y="395"/>
                    </a:cubicBezTo>
                    <a:lnTo>
                      <a:pt x="543" y="7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2" name="Google Shape;3012;p50"/>
              <p:cNvSpPr/>
              <p:nvPr/>
            </p:nvSpPr>
            <p:spPr>
              <a:xfrm>
                <a:off x="7695537" y="3647160"/>
                <a:ext cx="122040" cy="12204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39" extrusionOk="0">
                    <a:moveTo>
                      <a:pt x="339" y="52"/>
                    </a:moveTo>
                    <a:cubicBezTo>
                      <a:pt x="275" y="185"/>
                      <a:pt x="155" y="289"/>
                      <a:pt x="10" y="339"/>
                    </a:cubicBezTo>
                    <a:cubicBezTo>
                      <a:pt x="-2" y="139"/>
                      <a:pt x="0" y="165"/>
                      <a:pt x="0" y="145"/>
                    </a:cubicBezTo>
                    <a:cubicBezTo>
                      <a:pt x="0" y="58"/>
                      <a:pt x="77" y="-8"/>
                      <a:pt x="167" y="0"/>
                    </a:cubicBezTo>
                    <a:cubicBezTo>
                      <a:pt x="189" y="2"/>
                      <a:pt x="188" y="4"/>
                      <a:pt x="339" y="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3" name="Google Shape;3013;p50"/>
              <p:cNvSpPr/>
              <p:nvPr/>
            </p:nvSpPr>
            <p:spPr>
              <a:xfrm>
                <a:off x="7653240" y="3390480"/>
                <a:ext cx="171360" cy="19548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543" extrusionOk="0">
                    <a:moveTo>
                      <a:pt x="476" y="346"/>
                    </a:moveTo>
                    <a:lnTo>
                      <a:pt x="335" y="500"/>
                    </a:lnTo>
                    <a:cubicBezTo>
                      <a:pt x="294" y="546"/>
                      <a:pt x="221" y="557"/>
                      <a:pt x="167" y="525"/>
                    </a:cubicBezTo>
                    <a:lnTo>
                      <a:pt x="62" y="464"/>
                    </a:lnTo>
                    <a:cubicBezTo>
                      <a:pt x="-8" y="424"/>
                      <a:pt x="-20" y="335"/>
                      <a:pt x="35" y="278"/>
                    </a:cubicBezTo>
                    <a:cubicBezTo>
                      <a:pt x="67" y="247"/>
                      <a:pt x="79" y="200"/>
                      <a:pt x="63" y="158"/>
                    </a:cubicBezTo>
                    <a:lnTo>
                      <a:pt x="4" y="0"/>
                    </a:lnTo>
                    <a:cubicBezTo>
                      <a:pt x="221" y="26"/>
                      <a:pt x="400" y="162"/>
                      <a:pt x="476" y="3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121512-70B4-9CC9-98A0-E70CC547FCB0}"/>
              </a:ext>
            </a:extLst>
          </p:cNvPr>
          <p:cNvSpPr txBox="1"/>
          <p:nvPr/>
        </p:nvSpPr>
        <p:spPr>
          <a:xfrm>
            <a:off x="148595" y="4847069"/>
            <a:ext cx="6498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https://</a:t>
            </a:r>
            <a:r>
              <a:rPr lang="en-SG" sz="1050" dirty="0" err="1"/>
              <a:t>www.futuredatastats.com</a:t>
            </a:r>
            <a:r>
              <a:rPr lang="en-SG" sz="1050" dirty="0"/>
              <a:t>/sustainable-food-delivery-services-market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Our Solution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5" name="Google Shape;3695;p64"/>
          <p:cNvSpPr/>
          <p:nvPr/>
        </p:nvSpPr>
        <p:spPr>
          <a:xfrm>
            <a:off x="720000" y="1725300"/>
            <a:ext cx="1871100" cy="270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6" name="Google Shape;3696;p64"/>
          <p:cNvSpPr txBox="1"/>
          <p:nvPr/>
        </p:nvSpPr>
        <p:spPr>
          <a:xfrm>
            <a:off x="797494" y="3128075"/>
            <a:ext cx="1715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Offers resident convenient access to sustainable ingredients in measurable quantity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97" name="Google Shape;3697;p64"/>
          <p:cNvSpPr txBox="1"/>
          <p:nvPr/>
        </p:nvSpPr>
        <p:spPr>
          <a:xfrm>
            <a:off x="797500" y="2640451"/>
            <a:ext cx="17157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Lyf Mart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98" name="Google Shape;3698;p64"/>
          <p:cNvSpPr/>
          <p:nvPr/>
        </p:nvSpPr>
        <p:spPr>
          <a:xfrm>
            <a:off x="2667300" y="1725300"/>
            <a:ext cx="1871100" cy="270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9" name="Google Shape;3699;p64"/>
          <p:cNvSpPr txBox="1"/>
          <p:nvPr/>
        </p:nvSpPr>
        <p:spPr>
          <a:xfrm>
            <a:off x="2744794" y="3128075"/>
            <a:ext cx="1715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Self Cook/Chef Cook </a:t>
            </a:r>
            <a:r>
              <a:rPr lang="en-U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creating a unique, customizable dining experience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00" name="Google Shape;3700;p64"/>
          <p:cNvSpPr txBox="1"/>
          <p:nvPr/>
        </p:nvSpPr>
        <p:spPr>
          <a:xfrm>
            <a:off x="2658296" y="2640451"/>
            <a:ext cx="1947306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Lyf Kitchen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701" name="Google Shape;3701;p64"/>
          <p:cNvSpPr/>
          <p:nvPr/>
        </p:nvSpPr>
        <p:spPr>
          <a:xfrm>
            <a:off x="4614600" y="1725300"/>
            <a:ext cx="1871100" cy="270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3" name="Google Shape;3703;p64"/>
          <p:cNvSpPr txBox="1"/>
          <p:nvPr/>
        </p:nvSpPr>
        <p:spPr>
          <a:xfrm>
            <a:off x="4692100" y="2640451"/>
            <a:ext cx="17157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Booking</a:t>
            </a:r>
            <a:endParaRPr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704" name="Google Shape;3704;p64"/>
          <p:cNvSpPr/>
          <p:nvPr/>
        </p:nvSpPr>
        <p:spPr>
          <a:xfrm>
            <a:off x="6561900" y="1725300"/>
            <a:ext cx="1871100" cy="270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5" name="Google Shape;3705;p64"/>
          <p:cNvSpPr txBox="1"/>
          <p:nvPr/>
        </p:nvSpPr>
        <p:spPr>
          <a:xfrm>
            <a:off x="4681802" y="3158650"/>
            <a:ext cx="1715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Maximizes kitchen resource usage, increasing occupancy rates and revenue potential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06" name="Google Shape;3706;p64"/>
          <p:cNvSpPr txBox="1"/>
          <p:nvPr/>
        </p:nvSpPr>
        <p:spPr>
          <a:xfrm>
            <a:off x="6639400" y="2640451"/>
            <a:ext cx="17157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Rewards</a:t>
            </a:r>
          </a:p>
        </p:txBody>
      </p:sp>
      <p:sp>
        <p:nvSpPr>
          <p:cNvPr id="3707" name="Google Shape;3707;p64"/>
          <p:cNvSpPr/>
          <p:nvPr/>
        </p:nvSpPr>
        <p:spPr>
          <a:xfrm>
            <a:off x="1166050" y="1472475"/>
            <a:ext cx="978600" cy="978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01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08" name="Google Shape;3708;p64"/>
          <p:cNvSpPr/>
          <p:nvPr/>
        </p:nvSpPr>
        <p:spPr>
          <a:xfrm>
            <a:off x="3113550" y="1472475"/>
            <a:ext cx="978600" cy="978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02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09" name="Google Shape;3709;p64"/>
          <p:cNvSpPr/>
          <p:nvPr/>
        </p:nvSpPr>
        <p:spPr>
          <a:xfrm>
            <a:off x="5060850" y="1472475"/>
            <a:ext cx="978600" cy="978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03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10" name="Google Shape;3710;p64"/>
          <p:cNvSpPr/>
          <p:nvPr/>
        </p:nvSpPr>
        <p:spPr>
          <a:xfrm>
            <a:off x="7008150" y="1472475"/>
            <a:ext cx="978600" cy="978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04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02" name="Google Shape;3702;p64"/>
          <p:cNvSpPr txBox="1"/>
          <p:nvPr/>
        </p:nvSpPr>
        <p:spPr>
          <a:xfrm>
            <a:off x="6678350" y="3158650"/>
            <a:ext cx="1715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Incentivizes sustainability, building engagement with a point system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p52"/>
          <p:cNvSpPr txBox="1">
            <a:spLocks noGrp="1"/>
          </p:cNvSpPr>
          <p:nvPr>
            <p:ph type="title"/>
          </p:nvPr>
        </p:nvSpPr>
        <p:spPr>
          <a:xfrm>
            <a:off x="2802025" y="1896984"/>
            <a:ext cx="3539950" cy="1349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Demo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151448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descr="Eco Lyf Demo">
            <a:hlinkClick r:id="" action="ppaction://media"/>
            <a:extLst>
              <a:ext uri="{FF2B5EF4-FFF2-40B4-BE49-F238E27FC236}">
                <a16:creationId xmlns:a16="http://schemas.microsoft.com/office/drawing/2014/main" id="{3166B413-421F-A496-0EBB-D560CE966F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66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 Sustainable Consumption Initiatives by Slidesgo">
  <a:themeElements>
    <a:clrScheme name="Simple Light">
      <a:dk1>
        <a:srgbClr val="435C00"/>
      </a:dk1>
      <a:lt1>
        <a:srgbClr val="FDF6E2"/>
      </a:lt1>
      <a:dk2>
        <a:srgbClr val="A4B700"/>
      </a:dk2>
      <a:lt2>
        <a:srgbClr val="FFC600"/>
      </a:lt2>
      <a:accent1>
        <a:srgbClr val="FFA900"/>
      </a:accent1>
      <a:accent2>
        <a:srgbClr val="FB7800"/>
      </a:accent2>
      <a:accent3>
        <a:srgbClr val="94DFF8"/>
      </a:accent3>
      <a:accent4>
        <a:srgbClr val="FFFFFF"/>
      </a:accent4>
      <a:accent5>
        <a:srgbClr val="FFE59D"/>
      </a:accent5>
      <a:accent6>
        <a:srgbClr val="B54F0D"/>
      </a:accent6>
      <a:hlink>
        <a:srgbClr val="435C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270</Words>
  <Application>Microsoft Macintosh PowerPoint</Application>
  <PresentationFormat>On-screen Show (16:9)</PresentationFormat>
  <Paragraphs>56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Barlow Semi Condensed</vt:lpstr>
      <vt:lpstr>Lato</vt:lpstr>
      <vt:lpstr>Bebas Neue</vt:lpstr>
      <vt:lpstr>Arial</vt:lpstr>
      <vt:lpstr>Playfair Display</vt:lpstr>
      <vt:lpstr>Barlow</vt:lpstr>
      <vt:lpstr> Sustainable Consumption Initiatives by Slidesgo</vt:lpstr>
      <vt:lpstr>Eco-Lyf</vt:lpstr>
      <vt:lpstr>Table of contents</vt:lpstr>
      <vt:lpstr>Challenge  Statement</vt:lpstr>
      <vt:lpstr>Problem Statement</vt:lpstr>
      <vt:lpstr>Sustainability in Food Delivery</vt:lpstr>
      <vt:lpstr>USD 112.67 billion</vt:lpstr>
      <vt:lpstr>Our Solution  </vt:lpstr>
      <vt:lpstr>Demo</vt:lpstr>
      <vt:lpstr>PowerPoint Presentation</vt:lpstr>
      <vt:lpstr>Future Development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Leshawn Chan</cp:lastModifiedBy>
  <cp:revision>3</cp:revision>
  <dcterms:modified xsi:type="dcterms:W3CDTF">2024-10-28T22:15:06Z</dcterms:modified>
</cp:coreProperties>
</file>