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C51F8-DA4F-4CE2-B70D-75417518A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0BFF37-E5B2-4D35-A604-9E90FBAD2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63509C-04CE-4E1C-AFD3-93D82838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C9B5-C395-456D-ADAD-643731EBDCD7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D57CDD-D791-4BE5-8B31-0CB5BBA7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23E195-554B-40D3-8EE9-5A154337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F31-195F-4621-A63B-95C8EE25988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640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E535F-987F-4D07-A46F-F49DBDF6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3D7A30-7664-4DE1-99A8-71FAF2338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F5A3F0-A3AD-4648-A556-7038726C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C9B5-C395-456D-ADAD-643731EBDCD7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140398-8BEB-4E04-9314-9127CBCF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24370F-DFD9-41B1-87E6-0E390292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F31-195F-4621-A63B-95C8EE25988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211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47759F-B512-4998-BEFE-17FD46A2E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282EB5-DC72-4695-8D46-9A8AD51E9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5292FE-BC18-46F4-9530-C578EBDE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C9B5-C395-456D-ADAD-643731EBDCD7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8C9202-1ECD-4A83-8D58-441618E8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03E2E-B835-4148-9EF2-186E1FA2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F31-195F-4621-A63B-95C8EE25988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60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399C4-B303-47D8-AB8F-D668CA15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E89CA5-FCF6-4D5A-9B08-2A213FB5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F95BBD-09B7-4BFB-AFED-1750E4E8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C9B5-C395-456D-ADAD-643731EBDCD7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1F473-4C7E-4DE6-AB78-6CBF717D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37BC45-1BFE-4692-A91F-0B36B5AB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F31-195F-4621-A63B-95C8EE25988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38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25FFA-C1DB-4164-A2A6-FBE39C55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33E435-3850-45EB-81F8-213CEE4E5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07F20C-3D7A-4D28-A14A-37909D60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C9B5-C395-456D-ADAD-643731EBDCD7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C5443-BD4B-4DB6-BC36-1ADAD7CE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5E5317-8AFD-4155-BE60-FE312BFF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F31-195F-4621-A63B-95C8EE25988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52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96AD1-7253-414E-B95A-D167B19C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816CEF-03F0-4127-BF67-1681C9FBB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10760A-AD8C-42A5-B3D2-BBA80B17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FCAC0A-0B3A-4422-8187-D23DBD18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C9B5-C395-456D-ADAD-643731EBDCD7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A52C10-B554-4589-A9E4-354A4FFE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40248C-27F8-4690-982D-4DDABCA8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F31-195F-4621-A63B-95C8EE25988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36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D86E7-66AF-4A86-8393-BF05DB00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6315E0-DF56-460E-A3F4-ACBD26FBB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127B5F-91B2-4AFB-A8BC-3A52E08BE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7042FE-ABD4-48A8-8463-8FBDC13C4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17DF85-37A8-4FD4-A1DE-9DA4B9CBD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E2EB20-3751-4847-ACE9-2409E029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C9B5-C395-456D-ADAD-643731EBDCD7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4F8EE8-FC4D-4D70-ADF8-694FD7C9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2377BE-73E3-44E7-841C-86C25C61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F31-195F-4621-A63B-95C8EE25988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727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89BBC-FC6C-4F2A-8234-96B2BEF5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57E6FB-FE8F-411E-9D17-6F0F5096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C9B5-C395-456D-ADAD-643731EBDCD7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900534-1CAE-4FF2-B47C-0E653E1E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2BB335-82FD-4461-9D1C-BD910D22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F31-195F-4621-A63B-95C8EE25988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884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FA8F330-B409-49A8-955C-096D1462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C9B5-C395-456D-ADAD-643731EBDCD7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B9163B-8748-4015-85FA-437B34FB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4D0769-9835-4EA7-8CC9-59B9963A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F31-195F-4621-A63B-95C8EE25988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759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8ABC9-9BEC-4816-AEDB-9CC4B92E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7F493-88C2-4C73-8B19-53EE8F848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5033E3-2DA2-4887-9820-8B2B8F2AA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15D4CE-4C77-4E8E-96D0-B6E77A28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C9B5-C395-456D-ADAD-643731EBDCD7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447D9E-D3B5-45F1-903A-5BA7519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3AF9AF-83AF-405D-9759-2DA7F2D1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F31-195F-4621-A63B-95C8EE25988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60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EFCE3-C5E2-432C-8718-D720D82A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1247A0-D52B-452F-A295-91B51AD4D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6FE970-024F-4D3D-AE22-C305227C7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B66A97-EB54-4778-BE9E-94162A5C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C9B5-C395-456D-ADAD-643731EBDCD7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D34482-7BAF-4A5D-A1F2-17ECE729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6FFBCB-775E-462E-A2DC-3EA62793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0F31-195F-4621-A63B-95C8EE25988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33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3FF682-FDE3-4CF9-8DDC-DAA3B75E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8E9BC0-405B-4B97-BAF8-980D2F1B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18698F-2F65-43A5-BC49-7793BA481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6C9B5-C395-456D-ADAD-643731EBDCD7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A8D43E-A54E-460C-9ADF-2AB2C0073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262115-DC1A-43CC-A119-EAF37203D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0F31-195F-4621-A63B-95C8EE25988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5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BA319C-C112-49D1-AD79-C4A19B093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617"/>
            <a:ext cx="12192000" cy="69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0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4D7FD7F-6DD7-42D1-9687-B00DDF98D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0"/>
            <a:ext cx="12209416" cy="684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8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2314A7C-6935-41FF-B765-C4569A917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59"/>
            <a:ext cx="12159712" cy="687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7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2021343-76AA-46B9-B58E-C42F4C3B8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060"/>
            <a:ext cx="12222478" cy="684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9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BDFDE89-BB59-40EC-8262-4E93E8188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243" y="0"/>
            <a:ext cx="12232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9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6D2239-85E8-4EB4-BE0C-4F034FCB9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565"/>
            <a:ext cx="12191999" cy="68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1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799736E-F1C9-41B1-964A-15897FEB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2"/>
            <a:ext cx="12202886" cy="68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7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da Costa</dc:creator>
  <cp:lastModifiedBy>Alejandro da Costa</cp:lastModifiedBy>
  <cp:revision>1</cp:revision>
  <dcterms:created xsi:type="dcterms:W3CDTF">2021-10-03T18:49:03Z</dcterms:created>
  <dcterms:modified xsi:type="dcterms:W3CDTF">2021-10-03T18:49:08Z</dcterms:modified>
</cp:coreProperties>
</file>