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8ea2c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8ea2c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" y="648575"/>
            <a:ext cx="8839201" cy="384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