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CAF74-7388-44B6-B056-90CBF5D45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2628B-D556-4D3E-89E7-CA9A64C0A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5D7DC-36C9-4D3F-AA8C-CF633B55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596C-996C-4B0B-B47D-6F384EB3E5A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0BB6A-4BBF-4059-A3A8-62B4441F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8DAF4-71F3-469E-BE9B-1B36BF53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D96D-38A0-42A3-A779-9925E392F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3E0A3-0BC4-4FB3-88B7-38933ECE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926CD-75C1-43BB-96E1-CD92AF8C6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7BFF2-4A54-4109-9D28-62358074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596C-996C-4B0B-B47D-6F384EB3E5A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3D23E-6CEE-462A-ACF8-061AE651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EBE4F-BD91-485B-8745-9AACCDEF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D96D-38A0-42A3-A779-9925E392F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3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D9188D-6FED-45C9-B11D-2E2D46438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61C21-7FC1-487F-A0A0-A1D6CD85A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D5695-8D0E-4756-BED3-7D6186E7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596C-996C-4B0B-B47D-6F384EB3E5A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DF375-E24F-4B5D-910C-039BFAAD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B2C54-3B77-4819-9629-3ED24A0D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D96D-38A0-42A3-A779-9925E392F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7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8963-C249-4B52-B275-EFB46346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365B1-FC92-48F2-B7D4-BD93A7F65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5E1DB-C3C4-4CE9-A81C-27CA65ADF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596C-996C-4B0B-B47D-6F384EB3E5A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BA4E9-33D5-4A9A-AB26-4DDB62A0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9A6B2-D5A1-4474-9A16-706A7399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D96D-38A0-42A3-A779-9925E392F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3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98E2-51CA-4B0A-932E-B3EAF2BBF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BCF25-4B28-449F-B984-AF18383A8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3BDD7-ECA1-4FF8-9276-97C5DC6A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596C-996C-4B0B-B47D-6F384EB3E5A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321F4-84CA-4D59-87EE-698817FA2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92FD-602B-499C-9F51-327764C8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D96D-38A0-42A3-A779-9925E392F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8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2EED-8018-4D2D-B8DA-ED9A588FD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0A934-0CF0-4C76-AA99-4617E27C6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4D902-5FAF-4A80-A7A5-4664549AB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EE614-D086-4A1E-BDCC-D8D4A56F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596C-996C-4B0B-B47D-6F384EB3E5A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B93A4-5D69-4C86-AB16-C71F6ABE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F97EA-2448-410C-8439-B17291A1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D96D-38A0-42A3-A779-9925E392F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8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942D-1B26-4A33-B8FB-C27F3ACB7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7F8AB-B819-47AB-9DF9-2D0C6DFFC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EA3C4-1D40-4AD8-9C4C-436AEDCA1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93266-96C4-49B6-8A00-4C133D5E8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113AF-D8BF-41E6-A72A-DF6A62F9D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6AC2D-F17D-4692-9604-1EE69E36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596C-996C-4B0B-B47D-6F384EB3E5A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958C1-9532-417E-8F61-2F369B2A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D5C40-75FC-4B1E-BB05-B376B521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D96D-38A0-42A3-A779-9925E392F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5C2B-DBBA-485F-A780-96306CB5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841EC4-AB58-4D76-A964-FEFDE0094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596C-996C-4B0B-B47D-6F384EB3E5A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0028A-52D9-4AF2-A16E-94A2B439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643AB-9FFF-4091-A86D-D20C8DA8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D96D-38A0-42A3-A779-9925E392F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5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FB6E66-0BC7-4BD6-89B9-8E1F0E3E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596C-996C-4B0B-B47D-6F384EB3E5A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60AF7-7765-4493-90B3-9E8831C1D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2F31E-5734-49F9-BC80-CCFF800E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D96D-38A0-42A3-A779-9925E392F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1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0A86-206C-4CE4-BA1B-6A912A82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1CFE0-DF26-4B7E-BCFD-B579AAAB7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2976B-01CB-48CC-89B9-466FD2D66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B348A-FB08-447D-AE05-366A5F80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596C-996C-4B0B-B47D-6F384EB3E5A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8E030-99DE-42B4-BD5B-749DF72C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46BCD-D1A0-47CD-B9FE-E80EA39A6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D96D-38A0-42A3-A779-9925E392F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65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D48A7-E84D-4B35-8841-462C88BF2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F2844B-CFA0-469D-8526-993DB29F1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14A37-542C-4268-969A-23AEE3520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92CEB-0566-4B93-B08D-0A13B4C3B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596C-996C-4B0B-B47D-6F384EB3E5A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6B40B-7C2B-4142-95A6-68A0D098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F3D91-7098-4C37-B769-89C763C8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D96D-38A0-42A3-A779-9925E392F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9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EB7AE-9F43-46EF-A3D7-F4208706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69216-4FBF-4DC3-9C85-173936AB3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B7970-BBB8-4BB7-A116-05529F8F7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D596C-996C-4B0B-B47D-6F384EB3E5A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3E1F9-2DA5-4B9E-BC34-CDCF52E16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CE223-A140-40D2-9DBB-BA0840F96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9D96D-38A0-42A3-A779-9925E392F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3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A01979-C24D-4995-AF79-60D065BF6D02}"/>
              </a:ext>
            </a:extLst>
          </p:cNvPr>
          <p:cNvSpPr/>
          <p:nvPr/>
        </p:nvSpPr>
        <p:spPr>
          <a:xfrm>
            <a:off x="600075" y="457199"/>
            <a:ext cx="10844213" cy="6043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232077-8851-4398-8635-68B76A056F26}"/>
              </a:ext>
            </a:extLst>
          </p:cNvPr>
          <p:cNvSpPr/>
          <p:nvPr/>
        </p:nvSpPr>
        <p:spPr>
          <a:xfrm>
            <a:off x="1045369" y="685800"/>
            <a:ext cx="10101262" cy="6429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              TILDE					Email: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9E7DB8-99DE-40EA-B381-4811677AD1CA}"/>
              </a:ext>
            </a:extLst>
          </p:cNvPr>
          <p:cNvCxnSpPr/>
          <p:nvPr/>
        </p:nvCxnSpPr>
        <p:spPr>
          <a:xfrm>
            <a:off x="1114425" y="857250"/>
            <a:ext cx="6143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B367F7-949F-4948-9E45-279266F91B0B}"/>
              </a:ext>
            </a:extLst>
          </p:cNvPr>
          <p:cNvCxnSpPr>
            <a:stCxn id="5" idx="1"/>
          </p:cNvCxnSpPr>
          <p:nvPr/>
        </p:nvCxnSpPr>
        <p:spPr>
          <a:xfrm>
            <a:off x="1045369" y="1007269"/>
            <a:ext cx="769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AED405-3E9F-493A-937D-304FE494A6D7}"/>
              </a:ext>
            </a:extLst>
          </p:cNvPr>
          <p:cNvCxnSpPr/>
          <p:nvPr/>
        </p:nvCxnSpPr>
        <p:spPr>
          <a:xfrm>
            <a:off x="1114425" y="1171575"/>
            <a:ext cx="6143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F6F5270-37BC-417F-926D-BFBB76F44C3C}"/>
              </a:ext>
            </a:extLst>
          </p:cNvPr>
          <p:cNvSpPr/>
          <p:nvPr/>
        </p:nvSpPr>
        <p:spPr>
          <a:xfrm>
            <a:off x="1114425" y="1828799"/>
            <a:ext cx="1871663" cy="43433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F6F39F-3EEF-4A10-80F6-0EF40E44A5B8}"/>
              </a:ext>
            </a:extLst>
          </p:cNvPr>
          <p:cNvSpPr/>
          <p:nvPr/>
        </p:nvSpPr>
        <p:spPr>
          <a:xfrm>
            <a:off x="3500438" y="1828800"/>
            <a:ext cx="7577137" cy="43433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83BDFE-D06F-4A2F-B9B2-E731A440FDA5}"/>
              </a:ext>
            </a:extLst>
          </p:cNvPr>
          <p:cNvSpPr txBox="1"/>
          <p:nvPr/>
        </p:nvSpPr>
        <p:spPr>
          <a:xfrm>
            <a:off x="1385887" y="3183431"/>
            <a:ext cx="1250157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Review Requested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4E52FA-51A2-49BF-87B6-AE43211D67A1}"/>
              </a:ext>
            </a:extLst>
          </p:cNvPr>
          <p:cNvSpPr txBox="1"/>
          <p:nvPr/>
        </p:nvSpPr>
        <p:spPr>
          <a:xfrm>
            <a:off x="1380532" y="4170430"/>
            <a:ext cx="1250157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Review Feedback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A0AC04-07AB-46C8-ACFC-58AB911A15D8}"/>
              </a:ext>
            </a:extLst>
          </p:cNvPr>
          <p:cNvSpPr txBox="1"/>
          <p:nvPr/>
        </p:nvSpPr>
        <p:spPr>
          <a:xfrm>
            <a:off x="1380532" y="5125147"/>
            <a:ext cx="125015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Complete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855407-7B5F-4345-AE28-A9A380E8DCBD}"/>
              </a:ext>
            </a:extLst>
          </p:cNvPr>
          <p:cNvSpPr/>
          <p:nvPr/>
        </p:nvSpPr>
        <p:spPr>
          <a:xfrm>
            <a:off x="3628495" y="2262084"/>
            <a:ext cx="1728787" cy="3386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3338B5B-01A3-4335-9569-FD478E175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339" y="2245467"/>
            <a:ext cx="1743607" cy="339576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C671735-52F2-4EAA-B7FF-138BAB476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003" y="2245467"/>
            <a:ext cx="1743607" cy="339576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9D1EF9C-4888-491A-9E80-5A884E3DB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847" y="2216892"/>
            <a:ext cx="1743607" cy="339576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9643888-5037-434F-BBB7-8CC5A77F0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65" y="1459249"/>
            <a:ext cx="1512754" cy="77425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91D49F2-8EA8-45DB-82D8-933709847C8F}"/>
              </a:ext>
            </a:extLst>
          </p:cNvPr>
          <p:cNvSpPr txBox="1"/>
          <p:nvPr/>
        </p:nvSpPr>
        <p:spPr>
          <a:xfrm>
            <a:off x="1380532" y="2268362"/>
            <a:ext cx="124182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Cards assigned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6132C75-556B-496E-A111-E393E78F8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7854" y="1444717"/>
            <a:ext cx="1298561" cy="76816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677CF41-C5D3-4B7A-BD68-C69ABAA77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6020" y="1459249"/>
            <a:ext cx="1310754" cy="76816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17688E6-6CBE-4EE2-BE62-BBE913D7A7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5154" y="1462863"/>
            <a:ext cx="1310754" cy="49991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C8212C6-D037-4691-A2BE-D8F6057035DD}"/>
              </a:ext>
            </a:extLst>
          </p:cNvPr>
          <p:cNvSpPr txBox="1"/>
          <p:nvPr/>
        </p:nvSpPr>
        <p:spPr>
          <a:xfrm>
            <a:off x="3787854" y="2327993"/>
            <a:ext cx="1330772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Topic</a:t>
            </a:r>
          </a:p>
          <a:p>
            <a:r>
              <a:rPr lang="en-US" dirty="0"/>
              <a:t>Card id:</a:t>
            </a:r>
          </a:p>
          <a:p>
            <a:endParaRPr lang="en-US" dirty="0"/>
          </a:p>
          <a:p>
            <a:r>
              <a:rPr lang="en-US" dirty="0"/>
              <a:t>Title </a:t>
            </a:r>
          </a:p>
          <a:p>
            <a:endParaRPr lang="en-US" dirty="0"/>
          </a:p>
          <a:p>
            <a:r>
              <a:rPr lang="en-US" dirty="0"/>
              <a:t>Assignee</a:t>
            </a:r>
          </a:p>
          <a:p>
            <a:endParaRPr lang="en-US" dirty="0"/>
          </a:p>
          <a:p>
            <a:r>
              <a:rPr lang="en-US" dirty="0"/>
              <a:t>View content</a:t>
            </a:r>
          </a:p>
          <a:p>
            <a:endParaRPr lang="en-US" dirty="0"/>
          </a:p>
          <a:p>
            <a:r>
              <a:rPr lang="en-US" dirty="0"/>
              <a:t>Details </a:t>
            </a:r>
          </a:p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C9F429-6BCF-4B25-91DA-995BB51C134A}"/>
              </a:ext>
            </a:extLst>
          </p:cNvPr>
          <p:cNvSpPr txBox="1"/>
          <p:nvPr/>
        </p:nvSpPr>
        <p:spPr>
          <a:xfrm>
            <a:off x="5669790" y="2327993"/>
            <a:ext cx="1389525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Project repo</a:t>
            </a:r>
          </a:p>
          <a:p>
            <a:r>
              <a:rPr lang="en-US" dirty="0"/>
              <a:t>Card id:</a:t>
            </a:r>
          </a:p>
          <a:p>
            <a:endParaRPr lang="en-US" dirty="0"/>
          </a:p>
          <a:p>
            <a:r>
              <a:rPr lang="en-US" dirty="0"/>
              <a:t>Title </a:t>
            </a:r>
          </a:p>
          <a:p>
            <a:endParaRPr lang="en-US" dirty="0"/>
          </a:p>
          <a:p>
            <a:r>
              <a:rPr lang="en-US" dirty="0"/>
              <a:t>Assignee</a:t>
            </a:r>
          </a:p>
          <a:p>
            <a:endParaRPr lang="en-US" dirty="0"/>
          </a:p>
          <a:p>
            <a:r>
              <a:rPr lang="en-US" dirty="0"/>
              <a:t>Reviewers assigned </a:t>
            </a:r>
          </a:p>
          <a:p>
            <a:endParaRPr lang="en-US" dirty="0"/>
          </a:p>
          <a:p>
            <a:r>
              <a:rPr lang="en-US" dirty="0"/>
              <a:t>View content</a:t>
            </a:r>
          </a:p>
          <a:p>
            <a:endParaRPr lang="en-US" dirty="0"/>
          </a:p>
          <a:p>
            <a:r>
              <a:rPr lang="en-US" dirty="0"/>
              <a:t>Details</a:t>
            </a:r>
          </a:p>
          <a:p>
            <a:endParaRPr lang="en-US" dirty="0"/>
          </a:p>
          <a:p>
            <a:r>
              <a:rPr lang="en-US" dirty="0"/>
              <a:t>Add review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AF1EFC-1A4A-4E1B-955A-5209C7CFD47A}"/>
              </a:ext>
            </a:extLst>
          </p:cNvPr>
          <p:cNvSpPr txBox="1"/>
          <p:nvPr/>
        </p:nvSpPr>
        <p:spPr>
          <a:xfrm>
            <a:off x="7496720" y="2336265"/>
            <a:ext cx="1464172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Project repo</a:t>
            </a:r>
          </a:p>
          <a:p>
            <a:r>
              <a:rPr lang="en-US" dirty="0"/>
              <a:t>Card id:</a:t>
            </a:r>
          </a:p>
          <a:p>
            <a:endParaRPr lang="en-US" dirty="0"/>
          </a:p>
          <a:p>
            <a:r>
              <a:rPr lang="en-US" dirty="0"/>
              <a:t>Title</a:t>
            </a:r>
          </a:p>
          <a:p>
            <a:endParaRPr lang="en-US" dirty="0"/>
          </a:p>
          <a:p>
            <a:r>
              <a:rPr lang="en-US" dirty="0"/>
              <a:t>Assignee</a:t>
            </a:r>
          </a:p>
          <a:p>
            <a:endParaRPr lang="en-US" dirty="0"/>
          </a:p>
          <a:p>
            <a:r>
              <a:rPr lang="en-US" dirty="0"/>
              <a:t>Review feedback</a:t>
            </a:r>
          </a:p>
          <a:p>
            <a:endParaRPr lang="en-US" dirty="0"/>
          </a:p>
          <a:p>
            <a:r>
              <a:rPr lang="en-US" dirty="0"/>
              <a:t>View content</a:t>
            </a:r>
          </a:p>
          <a:p>
            <a:endParaRPr lang="en-US" dirty="0"/>
          </a:p>
          <a:p>
            <a:r>
              <a:rPr lang="en-US" dirty="0"/>
              <a:t>Details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041123-B3CE-4585-A833-E3D7E98A3E0B}"/>
              </a:ext>
            </a:extLst>
          </p:cNvPr>
          <p:cNvSpPr txBox="1"/>
          <p:nvPr/>
        </p:nvSpPr>
        <p:spPr>
          <a:xfrm>
            <a:off x="9437683" y="2591527"/>
            <a:ext cx="1368430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Project link</a:t>
            </a:r>
          </a:p>
          <a:p>
            <a:r>
              <a:rPr lang="en-US" dirty="0"/>
              <a:t>Card id:</a:t>
            </a:r>
          </a:p>
          <a:p>
            <a:endParaRPr lang="en-US" dirty="0"/>
          </a:p>
          <a:p>
            <a:r>
              <a:rPr lang="en-US" dirty="0"/>
              <a:t>Title</a:t>
            </a:r>
          </a:p>
          <a:p>
            <a:endParaRPr lang="en-US" dirty="0"/>
          </a:p>
          <a:p>
            <a:r>
              <a:rPr lang="en-US" dirty="0"/>
              <a:t>View content </a:t>
            </a:r>
          </a:p>
          <a:p>
            <a:endParaRPr lang="en-US" dirty="0"/>
          </a:p>
          <a:p>
            <a:r>
              <a:rPr lang="en-US" dirty="0"/>
              <a:t>Details </a:t>
            </a:r>
          </a:p>
        </p:txBody>
      </p:sp>
    </p:spTree>
    <p:extLst>
      <p:ext uri="{BB962C8B-B14F-4D97-AF65-F5344CB8AC3E}">
        <p14:creationId xmlns:p14="http://schemas.microsoft.com/office/powerpoint/2010/main" val="674578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60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Nandi Marafane</dc:creator>
  <cp:lastModifiedBy>Nandi Marafane</cp:lastModifiedBy>
  <cp:revision>5</cp:revision>
  <dcterms:created xsi:type="dcterms:W3CDTF">2020-10-15T17:09:04Z</dcterms:created>
  <dcterms:modified xsi:type="dcterms:W3CDTF">2020-10-15T17:51:25Z</dcterms:modified>
</cp:coreProperties>
</file>