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555-F1B9-4B18-922B-85D2C341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57FB6-7AF9-4EA0-83F2-2F3527B1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3679-4DCD-4FF9-9EA5-6CEDEB7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68FE-D7BB-4171-9468-392BF62B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581-0022-49E9-BB8C-FC296095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46DB-8F06-4B1E-84CC-41E47957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3B280-4419-45D5-957F-13C53F0B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8E88-BC23-4A7A-A74C-70BDFAB9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C9D2-5735-4B9E-89B0-3D4C888D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C6B3-A5A0-45AC-81E3-15CA61E5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A0655-AD96-46E5-9C0B-076BAD17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C5F4-C86C-4D31-BBBB-82EFF0020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91B3-6AE4-4FF9-B2EF-CEFDB3CE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041D-B2A2-46BB-95E5-7FBDE69F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7E93-9423-4DDD-866A-0CB0330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F1EC-941E-4F17-AA4C-F455BA4C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86AF-587F-4E7F-BB40-80103787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5F2F-6C25-4BB5-B92E-E8AC94BF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FC82-FAA2-4B38-A237-A695F8EA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2A02-67BB-4EEF-9672-9CE2F55E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2002-C527-4C78-BFE8-B458B159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7440-FA59-4739-B8C3-D7F333EB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C708-7ED5-4B14-A6E5-A2537C6F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B357-416D-46B5-A7C3-3C433AE5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46AC-82D5-4561-B831-84466BEE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8BD0-26DF-4D9E-9F56-24EF2179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591B-9822-4801-8E83-79481E7A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20F77-B482-4FBC-9135-5FD5E2705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5F348-351C-4B24-8AA8-46E56077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1C5CF-B496-4629-98F3-E24F7007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9CA6-E6C9-46C0-AF84-33B2BD18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A12D-1D95-44F5-8799-FE862AC8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0197-7145-4F64-A227-043DA5F9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86878-6BB2-442B-B0B1-DACF48DE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15A6-BD45-4F4C-9192-8E54180F4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7233-4D58-4524-92AF-94C7CEF7C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429A3-8D2A-4C93-8A43-FF0FEEE6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7DCC4-6930-4DF6-80E4-301DECB2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0FD59-5FB9-4B95-A56D-533D0DFB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3A3A-8851-4C8B-9A66-881B83AE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C1D4A-7E5F-464C-B620-47A20D2C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4EA5-8C8F-4C26-BA15-F2041F5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3C49E-D05B-4494-84EE-20670FE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86A3-2DB4-4F2B-A155-1BF2F148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99C70-B128-4E9A-9103-F0855F1D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CD4F0-74C6-42ED-84A8-A395F88C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A446-8838-4648-AF4D-558CA405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9596-46C4-41CA-B0DC-A9CF3113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020A9-9261-4B1F-9921-B97C8897C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D2E0-87EB-4974-8C54-B418718A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C5250-01F7-45CD-A890-AFB8D77C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4C51-63B6-4D57-9464-91CA389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DFBE-2391-4101-A562-9AC43B55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0A214-ECBC-4527-BAB1-2F55974A6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CAC07-77BB-4682-A039-7D877253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FBF0B-0B78-4074-91D0-5289BBFB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7D6A4-F4A4-4784-831C-DF299FAE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5FD6-6138-45C4-B66D-CE2979F5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CB432-DABA-4314-A6EF-D2213362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55C91-B0E4-476D-9095-D79989C6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ECFA-CEE9-48AB-B04F-0D53D567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876D-CA37-49DC-BE2B-A7E663BF2899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DF8D-BFE5-40D0-B78B-2B83B196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245B-F393-4823-80E3-ABC568DDE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5EBF-1C09-428C-9DF8-8CEBEF7FA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CB10-1612-4EB1-9CA0-95F353F49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42B5C-1645-41D7-AAFF-EF2784F8D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8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DF63-C365-4499-A181-00AB32C0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0CA6-2018-4B1A-93AA-C1F13308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Tenants page allows the Service Provider to view, create ,edit or delete their new or existing tenants. </a:t>
            </a:r>
          </a:p>
          <a:p>
            <a:endParaRPr lang="en-US" dirty="0"/>
          </a:p>
          <a:p>
            <a:r>
              <a:rPr lang="en-US" dirty="0"/>
              <a:t>The new/edit form allows the Service Provider to update the following information: </a:t>
            </a:r>
          </a:p>
          <a:p>
            <a:pPr lvl="1"/>
            <a:r>
              <a:rPr lang="en-US" dirty="0"/>
              <a:t>general tenant information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contact details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installation settings.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A9F-ACC7-4272-A3DD-173F38CA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69AD4-EFD5-411D-A8E7-781352568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34" y="2329423"/>
            <a:ext cx="3267531" cy="33437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729C3-8E5C-481B-A5F9-B67F3C815F7A}"/>
              </a:ext>
            </a:extLst>
          </p:cNvPr>
          <p:cNvSpPr txBox="1"/>
          <p:nvPr/>
        </p:nvSpPr>
        <p:spPr>
          <a:xfrm>
            <a:off x="314323" y="1419225"/>
            <a:ext cx="990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 Tenants UI communicates with a dedicated service named </a:t>
            </a:r>
            <a:r>
              <a:rPr lang="en-US" dirty="0" err="1">
                <a:cs typeface="Calibri"/>
              </a:rPr>
              <a:t>csp</a:t>
            </a:r>
            <a:r>
              <a:rPr lang="en-US" dirty="0">
                <a:cs typeface="Calibri"/>
              </a:rPr>
              <a:t>-customer-view.</a:t>
            </a:r>
          </a:p>
          <a:p>
            <a:r>
              <a:rPr lang="en-US" dirty="0">
                <a:cs typeface="Calibri"/>
              </a:rPr>
              <a:t>The service inserts or pulls the data to a dedicated collection named </a:t>
            </a:r>
            <a:r>
              <a:rPr lang="en-US" dirty="0" err="1">
                <a:cs typeface="Calibri"/>
              </a:rPr>
              <a:t>csp</a:t>
            </a:r>
            <a:r>
              <a:rPr lang="en-US" dirty="0">
                <a:cs typeface="Calibri"/>
              </a:rPr>
              <a:t>-customers in the DB</a:t>
            </a:r>
          </a:p>
        </p:txBody>
      </p:sp>
    </p:spTree>
    <p:extLst>
      <p:ext uri="{BB962C8B-B14F-4D97-AF65-F5344CB8AC3E}">
        <p14:creationId xmlns:p14="http://schemas.microsoft.com/office/powerpoint/2010/main" val="2609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C311-3942-40C4-8C8C-F2E162E7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Flow – view </a:t>
            </a:r>
            <a:br>
              <a:rPr lang="en-US" dirty="0">
                <a:cs typeface="Calibri Light"/>
              </a:rPr>
            </a:br>
            <a:r>
              <a:rPr lang="en-US" sz="3200" dirty="0">
                <a:cs typeface="Calibri Light"/>
              </a:rPr>
              <a:t>The existing tenants list in the UI gets data from the "get tenants" REST API</a:t>
            </a:r>
            <a:br>
              <a:rPr lang="en-US" sz="3200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3BD99C-D057-4F14-8D85-64A1E4DE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955"/>
            <a:ext cx="10515600" cy="3248677"/>
          </a:xfrm>
        </p:spPr>
      </p:pic>
    </p:spTree>
    <p:extLst>
      <p:ext uri="{BB962C8B-B14F-4D97-AF65-F5344CB8AC3E}">
        <p14:creationId xmlns:p14="http://schemas.microsoft.com/office/powerpoint/2010/main" val="19251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C311-3942-40C4-8C8C-F2E162E7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17475"/>
            <a:ext cx="10515600" cy="735013"/>
          </a:xfrm>
        </p:spPr>
        <p:txBody>
          <a:bodyPr>
            <a:normAutofit/>
          </a:bodyPr>
          <a:lstStyle/>
          <a:p>
            <a:r>
              <a:rPr lang="en-US" dirty="0"/>
              <a:t>Add Tenant Flow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BF812-86E6-4F03-8B61-C310CA52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18276-2FA2-4FCD-8B9D-0DBD85049A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954928-15E4-48C6-8719-B0DD8C270DDE}"/>
              </a:ext>
            </a:extLst>
          </p:cNvPr>
          <p:cNvSpPr txBox="1"/>
          <p:nvPr/>
        </p:nvSpPr>
        <p:spPr>
          <a:xfrm>
            <a:off x="885823" y="857250"/>
            <a:ext cx="104013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To add a new tenant the UI send a POST request to "add new tenant " service.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If the </a:t>
            </a:r>
            <a:r>
              <a:rPr lang="en-US" dirty="0" err="1">
                <a:cs typeface="Calibri"/>
              </a:rPr>
              <a:t>zorg</a:t>
            </a:r>
            <a:r>
              <a:rPr lang="en-US" dirty="0">
                <a:cs typeface="Calibri"/>
              </a:rPr>
              <a:t> list is empty , you can enter a new </a:t>
            </a:r>
            <a:r>
              <a:rPr lang="en-US" dirty="0" err="1">
                <a:cs typeface="Calibri"/>
              </a:rPr>
              <a:t>Zorg</a:t>
            </a:r>
            <a:r>
              <a:rPr lang="en-US" dirty="0">
                <a:cs typeface="Calibri"/>
              </a:rPr>
              <a:t> name in the text field.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13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C311-3942-40C4-8C8C-F2E162E7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65100"/>
            <a:ext cx="10515600" cy="1811338"/>
          </a:xfrm>
        </p:spPr>
        <p:txBody>
          <a:bodyPr>
            <a:normAutofit fontScale="90000"/>
          </a:bodyPr>
          <a:lstStyle/>
          <a:p>
            <a:r>
              <a:rPr lang="en-US" dirty="0"/>
              <a:t>Edit and delete Flow</a:t>
            </a:r>
            <a:br>
              <a:rPr lang="en-US" dirty="0">
                <a:cs typeface="Calibri Light"/>
              </a:rPr>
            </a:br>
            <a:r>
              <a:rPr lang="en-US" sz="2400" dirty="0"/>
              <a:t>• In order to edit a tenant the UI gets the tenant data from "</a:t>
            </a:r>
            <a:r>
              <a:rPr lang="en-US" sz="2400" dirty="0">
                <a:cs typeface="Calibri Light"/>
              </a:rPr>
              <a:t>get tenant" service. </a:t>
            </a:r>
            <a:br>
              <a:rPr lang="en-US" sz="2400" dirty="0">
                <a:cs typeface="Calibri Light"/>
              </a:rPr>
            </a:br>
            <a:r>
              <a:rPr lang="en-US" sz="2400" dirty="0"/>
              <a:t>• To edit </a:t>
            </a:r>
            <a:r>
              <a:rPr lang="en-US" sz="2400" dirty="0">
                <a:cs typeface="Calibri Light"/>
              </a:rPr>
              <a:t>the tenant click on the pencil.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Edit will use the "update tenant" service. 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To delete a tenant , click on the trash can icon,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50DF42-6051-4EC8-A560-7A42DE75E3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6" y="2082800"/>
            <a:ext cx="99481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8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735D-C933-4ED7-9D94-E07C579A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Authentication &amp; Authorization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047E-2D30-4828-895F-75D3D546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In order for an account manager to enter the tenants page it must have a SF account, he should be a </a:t>
            </a:r>
            <a:r>
              <a:rPr lang="en-US" dirty="0" err="1">
                <a:cs typeface="Calibri"/>
              </a:rPr>
              <a:t>MyZerto</a:t>
            </a:r>
            <a:r>
              <a:rPr lang="en-US" dirty="0">
                <a:cs typeface="Calibri"/>
              </a:rPr>
              <a:t> User. And in his </a:t>
            </a:r>
            <a:r>
              <a:rPr lang="en-US" dirty="0" err="1">
                <a:cs typeface="Calibri"/>
              </a:rPr>
              <a:t>Cognito</a:t>
            </a:r>
            <a:r>
              <a:rPr lang="en-US" dirty="0">
                <a:cs typeface="Calibri"/>
              </a:rPr>
              <a:t> attributes it should have the following attribute:</a:t>
            </a:r>
          </a:p>
          <a:p>
            <a:pPr>
              <a:buNone/>
            </a:pPr>
            <a:r>
              <a:rPr lang="en-US" dirty="0" err="1">
                <a:cs typeface="Calibri"/>
              </a:rPr>
              <a:t>Custom:CompanyType:cloud_provider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/>
              <a:t>MyZerto</a:t>
            </a:r>
            <a:r>
              <a:rPr lang="en-US" dirty="0"/>
              <a:t> -&gt; User</a:t>
            </a:r>
            <a:r>
              <a:rPr lang="en-US" dirty="0">
                <a:cs typeface="Calibri"/>
              </a:rPr>
              <a:t> (update SF)</a:t>
            </a:r>
            <a:endParaRPr lang="en-US" dirty="0"/>
          </a:p>
          <a:p>
            <a:r>
              <a:rPr lang="en-US" dirty="0"/>
              <a:t>SF -&gt; Account</a:t>
            </a:r>
          </a:p>
          <a:p>
            <a:r>
              <a:rPr lang="en-US" dirty="0"/>
              <a:t>SF -&gt; User -&gt; Attributes</a:t>
            </a:r>
          </a:p>
          <a:p>
            <a:r>
              <a:rPr lang="en-US" dirty="0"/>
              <a:t>AWS </a:t>
            </a:r>
            <a:r>
              <a:rPr lang="en-US" dirty="0" err="1"/>
              <a:t>Cognito</a:t>
            </a:r>
            <a:r>
              <a:rPr lang="en-US" dirty="0"/>
              <a:t> -&gt; Builds the JWT </a:t>
            </a:r>
            <a:r>
              <a:rPr lang="en-US" dirty="0">
                <a:cs typeface="Calibri"/>
              </a:rPr>
              <a:t>(a job that </a:t>
            </a:r>
            <a:r>
              <a:rPr lang="en-US" dirty="0" err="1">
                <a:cs typeface="Calibri"/>
              </a:rPr>
              <a:t>retrievs</a:t>
            </a:r>
            <a:r>
              <a:rPr lang="en-US" dirty="0">
                <a:cs typeface="Calibri"/>
              </a:rPr>
              <a:t> data from Sales Force)</a:t>
            </a:r>
          </a:p>
          <a:p>
            <a:r>
              <a:rPr lang="en-US" dirty="0"/>
              <a:t>User Attributes </a:t>
            </a:r>
          </a:p>
          <a:p>
            <a:pPr lvl="1"/>
            <a:r>
              <a:rPr lang="en-US" dirty="0" err="1"/>
              <a:t>Custom:CompanyType:cloud_provider</a:t>
            </a:r>
            <a:endParaRPr lang="en-US" dirty="0"/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25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89DE-6B4D-487E-B60C-FE51C36E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Masquerading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07D7-2CE0-4306-8B16-2C968661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Masquerading (impersonating) is a feature built in so a user can get information (and thus view the UI) of any account ID in the system.</a:t>
            </a:r>
          </a:p>
          <a:p>
            <a:r>
              <a:rPr lang="en-US" b="1" dirty="0">
                <a:solidFill>
                  <a:srgbClr val="FF0000"/>
                </a:solidFill>
              </a:rPr>
              <a:t>Do not let the customers know of this feature!</a:t>
            </a:r>
          </a:p>
          <a:p>
            <a:r>
              <a:rPr lang="en-US" dirty="0"/>
              <a:t>This feature works by adding the query </a:t>
            </a:r>
            <a:r>
              <a:rPr lang="en-US" b="1" dirty="0"/>
              <a:t>?aid=&lt;account-id&gt;</a:t>
            </a:r>
            <a:r>
              <a:rPr lang="en-US" dirty="0"/>
              <a:t>to the end of the URL on the browser.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6667-FF01-4181-8070-7761C10C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Problems which an account manager can encounter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559A-DFC4-46CF-8A77-10A651FE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screen with an error on the list of tenants appears: check the JWT Token attributes for the account manager.</a:t>
            </a:r>
          </a:p>
          <a:p>
            <a:r>
              <a:rPr lang="en-US" dirty="0">
                <a:cs typeface="Calibri"/>
              </a:rPr>
              <a:t>Entering values in the form and clicking Save button doesn’t work: 1.Check if all the fields you entered are valid.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2.Could be that the service is down, check the service logs. </a:t>
            </a:r>
          </a:p>
          <a:p>
            <a:r>
              <a:rPr lang="en-US" dirty="0" err="1">
                <a:cs typeface="Calibri"/>
              </a:rPr>
              <a:t>Zorg</a:t>
            </a:r>
            <a:r>
              <a:rPr lang="en-US" dirty="0">
                <a:cs typeface="Calibri"/>
              </a:rPr>
              <a:t> list in the Add tenant form is empty: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1. Could be that there are no </a:t>
            </a:r>
            <a:r>
              <a:rPr lang="en-US" dirty="0" err="1">
                <a:cs typeface="Calibri"/>
              </a:rPr>
              <a:t>zorgs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zcm</a:t>
            </a:r>
            <a:r>
              <a:rPr lang="en-US" dirty="0">
                <a:cs typeface="Calibri"/>
              </a:rPr>
              <a:t> for this cloud manager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2. Check if the relevant </a:t>
            </a:r>
            <a:r>
              <a:rPr lang="en-US" dirty="0" err="1">
                <a:cs typeface="Calibri"/>
              </a:rPr>
              <a:t>zvm's</a:t>
            </a:r>
            <a:r>
              <a:rPr lang="en-US" dirty="0">
                <a:cs typeface="Calibri"/>
              </a:rPr>
              <a:t> transmit their </a:t>
            </a:r>
            <a:r>
              <a:rPr lang="en-US" dirty="0" err="1">
                <a:cs typeface="Calibri"/>
              </a:rPr>
              <a:t>zorgs</a:t>
            </a:r>
            <a:r>
              <a:rPr lang="en-US" dirty="0">
                <a:cs typeface="Calibri"/>
              </a:rPr>
              <a:t> data (from version 5.u4)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80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D3ACC4B88D3488367FF774171AFC0" ma:contentTypeVersion="5" ma:contentTypeDescription="Create a new document." ma:contentTypeScope="" ma:versionID="9790a8b707cbbf9cfb58218c03020883">
  <xsd:schema xmlns:xsd="http://www.w3.org/2001/XMLSchema" xmlns:xs="http://www.w3.org/2001/XMLSchema" xmlns:p="http://schemas.microsoft.com/office/2006/metadata/properties" xmlns:ns2="7de4d89e-eb68-4092-b2e4-950a9e05c743" xmlns:ns3="cb50f2d3-ea47-4b2a-abc6-768054945f1b" targetNamespace="http://schemas.microsoft.com/office/2006/metadata/properties" ma:root="true" ma:fieldsID="b3d42bbe547c7b886058b8055f869863" ns2:_="" ns3:_="">
    <xsd:import namespace="7de4d89e-eb68-4092-b2e4-950a9e05c743"/>
    <xsd:import namespace="cb50f2d3-ea47-4b2a-abc6-768054945f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4d89e-eb68-4092-b2e4-950a9e05c7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0f2d3-ea47-4b2a-abc6-768054945f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8D072-FAC4-4C8A-8068-AA4F6ADA7C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B58E04-8AD1-4B55-8473-07F9E0173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e4d89e-eb68-4092-b2e4-950a9e05c743"/>
    <ds:schemaRef ds:uri="cb50f2d3-ea47-4b2a-abc6-768054945f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AE3435-0D82-4D01-9AA0-2CC1BAB46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Tenants</vt:lpstr>
      <vt:lpstr>Introduction</vt:lpstr>
      <vt:lpstr>Architecture</vt:lpstr>
      <vt:lpstr>Main Flow – view  The existing tenants list in the UI gets data from the "get tenants" REST API </vt:lpstr>
      <vt:lpstr>Add Tenant Flow</vt:lpstr>
      <vt:lpstr>Edit and delete Flow • In order to edit a tenant the UI gets the tenant data from "get tenant" service.  • To edit the tenant click on the pencil. Edit will use the "update tenant" service.  To delete a tenant , click on the trash can icon,</vt:lpstr>
      <vt:lpstr> Authentication &amp; Authorization  </vt:lpstr>
      <vt:lpstr>Masquerading</vt:lpstr>
      <vt:lpstr>Problems which an account manager can encounter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Tenants</dc:title>
  <dc:creator>Liron Motner</dc:creator>
  <cp:lastModifiedBy>Liron Motner</cp:lastModifiedBy>
  <cp:revision>159</cp:revision>
  <dcterms:created xsi:type="dcterms:W3CDTF">2018-07-05T06:33:55Z</dcterms:created>
  <dcterms:modified xsi:type="dcterms:W3CDTF">2019-02-05T16:36:24Z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0x0101003C4D3ACC4B88D3488367FF774171AFC0</vt:lpwstr>
  </property>
</Properties>
</file>