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8"/>
  </p:notesMasterIdLst>
  <p:sldIdLst>
    <p:sldId id="256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4B5C75"/>
    <a:srgbClr val="6E83A2"/>
    <a:srgbClr val="647184"/>
    <a:srgbClr val="6F168A"/>
    <a:srgbClr val="D0CECE"/>
    <a:srgbClr val="E7E6E6"/>
    <a:srgbClr val="AFCAD5"/>
    <a:srgbClr val="9DB3A8"/>
    <a:srgbClr val="E4C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3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33501"/>
            <a:ext cx="9144000" cy="21764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DDE4-F1EC-4B28-98AC-855E685EFADD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v2第一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7050" y="1473200"/>
            <a:ext cx="9556750" cy="4623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797050" y="6356352"/>
            <a:ext cx="1784350" cy="365125"/>
          </a:xfrm>
        </p:spPr>
        <p:txBody>
          <a:bodyPr/>
          <a:lstStyle/>
          <a:p>
            <a:fld id="{3D07DDE4-F1EC-4B28-98AC-855E685EFADD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02754"/>
            <a:ext cx="2743200" cy="518722"/>
          </a:xfrm>
          <a:prstGeom prst="rect">
            <a:avLst/>
          </a:prstGeom>
        </p:spPr>
        <p:txBody>
          <a:bodyPr/>
          <a:lstStyle/>
          <a:p>
            <a:fld id="{BC173646-0ED2-4E4F-85D0-03A13A75C7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1104900"/>
            <a:ext cx="1492940" cy="57531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1902568"/>
            <a:ext cx="1479550" cy="665586"/>
          </a:xfrm>
          <a:prstGeom prst="rect">
            <a:avLst/>
          </a:prstGeom>
          <a:noFill/>
          <a:ln>
            <a:solidFill>
              <a:srgbClr val="D0CEC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第一部分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572720"/>
            <a:ext cx="1479550" cy="666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第二部分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3239982"/>
            <a:ext cx="1479550" cy="666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第三部分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3913156"/>
            <a:ext cx="1479550" cy="66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第四部分</a:t>
            </a:r>
          </a:p>
        </p:txBody>
      </p:sp>
      <p:sp>
        <p:nvSpPr>
          <p:cNvPr id="13" name="等腰三角形 12"/>
          <p:cNvSpPr>
            <a:spLocks noChangeAspect="1"/>
          </p:cNvSpPr>
          <p:nvPr userDrawn="1"/>
        </p:nvSpPr>
        <p:spPr>
          <a:xfrm rot="16200000">
            <a:off x="1311964" y="4168569"/>
            <a:ext cx="180000" cy="155173"/>
          </a:xfrm>
          <a:prstGeom prst="triangle">
            <a:avLst/>
          </a:prstGeom>
          <a:solidFill>
            <a:srgbClr val="E7E6E6"/>
          </a:solidFill>
          <a:ln w="31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7050" y="1473200"/>
            <a:ext cx="9556750" cy="4623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DDE4-F1EC-4B28-98AC-855E685EFADD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02754"/>
            <a:ext cx="2743200" cy="518722"/>
          </a:xfrm>
          <a:prstGeom prst="rect">
            <a:avLst/>
          </a:prstGeom>
        </p:spPr>
        <p:txBody>
          <a:bodyPr/>
          <a:lstStyle/>
          <a:p>
            <a:fld id="{BC173646-0ED2-4E4F-85D0-03A13A75C7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902568"/>
            <a:ext cx="1403350" cy="47897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第一部分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761490"/>
            <a:ext cx="1403350" cy="478970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第二部分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3617541"/>
            <a:ext cx="1403350" cy="47897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第三部分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4473592"/>
            <a:ext cx="1403350" cy="47897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第四部分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84302"/>
            <a:ext cx="5181600" cy="47926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84302"/>
            <a:ext cx="5181600" cy="47926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DDE4-F1EC-4B28-98AC-855E685EFADD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DDE4-F1EC-4B28-98AC-855E685EFADD}" type="datetimeFigureOut">
              <a:rPr lang="zh-CN" altLang="en-US" smtClean="0"/>
              <a:t>2019/11/5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DDE4-F1EC-4B28-98AC-855E685EFADD}" type="datetimeFigureOut">
              <a:rPr lang="zh-CN" altLang="en-US" smtClean="0"/>
              <a:t>2019/11/5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62567" y="6356351"/>
            <a:ext cx="3466866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63773" y="3083032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2121263" y="29179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278460" y="2994901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68"/>
          <p:cNvSpPr>
            <a:spLocks noGrp="1"/>
          </p:cNvSpPr>
          <p:nvPr>
            <p:ph type="body" sz="quarter" idx="13" hasCustomPrompt="1"/>
          </p:nvPr>
        </p:nvSpPr>
        <p:spPr>
          <a:xfrm>
            <a:off x="3460750" y="2578937"/>
            <a:ext cx="5054600" cy="2409197"/>
          </a:xfrm>
        </p:spPr>
        <p:txBody>
          <a:bodyPr anchor="ctr">
            <a:normAutofit/>
          </a:bodyPr>
          <a:lstStyle>
            <a:lvl1pPr marL="342900" indent="-342900">
              <a:lnSpc>
                <a:spcPct val="150000"/>
              </a:lnSpc>
              <a:buClr>
                <a:srgbClr val="5C307D"/>
              </a:buClr>
              <a:buSzPct val="150000"/>
              <a:buFont typeface="+mj-lt"/>
              <a:buAutoNum type="arabicPeriod"/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16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14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2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2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第一章</a:t>
            </a:r>
          </a:p>
          <a:p>
            <a:pPr lvl="0"/>
            <a:r>
              <a:rPr lang="zh-CN" altLang="en-US" dirty="0"/>
              <a:t>第二章</a:t>
            </a:r>
          </a:p>
          <a:p>
            <a:pPr lvl="0"/>
            <a:r>
              <a:rPr lang="zh-CN" altLang="en-US" dirty="0"/>
              <a:t>第三章</a:t>
            </a:r>
          </a:p>
          <a:p>
            <a:pPr lvl="0"/>
            <a:r>
              <a:rPr lang="zh-CN" altLang="en-US" dirty="0"/>
              <a:t>第四章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842625" y="6321426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242675" y="5921376"/>
            <a:ext cx="400050" cy="40005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 flipH="1">
            <a:off x="8007350" y="6721476"/>
            <a:ext cx="283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图标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DDE4-F1EC-4B28-98AC-855E685EFADD}" type="datetimeFigureOut">
              <a:rPr lang="zh-CN" altLang="en-US" smtClean="0"/>
              <a:t>2019/11/5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202754"/>
            <a:ext cx="2743200" cy="518722"/>
          </a:xfrm>
          <a:prstGeom prst="rect">
            <a:avLst/>
          </a:prstGeom>
        </p:spPr>
        <p:txBody>
          <a:bodyPr/>
          <a:lstStyle/>
          <a:p>
            <a:fld id="{BC173646-0ED2-4E4F-85D0-03A13A75C74A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665108" y="1990808"/>
            <a:ext cx="4556660" cy="3883519"/>
            <a:chOff x="335541" y="642218"/>
            <a:chExt cx="4749799" cy="4048125"/>
          </a:xfrm>
          <a:solidFill>
            <a:schemeClr val="accent1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28003" y="1764580"/>
              <a:ext cx="374650" cy="554038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516516" y="4050580"/>
              <a:ext cx="411162" cy="636588"/>
            </a:xfrm>
            <a:custGeom>
              <a:avLst/>
              <a:gdLst>
                <a:gd name="T0" fmla="*/ 19 w 347"/>
                <a:gd name="T1" fmla="*/ 28 h 537"/>
                <a:gd name="T2" fmla="*/ 30 w 347"/>
                <a:gd name="T3" fmla="*/ 4 h 537"/>
                <a:gd name="T4" fmla="*/ 54 w 347"/>
                <a:gd name="T5" fmla="*/ 15 h 537"/>
                <a:gd name="T6" fmla="*/ 67 w 347"/>
                <a:gd name="T7" fmla="*/ 49 h 537"/>
                <a:gd name="T8" fmla="*/ 56 w 347"/>
                <a:gd name="T9" fmla="*/ 73 h 537"/>
                <a:gd name="T10" fmla="*/ 50 w 347"/>
                <a:gd name="T11" fmla="*/ 74 h 537"/>
                <a:gd name="T12" fmla="*/ 32 w 347"/>
                <a:gd name="T13" fmla="*/ 62 h 537"/>
                <a:gd name="T14" fmla="*/ 19 w 347"/>
                <a:gd name="T15" fmla="*/ 28 h 537"/>
                <a:gd name="T16" fmla="*/ 163 w 347"/>
                <a:gd name="T17" fmla="*/ 308 h 537"/>
                <a:gd name="T18" fmla="*/ 140 w 347"/>
                <a:gd name="T19" fmla="*/ 297 h 537"/>
                <a:gd name="T20" fmla="*/ 129 w 347"/>
                <a:gd name="T21" fmla="*/ 321 h 537"/>
                <a:gd name="T22" fmla="*/ 143 w 347"/>
                <a:gd name="T23" fmla="*/ 360 h 537"/>
                <a:gd name="T24" fmla="*/ 167 w 347"/>
                <a:gd name="T25" fmla="*/ 370 h 537"/>
                <a:gd name="T26" fmla="*/ 178 w 347"/>
                <a:gd name="T27" fmla="*/ 347 h 537"/>
                <a:gd name="T28" fmla="*/ 163 w 347"/>
                <a:gd name="T29" fmla="*/ 308 h 537"/>
                <a:gd name="T30" fmla="*/ 345 w 347"/>
                <a:gd name="T31" fmla="*/ 429 h 537"/>
                <a:gd name="T32" fmla="*/ 334 w 347"/>
                <a:gd name="T33" fmla="*/ 415 h 537"/>
                <a:gd name="T34" fmla="*/ 332 w 347"/>
                <a:gd name="T35" fmla="*/ 390 h 537"/>
                <a:gd name="T36" fmla="*/ 178 w 347"/>
                <a:gd name="T37" fmla="*/ 210 h 537"/>
                <a:gd name="T38" fmla="*/ 186 w 347"/>
                <a:gd name="T39" fmla="*/ 173 h 537"/>
                <a:gd name="T40" fmla="*/ 180 w 347"/>
                <a:gd name="T41" fmla="*/ 140 h 537"/>
                <a:gd name="T42" fmla="*/ 93 w 347"/>
                <a:gd name="T43" fmla="*/ 80 h 537"/>
                <a:gd name="T44" fmla="*/ 61 w 347"/>
                <a:gd name="T45" fmla="*/ 86 h 537"/>
                <a:gd name="T46" fmla="*/ 0 w 347"/>
                <a:gd name="T47" fmla="*/ 173 h 537"/>
                <a:gd name="T48" fmla="*/ 6 w 347"/>
                <a:gd name="T49" fmla="*/ 205 h 537"/>
                <a:gd name="T50" fmla="*/ 53 w 347"/>
                <a:gd name="T51" fmla="*/ 256 h 537"/>
                <a:gd name="T52" fmla="*/ 55 w 347"/>
                <a:gd name="T53" fmla="*/ 493 h 537"/>
                <a:gd name="T54" fmla="*/ 69 w 347"/>
                <a:gd name="T55" fmla="*/ 513 h 537"/>
                <a:gd name="T56" fmla="*/ 70 w 347"/>
                <a:gd name="T57" fmla="*/ 531 h 537"/>
                <a:gd name="T58" fmla="*/ 76 w 347"/>
                <a:gd name="T59" fmla="*/ 537 h 537"/>
                <a:gd name="T60" fmla="*/ 82 w 347"/>
                <a:gd name="T61" fmla="*/ 530 h 537"/>
                <a:gd name="T62" fmla="*/ 81 w 347"/>
                <a:gd name="T63" fmla="*/ 513 h 537"/>
                <a:gd name="T64" fmla="*/ 97 w 347"/>
                <a:gd name="T65" fmla="*/ 493 h 537"/>
                <a:gd name="T66" fmla="*/ 95 w 347"/>
                <a:gd name="T67" fmla="*/ 203 h 537"/>
                <a:gd name="T68" fmla="*/ 74 w 347"/>
                <a:gd name="T69" fmla="*/ 181 h 537"/>
                <a:gd name="T70" fmla="*/ 53 w 347"/>
                <a:gd name="T71" fmla="*/ 203 h 537"/>
                <a:gd name="T72" fmla="*/ 53 w 347"/>
                <a:gd name="T73" fmla="*/ 234 h 537"/>
                <a:gd name="T74" fmla="*/ 24 w 347"/>
                <a:gd name="T75" fmla="*/ 198 h 537"/>
                <a:gd name="T76" fmla="*/ 20 w 347"/>
                <a:gd name="T77" fmla="*/ 173 h 537"/>
                <a:gd name="T78" fmla="*/ 68 w 347"/>
                <a:gd name="T79" fmla="*/ 104 h 537"/>
                <a:gd name="T80" fmla="*/ 93 w 347"/>
                <a:gd name="T81" fmla="*/ 99 h 537"/>
                <a:gd name="T82" fmla="*/ 162 w 347"/>
                <a:gd name="T83" fmla="*/ 147 h 537"/>
                <a:gd name="T84" fmla="*/ 167 w 347"/>
                <a:gd name="T85" fmla="*/ 173 h 537"/>
                <a:gd name="T86" fmla="*/ 164 w 347"/>
                <a:gd name="T87" fmla="*/ 193 h 537"/>
                <a:gd name="T88" fmla="*/ 144 w 347"/>
                <a:gd name="T89" fmla="*/ 169 h 537"/>
                <a:gd name="T90" fmla="*/ 114 w 347"/>
                <a:gd name="T91" fmla="*/ 167 h 537"/>
                <a:gd name="T92" fmla="*/ 111 w 347"/>
                <a:gd name="T93" fmla="*/ 196 h 537"/>
                <a:gd name="T94" fmla="*/ 299 w 347"/>
                <a:gd name="T95" fmla="*/ 418 h 537"/>
                <a:gd name="T96" fmla="*/ 316 w 347"/>
                <a:gd name="T97" fmla="*/ 425 h 537"/>
                <a:gd name="T98" fmla="*/ 325 w 347"/>
                <a:gd name="T99" fmla="*/ 423 h 537"/>
                <a:gd name="T100" fmla="*/ 335 w 347"/>
                <a:gd name="T101" fmla="*/ 436 h 537"/>
                <a:gd name="T102" fmla="*/ 340 w 347"/>
                <a:gd name="T103" fmla="*/ 438 h 537"/>
                <a:gd name="T104" fmla="*/ 344 w 347"/>
                <a:gd name="T105" fmla="*/ 437 h 537"/>
                <a:gd name="T106" fmla="*/ 345 w 347"/>
                <a:gd name="T107" fmla="*/ 429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7" h="537">
                  <a:moveTo>
                    <a:pt x="19" y="28"/>
                  </a:moveTo>
                  <a:cubicBezTo>
                    <a:pt x="16" y="18"/>
                    <a:pt x="21" y="7"/>
                    <a:pt x="30" y="4"/>
                  </a:cubicBezTo>
                  <a:cubicBezTo>
                    <a:pt x="40" y="0"/>
                    <a:pt x="51" y="5"/>
                    <a:pt x="54" y="15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1" y="58"/>
                    <a:pt x="66" y="69"/>
                    <a:pt x="56" y="73"/>
                  </a:cubicBezTo>
                  <a:cubicBezTo>
                    <a:pt x="54" y="73"/>
                    <a:pt x="52" y="74"/>
                    <a:pt x="50" y="74"/>
                  </a:cubicBezTo>
                  <a:cubicBezTo>
                    <a:pt x="42" y="74"/>
                    <a:pt x="35" y="69"/>
                    <a:pt x="32" y="62"/>
                  </a:cubicBezTo>
                  <a:lnTo>
                    <a:pt x="19" y="28"/>
                  </a:lnTo>
                  <a:close/>
                  <a:moveTo>
                    <a:pt x="163" y="308"/>
                  </a:moveTo>
                  <a:cubicBezTo>
                    <a:pt x="160" y="298"/>
                    <a:pt x="149" y="294"/>
                    <a:pt x="140" y="297"/>
                  </a:cubicBezTo>
                  <a:cubicBezTo>
                    <a:pt x="130" y="301"/>
                    <a:pt x="125" y="311"/>
                    <a:pt x="129" y="321"/>
                  </a:cubicBezTo>
                  <a:cubicBezTo>
                    <a:pt x="143" y="360"/>
                    <a:pt x="143" y="360"/>
                    <a:pt x="143" y="360"/>
                  </a:cubicBezTo>
                  <a:cubicBezTo>
                    <a:pt x="146" y="369"/>
                    <a:pt x="157" y="374"/>
                    <a:pt x="167" y="370"/>
                  </a:cubicBezTo>
                  <a:cubicBezTo>
                    <a:pt x="176" y="367"/>
                    <a:pt x="181" y="356"/>
                    <a:pt x="178" y="347"/>
                  </a:cubicBezTo>
                  <a:lnTo>
                    <a:pt x="163" y="308"/>
                  </a:lnTo>
                  <a:close/>
                  <a:moveTo>
                    <a:pt x="345" y="429"/>
                  </a:moveTo>
                  <a:cubicBezTo>
                    <a:pt x="334" y="415"/>
                    <a:pt x="334" y="415"/>
                    <a:pt x="334" y="415"/>
                  </a:cubicBezTo>
                  <a:cubicBezTo>
                    <a:pt x="338" y="407"/>
                    <a:pt x="338" y="397"/>
                    <a:pt x="332" y="390"/>
                  </a:cubicBezTo>
                  <a:cubicBezTo>
                    <a:pt x="178" y="210"/>
                    <a:pt x="178" y="210"/>
                    <a:pt x="178" y="210"/>
                  </a:cubicBezTo>
                  <a:cubicBezTo>
                    <a:pt x="183" y="198"/>
                    <a:pt x="186" y="186"/>
                    <a:pt x="186" y="173"/>
                  </a:cubicBezTo>
                  <a:cubicBezTo>
                    <a:pt x="186" y="162"/>
                    <a:pt x="184" y="151"/>
                    <a:pt x="180" y="140"/>
                  </a:cubicBezTo>
                  <a:cubicBezTo>
                    <a:pt x="166" y="103"/>
                    <a:pt x="131" y="80"/>
                    <a:pt x="93" y="80"/>
                  </a:cubicBezTo>
                  <a:cubicBezTo>
                    <a:pt x="83" y="80"/>
                    <a:pt x="72" y="82"/>
                    <a:pt x="61" y="86"/>
                  </a:cubicBezTo>
                  <a:cubicBezTo>
                    <a:pt x="24" y="100"/>
                    <a:pt x="0" y="135"/>
                    <a:pt x="0" y="173"/>
                  </a:cubicBezTo>
                  <a:cubicBezTo>
                    <a:pt x="0" y="184"/>
                    <a:pt x="2" y="194"/>
                    <a:pt x="6" y="205"/>
                  </a:cubicBezTo>
                  <a:cubicBezTo>
                    <a:pt x="15" y="229"/>
                    <a:pt x="32" y="246"/>
                    <a:pt x="53" y="256"/>
                  </a:cubicBezTo>
                  <a:cubicBezTo>
                    <a:pt x="55" y="493"/>
                    <a:pt x="55" y="493"/>
                    <a:pt x="55" y="493"/>
                  </a:cubicBezTo>
                  <a:cubicBezTo>
                    <a:pt x="55" y="502"/>
                    <a:pt x="61" y="510"/>
                    <a:pt x="69" y="513"/>
                  </a:cubicBezTo>
                  <a:cubicBezTo>
                    <a:pt x="70" y="531"/>
                    <a:pt x="70" y="531"/>
                    <a:pt x="70" y="531"/>
                  </a:cubicBezTo>
                  <a:cubicBezTo>
                    <a:pt x="70" y="534"/>
                    <a:pt x="73" y="537"/>
                    <a:pt x="76" y="537"/>
                  </a:cubicBezTo>
                  <a:cubicBezTo>
                    <a:pt x="80" y="536"/>
                    <a:pt x="82" y="534"/>
                    <a:pt x="82" y="530"/>
                  </a:cubicBezTo>
                  <a:cubicBezTo>
                    <a:pt x="81" y="513"/>
                    <a:pt x="81" y="513"/>
                    <a:pt x="81" y="513"/>
                  </a:cubicBezTo>
                  <a:cubicBezTo>
                    <a:pt x="90" y="511"/>
                    <a:pt x="97" y="503"/>
                    <a:pt x="97" y="493"/>
                  </a:cubicBezTo>
                  <a:cubicBezTo>
                    <a:pt x="95" y="203"/>
                    <a:pt x="95" y="203"/>
                    <a:pt x="95" y="203"/>
                  </a:cubicBezTo>
                  <a:cubicBezTo>
                    <a:pt x="95" y="191"/>
                    <a:pt x="85" y="181"/>
                    <a:pt x="74" y="181"/>
                  </a:cubicBezTo>
                  <a:cubicBezTo>
                    <a:pt x="62" y="182"/>
                    <a:pt x="53" y="191"/>
                    <a:pt x="53" y="203"/>
                  </a:cubicBezTo>
                  <a:cubicBezTo>
                    <a:pt x="53" y="234"/>
                    <a:pt x="53" y="234"/>
                    <a:pt x="53" y="234"/>
                  </a:cubicBezTo>
                  <a:cubicBezTo>
                    <a:pt x="40" y="226"/>
                    <a:pt x="30" y="214"/>
                    <a:pt x="24" y="198"/>
                  </a:cubicBezTo>
                  <a:cubicBezTo>
                    <a:pt x="21" y="190"/>
                    <a:pt x="20" y="181"/>
                    <a:pt x="20" y="173"/>
                  </a:cubicBezTo>
                  <a:cubicBezTo>
                    <a:pt x="20" y="143"/>
                    <a:pt x="38" y="115"/>
                    <a:pt x="68" y="104"/>
                  </a:cubicBezTo>
                  <a:cubicBezTo>
                    <a:pt x="76" y="101"/>
                    <a:pt x="85" y="99"/>
                    <a:pt x="93" y="99"/>
                  </a:cubicBezTo>
                  <a:cubicBezTo>
                    <a:pt x="123" y="99"/>
                    <a:pt x="151" y="117"/>
                    <a:pt x="162" y="147"/>
                  </a:cubicBezTo>
                  <a:cubicBezTo>
                    <a:pt x="166" y="156"/>
                    <a:pt x="167" y="164"/>
                    <a:pt x="167" y="173"/>
                  </a:cubicBezTo>
                  <a:cubicBezTo>
                    <a:pt x="167" y="180"/>
                    <a:pt x="166" y="186"/>
                    <a:pt x="164" y="193"/>
                  </a:cubicBezTo>
                  <a:cubicBezTo>
                    <a:pt x="144" y="169"/>
                    <a:pt x="144" y="169"/>
                    <a:pt x="144" y="169"/>
                  </a:cubicBezTo>
                  <a:cubicBezTo>
                    <a:pt x="136" y="160"/>
                    <a:pt x="123" y="159"/>
                    <a:pt x="114" y="167"/>
                  </a:cubicBezTo>
                  <a:cubicBezTo>
                    <a:pt x="105" y="174"/>
                    <a:pt x="104" y="188"/>
                    <a:pt x="111" y="196"/>
                  </a:cubicBezTo>
                  <a:cubicBezTo>
                    <a:pt x="299" y="418"/>
                    <a:pt x="299" y="418"/>
                    <a:pt x="299" y="418"/>
                  </a:cubicBezTo>
                  <a:cubicBezTo>
                    <a:pt x="304" y="423"/>
                    <a:pt x="310" y="425"/>
                    <a:pt x="316" y="425"/>
                  </a:cubicBezTo>
                  <a:cubicBezTo>
                    <a:pt x="319" y="425"/>
                    <a:pt x="322" y="424"/>
                    <a:pt x="325" y="423"/>
                  </a:cubicBezTo>
                  <a:cubicBezTo>
                    <a:pt x="335" y="436"/>
                    <a:pt x="335" y="436"/>
                    <a:pt x="335" y="436"/>
                  </a:cubicBezTo>
                  <a:cubicBezTo>
                    <a:pt x="337" y="438"/>
                    <a:pt x="338" y="438"/>
                    <a:pt x="340" y="438"/>
                  </a:cubicBezTo>
                  <a:cubicBezTo>
                    <a:pt x="341" y="438"/>
                    <a:pt x="343" y="438"/>
                    <a:pt x="344" y="437"/>
                  </a:cubicBezTo>
                  <a:cubicBezTo>
                    <a:pt x="347" y="435"/>
                    <a:pt x="347" y="431"/>
                    <a:pt x="345" y="4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4399541" y="1788393"/>
              <a:ext cx="668337" cy="547688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2304041" y="1836018"/>
              <a:ext cx="749300" cy="509588"/>
            </a:xfrm>
            <a:custGeom>
              <a:avLst/>
              <a:gdLst>
                <a:gd name="T0" fmla="*/ 627 w 631"/>
                <a:gd name="T1" fmla="*/ 44 h 429"/>
                <a:gd name="T2" fmla="*/ 469 w 631"/>
                <a:gd name="T3" fmla="*/ 0 h 429"/>
                <a:gd name="T4" fmla="*/ 315 w 631"/>
                <a:gd name="T5" fmla="*/ 41 h 429"/>
                <a:gd name="T6" fmla="*/ 168 w 631"/>
                <a:gd name="T7" fmla="*/ 0 h 429"/>
                <a:gd name="T8" fmla="*/ 3 w 631"/>
                <a:gd name="T9" fmla="*/ 44 h 429"/>
                <a:gd name="T10" fmla="*/ 0 w 631"/>
                <a:gd name="T11" fmla="*/ 52 h 429"/>
                <a:gd name="T12" fmla="*/ 0 w 631"/>
                <a:gd name="T13" fmla="*/ 412 h 429"/>
                <a:gd name="T14" fmla="*/ 23 w 631"/>
                <a:gd name="T15" fmla="*/ 429 h 429"/>
                <a:gd name="T16" fmla="*/ 313 w 631"/>
                <a:gd name="T17" fmla="*/ 429 h 429"/>
                <a:gd name="T18" fmla="*/ 608 w 631"/>
                <a:gd name="T19" fmla="*/ 429 h 429"/>
                <a:gd name="T20" fmla="*/ 631 w 631"/>
                <a:gd name="T21" fmla="*/ 413 h 429"/>
                <a:gd name="T22" fmla="*/ 631 w 631"/>
                <a:gd name="T23" fmla="*/ 52 h 429"/>
                <a:gd name="T24" fmla="*/ 627 w 631"/>
                <a:gd name="T25" fmla="*/ 44 h 429"/>
                <a:gd name="T26" fmla="*/ 304 w 631"/>
                <a:gd name="T27" fmla="*/ 60 h 429"/>
                <a:gd name="T28" fmla="*/ 304 w 631"/>
                <a:gd name="T29" fmla="*/ 393 h 429"/>
                <a:gd name="T30" fmla="*/ 167 w 631"/>
                <a:gd name="T31" fmla="*/ 355 h 429"/>
                <a:gd name="T32" fmla="*/ 40 w 631"/>
                <a:gd name="T33" fmla="*/ 380 h 429"/>
                <a:gd name="T34" fmla="*/ 40 w 631"/>
                <a:gd name="T35" fmla="*/ 46 h 429"/>
                <a:gd name="T36" fmla="*/ 169 w 631"/>
                <a:gd name="T37" fmla="*/ 21 h 429"/>
                <a:gd name="T38" fmla="*/ 304 w 631"/>
                <a:gd name="T39" fmla="*/ 60 h 429"/>
                <a:gd name="T40" fmla="*/ 590 w 631"/>
                <a:gd name="T41" fmla="*/ 45 h 429"/>
                <a:gd name="T42" fmla="*/ 590 w 631"/>
                <a:gd name="T43" fmla="*/ 381 h 429"/>
                <a:gd name="T44" fmla="*/ 462 w 631"/>
                <a:gd name="T45" fmla="*/ 359 h 429"/>
                <a:gd name="T46" fmla="*/ 323 w 631"/>
                <a:gd name="T47" fmla="*/ 394 h 429"/>
                <a:gd name="T48" fmla="*/ 323 w 631"/>
                <a:gd name="T49" fmla="*/ 61 h 429"/>
                <a:gd name="T50" fmla="*/ 469 w 631"/>
                <a:gd name="T51" fmla="*/ 21 h 429"/>
                <a:gd name="T52" fmla="*/ 590 w 631"/>
                <a:gd name="T53" fmla="*/ 45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31" h="429">
                  <a:moveTo>
                    <a:pt x="627" y="44"/>
                  </a:moveTo>
                  <a:cubicBezTo>
                    <a:pt x="593" y="16"/>
                    <a:pt x="534" y="0"/>
                    <a:pt x="469" y="0"/>
                  </a:cubicBezTo>
                  <a:cubicBezTo>
                    <a:pt x="407" y="0"/>
                    <a:pt x="350" y="15"/>
                    <a:pt x="315" y="41"/>
                  </a:cubicBezTo>
                  <a:cubicBezTo>
                    <a:pt x="288" y="15"/>
                    <a:pt x="234" y="0"/>
                    <a:pt x="168" y="0"/>
                  </a:cubicBezTo>
                  <a:cubicBezTo>
                    <a:pt x="100" y="0"/>
                    <a:pt x="37" y="17"/>
                    <a:pt x="3" y="44"/>
                  </a:cubicBezTo>
                  <a:cubicBezTo>
                    <a:pt x="1" y="46"/>
                    <a:pt x="0" y="49"/>
                    <a:pt x="0" y="52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19"/>
                    <a:pt x="9" y="429"/>
                    <a:pt x="23" y="429"/>
                  </a:cubicBezTo>
                  <a:cubicBezTo>
                    <a:pt x="313" y="429"/>
                    <a:pt x="313" y="429"/>
                    <a:pt x="313" y="429"/>
                  </a:cubicBezTo>
                  <a:cubicBezTo>
                    <a:pt x="314" y="429"/>
                    <a:pt x="608" y="429"/>
                    <a:pt x="608" y="429"/>
                  </a:cubicBezTo>
                  <a:cubicBezTo>
                    <a:pt x="618" y="429"/>
                    <a:pt x="631" y="424"/>
                    <a:pt x="631" y="413"/>
                  </a:cubicBezTo>
                  <a:cubicBezTo>
                    <a:pt x="631" y="52"/>
                    <a:pt x="631" y="52"/>
                    <a:pt x="631" y="52"/>
                  </a:cubicBezTo>
                  <a:cubicBezTo>
                    <a:pt x="631" y="49"/>
                    <a:pt x="630" y="46"/>
                    <a:pt x="627" y="44"/>
                  </a:cubicBezTo>
                  <a:close/>
                  <a:moveTo>
                    <a:pt x="304" y="60"/>
                  </a:moveTo>
                  <a:cubicBezTo>
                    <a:pt x="304" y="66"/>
                    <a:pt x="304" y="393"/>
                    <a:pt x="304" y="393"/>
                  </a:cubicBezTo>
                  <a:cubicBezTo>
                    <a:pt x="275" y="369"/>
                    <a:pt x="227" y="355"/>
                    <a:pt x="167" y="355"/>
                  </a:cubicBezTo>
                  <a:cubicBezTo>
                    <a:pt x="120" y="355"/>
                    <a:pt x="75" y="364"/>
                    <a:pt x="40" y="380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6"/>
                    <a:pt x="85" y="21"/>
                    <a:pt x="169" y="21"/>
                  </a:cubicBezTo>
                  <a:cubicBezTo>
                    <a:pt x="266" y="21"/>
                    <a:pt x="304" y="58"/>
                    <a:pt x="304" y="60"/>
                  </a:cubicBezTo>
                  <a:close/>
                  <a:moveTo>
                    <a:pt x="590" y="45"/>
                  </a:moveTo>
                  <a:cubicBezTo>
                    <a:pt x="590" y="381"/>
                    <a:pt x="590" y="381"/>
                    <a:pt x="590" y="381"/>
                  </a:cubicBezTo>
                  <a:cubicBezTo>
                    <a:pt x="554" y="366"/>
                    <a:pt x="505" y="359"/>
                    <a:pt x="462" y="359"/>
                  </a:cubicBezTo>
                  <a:cubicBezTo>
                    <a:pt x="401" y="359"/>
                    <a:pt x="352" y="371"/>
                    <a:pt x="323" y="394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23" y="61"/>
                    <a:pt x="368" y="21"/>
                    <a:pt x="469" y="21"/>
                  </a:cubicBezTo>
                  <a:cubicBezTo>
                    <a:pt x="547" y="21"/>
                    <a:pt x="590" y="45"/>
                    <a:pt x="590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373641" y="748580"/>
              <a:ext cx="644525" cy="523875"/>
            </a:xfrm>
            <a:custGeom>
              <a:avLst/>
              <a:gdLst>
                <a:gd name="T0" fmla="*/ 39 w 542"/>
                <a:gd name="T1" fmla="*/ 0 h 442"/>
                <a:gd name="T2" fmla="*/ 0 w 542"/>
                <a:gd name="T3" fmla="*/ 403 h 442"/>
                <a:gd name="T4" fmla="*/ 503 w 542"/>
                <a:gd name="T5" fmla="*/ 442 h 442"/>
                <a:gd name="T6" fmla="*/ 542 w 542"/>
                <a:gd name="T7" fmla="*/ 40 h 442"/>
                <a:gd name="T8" fmla="*/ 514 w 542"/>
                <a:gd name="T9" fmla="*/ 395 h 442"/>
                <a:gd name="T10" fmla="*/ 49 w 542"/>
                <a:gd name="T11" fmla="*/ 414 h 442"/>
                <a:gd name="T12" fmla="*/ 30 w 542"/>
                <a:gd name="T13" fmla="*/ 50 h 442"/>
                <a:gd name="T14" fmla="*/ 494 w 542"/>
                <a:gd name="T15" fmla="*/ 31 h 442"/>
                <a:gd name="T16" fmla="*/ 514 w 542"/>
                <a:gd name="T17" fmla="*/ 395 h 442"/>
                <a:gd name="T18" fmla="*/ 68 w 542"/>
                <a:gd name="T19" fmla="*/ 58 h 442"/>
                <a:gd name="T20" fmla="*/ 58 w 542"/>
                <a:gd name="T21" fmla="*/ 376 h 442"/>
                <a:gd name="T22" fmla="*/ 314 w 542"/>
                <a:gd name="T23" fmla="*/ 387 h 442"/>
                <a:gd name="T24" fmla="*/ 320 w 542"/>
                <a:gd name="T25" fmla="*/ 359 h 442"/>
                <a:gd name="T26" fmla="*/ 447 w 542"/>
                <a:gd name="T27" fmla="*/ 365 h 442"/>
                <a:gd name="T28" fmla="*/ 473 w 542"/>
                <a:gd name="T29" fmla="*/ 387 h 442"/>
                <a:gd name="T30" fmla="*/ 484 w 542"/>
                <a:gd name="T31" fmla="*/ 69 h 442"/>
                <a:gd name="T32" fmla="*/ 208 w 542"/>
                <a:gd name="T33" fmla="*/ 260 h 442"/>
                <a:gd name="T34" fmla="*/ 163 w 542"/>
                <a:gd name="T35" fmla="*/ 287 h 442"/>
                <a:gd name="T36" fmla="*/ 123 w 542"/>
                <a:gd name="T37" fmla="*/ 270 h 442"/>
                <a:gd name="T38" fmla="*/ 129 w 542"/>
                <a:gd name="T39" fmla="*/ 253 h 442"/>
                <a:gd name="T40" fmla="*/ 144 w 542"/>
                <a:gd name="T41" fmla="*/ 259 h 442"/>
                <a:gd name="T42" fmla="*/ 155 w 542"/>
                <a:gd name="T43" fmla="*/ 269 h 442"/>
                <a:gd name="T44" fmla="*/ 187 w 542"/>
                <a:gd name="T45" fmla="*/ 253 h 442"/>
                <a:gd name="T46" fmla="*/ 175 w 542"/>
                <a:gd name="T47" fmla="*/ 220 h 442"/>
                <a:gd name="T48" fmla="*/ 155 w 542"/>
                <a:gd name="T49" fmla="*/ 220 h 442"/>
                <a:gd name="T50" fmla="*/ 139 w 542"/>
                <a:gd name="T51" fmla="*/ 218 h 442"/>
                <a:gd name="T52" fmla="*/ 146 w 542"/>
                <a:gd name="T53" fmla="*/ 204 h 442"/>
                <a:gd name="T54" fmla="*/ 169 w 542"/>
                <a:gd name="T55" fmla="*/ 186 h 442"/>
                <a:gd name="T56" fmla="*/ 163 w 542"/>
                <a:gd name="T57" fmla="*/ 178 h 442"/>
                <a:gd name="T58" fmla="*/ 138 w 542"/>
                <a:gd name="T59" fmla="*/ 184 h 442"/>
                <a:gd name="T60" fmla="*/ 124 w 542"/>
                <a:gd name="T61" fmla="*/ 193 h 442"/>
                <a:gd name="T62" fmla="*/ 117 w 542"/>
                <a:gd name="T63" fmla="*/ 178 h 442"/>
                <a:gd name="T64" fmla="*/ 173 w 542"/>
                <a:gd name="T65" fmla="*/ 163 h 442"/>
                <a:gd name="T66" fmla="*/ 191 w 542"/>
                <a:gd name="T67" fmla="*/ 195 h 442"/>
                <a:gd name="T68" fmla="*/ 191 w 542"/>
                <a:gd name="T69" fmla="*/ 209 h 442"/>
                <a:gd name="T70" fmla="*/ 208 w 542"/>
                <a:gd name="T71" fmla="*/ 260 h 442"/>
                <a:gd name="T72" fmla="*/ 322 w 542"/>
                <a:gd name="T73" fmla="*/ 212 h 442"/>
                <a:gd name="T74" fmla="*/ 296 w 542"/>
                <a:gd name="T75" fmla="*/ 216 h 442"/>
                <a:gd name="T76" fmla="*/ 294 w 542"/>
                <a:gd name="T77" fmla="*/ 232 h 442"/>
                <a:gd name="T78" fmla="*/ 289 w 542"/>
                <a:gd name="T79" fmla="*/ 249 h 442"/>
                <a:gd name="T80" fmla="*/ 284 w 542"/>
                <a:gd name="T81" fmla="*/ 249 h 442"/>
                <a:gd name="T82" fmla="*/ 274 w 542"/>
                <a:gd name="T83" fmla="*/ 220 h 442"/>
                <a:gd name="T84" fmla="*/ 254 w 542"/>
                <a:gd name="T85" fmla="*/ 225 h 442"/>
                <a:gd name="T86" fmla="*/ 242 w 542"/>
                <a:gd name="T87" fmla="*/ 221 h 442"/>
                <a:gd name="T88" fmla="*/ 247 w 542"/>
                <a:gd name="T89" fmla="*/ 212 h 442"/>
                <a:gd name="T90" fmla="*/ 273 w 542"/>
                <a:gd name="T91" fmla="*/ 206 h 442"/>
                <a:gd name="T92" fmla="*/ 282 w 542"/>
                <a:gd name="T93" fmla="*/ 177 h 442"/>
                <a:gd name="T94" fmla="*/ 291 w 542"/>
                <a:gd name="T95" fmla="*/ 192 h 442"/>
                <a:gd name="T96" fmla="*/ 306 w 542"/>
                <a:gd name="T97" fmla="*/ 201 h 442"/>
                <a:gd name="T98" fmla="*/ 326 w 542"/>
                <a:gd name="T99" fmla="*/ 204 h 442"/>
                <a:gd name="T100" fmla="*/ 404 w 542"/>
                <a:gd name="T101" fmla="*/ 238 h 442"/>
                <a:gd name="T102" fmla="*/ 397 w 542"/>
                <a:gd name="T103" fmla="*/ 244 h 442"/>
                <a:gd name="T104" fmla="*/ 384 w 542"/>
                <a:gd name="T105" fmla="*/ 239 h 442"/>
                <a:gd name="T106" fmla="*/ 371 w 542"/>
                <a:gd name="T107" fmla="*/ 149 h 442"/>
                <a:gd name="T108" fmla="*/ 343 w 542"/>
                <a:gd name="T109" fmla="*/ 168 h 442"/>
                <a:gd name="T110" fmla="*/ 329 w 542"/>
                <a:gd name="T111" fmla="*/ 158 h 442"/>
                <a:gd name="T112" fmla="*/ 363 w 542"/>
                <a:gd name="T113" fmla="*/ 130 h 442"/>
                <a:gd name="T114" fmla="*/ 387 w 542"/>
                <a:gd name="T115" fmla="*/ 122 h 442"/>
                <a:gd name="T116" fmla="*/ 395 w 542"/>
                <a:gd name="T117" fmla="*/ 137 h 442"/>
                <a:gd name="T118" fmla="*/ 404 w 542"/>
                <a:gd name="T119" fmla="*/ 23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42" h="442">
                  <a:moveTo>
                    <a:pt x="503" y="1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0" y="424"/>
                    <a:pt x="18" y="442"/>
                    <a:pt x="39" y="442"/>
                  </a:cubicBezTo>
                  <a:cubicBezTo>
                    <a:pt x="503" y="442"/>
                    <a:pt x="503" y="442"/>
                    <a:pt x="503" y="442"/>
                  </a:cubicBezTo>
                  <a:cubicBezTo>
                    <a:pt x="525" y="442"/>
                    <a:pt x="542" y="424"/>
                    <a:pt x="542" y="403"/>
                  </a:cubicBezTo>
                  <a:cubicBezTo>
                    <a:pt x="542" y="40"/>
                    <a:pt x="542" y="40"/>
                    <a:pt x="542" y="40"/>
                  </a:cubicBezTo>
                  <a:cubicBezTo>
                    <a:pt x="542" y="18"/>
                    <a:pt x="525" y="1"/>
                    <a:pt x="503" y="1"/>
                  </a:cubicBezTo>
                  <a:close/>
                  <a:moveTo>
                    <a:pt x="514" y="395"/>
                  </a:moveTo>
                  <a:cubicBezTo>
                    <a:pt x="514" y="405"/>
                    <a:pt x="505" y="414"/>
                    <a:pt x="494" y="414"/>
                  </a:cubicBezTo>
                  <a:cubicBezTo>
                    <a:pt x="49" y="414"/>
                    <a:pt x="49" y="414"/>
                    <a:pt x="49" y="414"/>
                  </a:cubicBezTo>
                  <a:cubicBezTo>
                    <a:pt x="38" y="414"/>
                    <a:pt x="30" y="405"/>
                    <a:pt x="30" y="394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39"/>
                    <a:pt x="38" y="31"/>
                    <a:pt x="49" y="31"/>
                  </a:cubicBezTo>
                  <a:cubicBezTo>
                    <a:pt x="494" y="31"/>
                    <a:pt x="494" y="31"/>
                    <a:pt x="494" y="31"/>
                  </a:cubicBezTo>
                  <a:cubicBezTo>
                    <a:pt x="505" y="31"/>
                    <a:pt x="514" y="40"/>
                    <a:pt x="514" y="50"/>
                  </a:cubicBezTo>
                  <a:lnTo>
                    <a:pt x="514" y="395"/>
                  </a:lnTo>
                  <a:close/>
                  <a:moveTo>
                    <a:pt x="473" y="58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63" y="58"/>
                    <a:pt x="58" y="63"/>
                    <a:pt x="58" y="69"/>
                  </a:cubicBezTo>
                  <a:cubicBezTo>
                    <a:pt x="58" y="376"/>
                    <a:pt x="58" y="376"/>
                    <a:pt x="58" y="376"/>
                  </a:cubicBezTo>
                  <a:cubicBezTo>
                    <a:pt x="58" y="382"/>
                    <a:pt x="63" y="387"/>
                    <a:pt x="68" y="387"/>
                  </a:cubicBezTo>
                  <a:cubicBezTo>
                    <a:pt x="314" y="387"/>
                    <a:pt x="314" y="387"/>
                    <a:pt x="314" y="387"/>
                  </a:cubicBezTo>
                  <a:cubicBezTo>
                    <a:pt x="314" y="365"/>
                    <a:pt x="314" y="365"/>
                    <a:pt x="314" y="365"/>
                  </a:cubicBezTo>
                  <a:cubicBezTo>
                    <a:pt x="314" y="362"/>
                    <a:pt x="317" y="359"/>
                    <a:pt x="320" y="359"/>
                  </a:cubicBezTo>
                  <a:cubicBezTo>
                    <a:pt x="442" y="359"/>
                    <a:pt x="442" y="359"/>
                    <a:pt x="442" y="359"/>
                  </a:cubicBezTo>
                  <a:cubicBezTo>
                    <a:pt x="445" y="359"/>
                    <a:pt x="447" y="362"/>
                    <a:pt x="447" y="365"/>
                  </a:cubicBezTo>
                  <a:cubicBezTo>
                    <a:pt x="447" y="387"/>
                    <a:pt x="447" y="387"/>
                    <a:pt x="447" y="387"/>
                  </a:cubicBezTo>
                  <a:cubicBezTo>
                    <a:pt x="473" y="387"/>
                    <a:pt x="473" y="387"/>
                    <a:pt x="473" y="387"/>
                  </a:cubicBezTo>
                  <a:cubicBezTo>
                    <a:pt x="479" y="387"/>
                    <a:pt x="484" y="382"/>
                    <a:pt x="484" y="376"/>
                  </a:cubicBezTo>
                  <a:cubicBezTo>
                    <a:pt x="484" y="69"/>
                    <a:pt x="484" y="69"/>
                    <a:pt x="484" y="69"/>
                  </a:cubicBezTo>
                  <a:cubicBezTo>
                    <a:pt x="484" y="63"/>
                    <a:pt x="479" y="58"/>
                    <a:pt x="473" y="58"/>
                  </a:cubicBezTo>
                  <a:close/>
                  <a:moveTo>
                    <a:pt x="208" y="260"/>
                  </a:moveTo>
                  <a:cubicBezTo>
                    <a:pt x="201" y="275"/>
                    <a:pt x="189" y="283"/>
                    <a:pt x="172" y="286"/>
                  </a:cubicBezTo>
                  <a:cubicBezTo>
                    <a:pt x="169" y="287"/>
                    <a:pt x="166" y="287"/>
                    <a:pt x="163" y="287"/>
                  </a:cubicBezTo>
                  <a:cubicBezTo>
                    <a:pt x="155" y="287"/>
                    <a:pt x="148" y="286"/>
                    <a:pt x="140" y="282"/>
                  </a:cubicBezTo>
                  <a:cubicBezTo>
                    <a:pt x="132" y="279"/>
                    <a:pt x="127" y="275"/>
                    <a:pt x="123" y="270"/>
                  </a:cubicBezTo>
                  <a:cubicBezTo>
                    <a:pt x="120" y="265"/>
                    <a:pt x="119" y="262"/>
                    <a:pt x="120" y="259"/>
                  </a:cubicBezTo>
                  <a:cubicBezTo>
                    <a:pt x="121" y="256"/>
                    <a:pt x="124" y="254"/>
                    <a:pt x="129" y="253"/>
                  </a:cubicBezTo>
                  <a:cubicBezTo>
                    <a:pt x="136" y="252"/>
                    <a:pt x="140" y="253"/>
                    <a:pt x="142" y="256"/>
                  </a:cubicBezTo>
                  <a:cubicBezTo>
                    <a:pt x="143" y="257"/>
                    <a:pt x="143" y="258"/>
                    <a:pt x="144" y="259"/>
                  </a:cubicBezTo>
                  <a:cubicBezTo>
                    <a:pt x="144" y="260"/>
                    <a:pt x="145" y="261"/>
                    <a:pt x="146" y="263"/>
                  </a:cubicBezTo>
                  <a:cubicBezTo>
                    <a:pt x="148" y="266"/>
                    <a:pt x="151" y="268"/>
                    <a:pt x="155" y="269"/>
                  </a:cubicBezTo>
                  <a:cubicBezTo>
                    <a:pt x="159" y="271"/>
                    <a:pt x="163" y="271"/>
                    <a:pt x="167" y="270"/>
                  </a:cubicBezTo>
                  <a:cubicBezTo>
                    <a:pt x="176" y="269"/>
                    <a:pt x="182" y="263"/>
                    <a:pt x="187" y="253"/>
                  </a:cubicBezTo>
                  <a:cubicBezTo>
                    <a:pt x="191" y="243"/>
                    <a:pt x="190" y="235"/>
                    <a:pt x="185" y="227"/>
                  </a:cubicBezTo>
                  <a:cubicBezTo>
                    <a:pt x="182" y="224"/>
                    <a:pt x="179" y="221"/>
                    <a:pt x="175" y="220"/>
                  </a:cubicBezTo>
                  <a:cubicBezTo>
                    <a:pt x="170" y="218"/>
                    <a:pt x="165" y="218"/>
                    <a:pt x="160" y="218"/>
                  </a:cubicBezTo>
                  <a:cubicBezTo>
                    <a:pt x="158" y="219"/>
                    <a:pt x="156" y="219"/>
                    <a:pt x="155" y="220"/>
                  </a:cubicBezTo>
                  <a:cubicBezTo>
                    <a:pt x="152" y="221"/>
                    <a:pt x="150" y="222"/>
                    <a:pt x="149" y="222"/>
                  </a:cubicBezTo>
                  <a:cubicBezTo>
                    <a:pt x="145" y="223"/>
                    <a:pt x="142" y="221"/>
                    <a:pt x="139" y="218"/>
                  </a:cubicBezTo>
                  <a:cubicBezTo>
                    <a:pt x="136" y="214"/>
                    <a:pt x="137" y="211"/>
                    <a:pt x="138" y="209"/>
                  </a:cubicBezTo>
                  <a:cubicBezTo>
                    <a:pt x="139" y="207"/>
                    <a:pt x="142" y="206"/>
                    <a:pt x="146" y="204"/>
                  </a:cubicBezTo>
                  <a:cubicBezTo>
                    <a:pt x="155" y="201"/>
                    <a:pt x="161" y="197"/>
                    <a:pt x="165" y="194"/>
                  </a:cubicBezTo>
                  <a:cubicBezTo>
                    <a:pt x="168" y="191"/>
                    <a:pt x="169" y="189"/>
                    <a:pt x="169" y="186"/>
                  </a:cubicBezTo>
                  <a:cubicBezTo>
                    <a:pt x="169" y="185"/>
                    <a:pt x="169" y="183"/>
                    <a:pt x="168" y="182"/>
                  </a:cubicBezTo>
                  <a:cubicBezTo>
                    <a:pt x="167" y="180"/>
                    <a:pt x="165" y="179"/>
                    <a:pt x="163" y="178"/>
                  </a:cubicBezTo>
                  <a:cubicBezTo>
                    <a:pt x="160" y="178"/>
                    <a:pt x="158" y="177"/>
                    <a:pt x="154" y="178"/>
                  </a:cubicBezTo>
                  <a:cubicBezTo>
                    <a:pt x="148" y="179"/>
                    <a:pt x="143" y="181"/>
                    <a:pt x="138" y="184"/>
                  </a:cubicBezTo>
                  <a:cubicBezTo>
                    <a:pt x="137" y="185"/>
                    <a:pt x="134" y="187"/>
                    <a:pt x="130" y="191"/>
                  </a:cubicBezTo>
                  <a:cubicBezTo>
                    <a:pt x="128" y="192"/>
                    <a:pt x="126" y="193"/>
                    <a:pt x="124" y="193"/>
                  </a:cubicBezTo>
                  <a:cubicBezTo>
                    <a:pt x="119" y="194"/>
                    <a:pt x="116" y="193"/>
                    <a:pt x="114" y="190"/>
                  </a:cubicBezTo>
                  <a:cubicBezTo>
                    <a:pt x="112" y="187"/>
                    <a:pt x="111" y="184"/>
                    <a:pt x="117" y="178"/>
                  </a:cubicBezTo>
                  <a:cubicBezTo>
                    <a:pt x="125" y="169"/>
                    <a:pt x="137" y="164"/>
                    <a:pt x="150" y="162"/>
                  </a:cubicBezTo>
                  <a:cubicBezTo>
                    <a:pt x="157" y="160"/>
                    <a:pt x="165" y="161"/>
                    <a:pt x="173" y="163"/>
                  </a:cubicBezTo>
                  <a:cubicBezTo>
                    <a:pt x="181" y="165"/>
                    <a:pt x="187" y="169"/>
                    <a:pt x="191" y="174"/>
                  </a:cubicBezTo>
                  <a:cubicBezTo>
                    <a:pt x="195" y="180"/>
                    <a:pt x="196" y="187"/>
                    <a:pt x="191" y="195"/>
                  </a:cubicBezTo>
                  <a:cubicBezTo>
                    <a:pt x="189" y="198"/>
                    <a:pt x="186" y="202"/>
                    <a:pt x="180" y="206"/>
                  </a:cubicBezTo>
                  <a:cubicBezTo>
                    <a:pt x="185" y="206"/>
                    <a:pt x="188" y="207"/>
                    <a:pt x="191" y="209"/>
                  </a:cubicBezTo>
                  <a:cubicBezTo>
                    <a:pt x="197" y="211"/>
                    <a:pt x="202" y="215"/>
                    <a:pt x="206" y="220"/>
                  </a:cubicBezTo>
                  <a:cubicBezTo>
                    <a:pt x="215" y="232"/>
                    <a:pt x="216" y="246"/>
                    <a:pt x="208" y="260"/>
                  </a:cubicBezTo>
                  <a:close/>
                  <a:moveTo>
                    <a:pt x="327" y="209"/>
                  </a:moveTo>
                  <a:cubicBezTo>
                    <a:pt x="327" y="210"/>
                    <a:pt x="325" y="211"/>
                    <a:pt x="322" y="212"/>
                  </a:cubicBezTo>
                  <a:cubicBezTo>
                    <a:pt x="321" y="212"/>
                    <a:pt x="320" y="212"/>
                    <a:pt x="317" y="213"/>
                  </a:cubicBezTo>
                  <a:cubicBezTo>
                    <a:pt x="316" y="213"/>
                    <a:pt x="312" y="213"/>
                    <a:pt x="296" y="216"/>
                  </a:cubicBezTo>
                  <a:cubicBezTo>
                    <a:pt x="292" y="217"/>
                    <a:pt x="292" y="217"/>
                    <a:pt x="292" y="217"/>
                  </a:cubicBezTo>
                  <a:cubicBezTo>
                    <a:pt x="292" y="222"/>
                    <a:pt x="293" y="227"/>
                    <a:pt x="294" y="232"/>
                  </a:cubicBezTo>
                  <a:cubicBezTo>
                    <a:pt x="295" y="238"/>
                    <a:pt x="295" y="242"/>
                    <a:pt x="295" y="244"/>
                  </a:cubicBezTo>
                  <a:cubicBezTo>
                    <a:pt x="294" y="247"/>
                    <a:pt x="292" y="249"/>
                    <a:pt x="289" y="249"/>
                  </a:cubicBezTo>
                  <a:cubicBezTo>
                    <a:pt x="288" y="250"/>
                    <a:pt x="288" y="250"/>
                    <a:pt x="287" y="250"/>
                  </a:cubicBezTo>
                  <a:cubicBezTo>
                    <a:pt x="286" y="250"/>
                    <a:pt x="285" y="250"/>
                    <a:pt x="284" y="249"/>
                  </a:cubicBezTo>
                  <a:cubicBezTo>
                    <a:pt x="282" y="249"/>
                    <a:pt x="281" y="248"/>
                    <a:pt x="280" y="246"/>
                  </a:cubicBezTo>
                  <a:cubicBezTo>
                    <a:pt x="278" y="245"/>
                    <a:pt x="276" y="240"/>
                    <a:pt x="274" y="220"/>
                  </a:cubicBezTo>
                  <a:cubicBezTo>
                    <a:pt x="267" y="221"/>
                    <a:pt x="262" y="223"/>
                    <a:pt x="260" y="223"/>
                  </a:cubicBezTo>
                  <a:cubicBezTo>
                    <a:pt x="258" y="224"/>
                    <a:pt x="256" y="225"/>
                    <a:pt x="254" y="225"/>
                  </a:cubicBezTo>
                  <a:cubicBezTo>
                    <a:pt x="251" y="225"/>
                    <a:pt x="249" y="225"/>
                    <a:pt x="246" y="224"/>
                  </a:cubicBezTo>
                  <a:cubicBezTo>
                    <a:pt x="244" y="223"/>
                    <a:pt x="243" y="222"/>
                    <a:pt x="242" y="221"/>
                  </a:cubicBezTo>
                  <a:cubicBezTo>
                    <a:pt x="241" y="219"/>
                    <a:pt x="241" y="218"/>
                    <a:pt x="241" y="216"/>
                  </a:cubicBezTo>
                  <a:cubicBezTo>
                    <a:pt x="242" y="215"/>
                    <a:pt x="244" y="213"/>
                    <a:pt x="247" y="212"/>
                  </a:cubicBezTo>
                  <a:cubicBezTo>
                    <a:pt x="249" y="211"/>
                    <a:pt x="257" y="210"/>
                    <a:pt x="271" y="207"/>
                  </a:cubicBezTo>
                  <a:cubicBezTo>
                    <a:pt x="273" y="206"/>
                    <a:pt x="273" y="206"/>
                    <a:pt x="273" y="206"/>
                  </a:cubicBezTo>
                  <a:cubicBezTo>
                    <a:pt x="273" y="199"/>
                    <a:pt x="273" y="193"/>
                    <a:pt x="273" y="187"/>
                  </a:cubicBezTo>
                  <a:cubicBezTo>
                    <a:pt x="274" y="181"/>
                    <a:pt x="277" y="178"/>
                    <a:pt x="282" y="177"/>
                  </a:cubicBezTo>
                  <a:cubicBezTo>
                    <a:pt x="285" y="176"/>
                    <a:pt x="287" y="177"/>
                    <a:pt x="289" y="179"/>
                  </a:cubicBezTo>
                  <a:cubicBezTo>
                    <a:pt x="290" y="180"/>
                    <a:pt x="291" y="183"/>
                    <a:pt x="291" y="192"/>
                  </a:cubicBezTo>
                  <a:cubicBezTo>
                    <a:pt x="291" y="195"/>
                    <a:pt x="291" y="199"/>
                    <a:pt x="291" y="204"/>
                  </a:cubicBezTo>
                  <a:cubicBezTo>
                    <a:pt x="299" y="202"/>
                    <a:pt x="304" y="201"/>
                    <a:pt x="306" y="201"/>
                  </a:cubicBezTo>
                  <a:cubicBezTo>
                    <a:pt x="313" y="200"/>
                    <a:pt x="317" y="200"/>
                    <a:pt x="320" y="200"/>
                  </a:cubicBezTo>
                  <a:cubicBezTo>
                    <a:pt x="323" y="200"/>
                    <a:pt x="325" y="202"/>
                    <a:pt x="326" y="204"/>
                  </a:cubicBezTo>
                  <a:cubicBezTo>
                    <a:pt x="328" y="206"/>
                    <a:pt x="328" y="207"/>
                    <a:pt x="327" y="209"/>
                  </a:cubicBezTo>
                  <a:close/>
                  <a:moveTo>
                    <a:pt x="404" y="238"/>
                  </a:moveTo>
                  <a:cubicBezTo>
                    <a:pt x="404" y="241"/>
                    <a:pt x="402" y="243"/>
                    <a:pt x="399" y="244"/>
                  </a:cubicBezTo>
                  <a:cubicBezTo>
                    <a:pt x="398" y="244"/>
                    <a:pt x="398" y="244"/>
                    <a:pt x="397" y="244"/>
                  </a:cubicBezTo>
                  <a:cubicBezTo>
                    <a:pt x="395" y="244"/>
                    <a:pt x="392" y="243"/>
                    <a:pt x="389" y="242"/>
                  </a:cubicBezTo>
                  <a:cubicBezTo>
                    <a:pt x="387" y="241"/>
                    <a:pt x="386" y="240"/>
                    <a:pt x="384" y="239"/>
                  </a:cubicBezTo>
                  <a:cubicBezTo>
                    <a:pt x="382" y="236"/>
                    <a:pt x="378" y="229"/>
                    <a:pt x="374" y="195"/>
                  </a:cubicBezTo>
                  <a:cubicBezTo>
                    <a:pt x="371" y="175"/>
                    <a:pt x="370" y="160"/>
                    <a:pt x="371" y="149"/>
                  </a:cubicBezTo>
                  <a:cubicBezTo>
                    <a:pt x="367" y="152"/>
                    <a:pt x="364" y="156"/>
                    <a:pt x="360" y="159"/>
                  </a:cubicBezTo>
                  <a:cubicBezTo>
                    <a:pt x="352" y="164"/>
                    <a:pt x="347" y="167"/>
                    <a:pt x="343" y="168"/>
                  </a:cubicBezTo>
                  <a:cubicBezTo>
                    <a:pt x="339" y="169"/>
                    <a:pt x="335" y="167"/>
                    <a:pt x="331" y="163"/>
                  </a:cubicBezTo>
                  <a:cubicBezTo>
                    <a:pt x="329" y="161"/>
                    <a:pt x="329" y="160"/>
                    <a:pt x="329" y="158"/>
                  </a:cubicBezTo>
                  <a:cubicBezTo>
                    <a:pt x="329" y="156"/>
                    <a:pt x="330" y="155"/>
                    <a:pt x="334" y="153"/>
                  </a:cubicBezTo>
                  <a:cubicBezTo>
                    <a:pt x="341" y="149"/>
                    <a:pt x="351" y="141"/>
                    <a:pt x="363" y="130"/>
                  </a:cubicBezTo>
                  <a:cubicBezTo>
                    <a:pt x="368" y="124"/>
                    <a:pt x="373" y="122"/>
                    <a:pt x="377" y="121"/>
                  </a:cubicBezTo>
                  <a:cubicBezTo>
                    <a:pt x="380" y="120"/>
                    <a:pt x="383" y="121"/>
                    <a:pt x="387" y="122"/>
                  </a:cubicBezTo>
                  <a:cubicBezTo>
                    <a:pt x="389" y="123"/>
                    <a:pt x="391" y="124"/>
                    <a:pt x="392" y="125"/>
                  </a:cubicBezTo>
                  <a:cubicBezTo>
                    <a:pt x="394" y="128"/>
                    <a:pt x="395" y="131"/>
                    <a:pt x="395" y="137"/>
                  </a:cubicBezTo>
                  <a:cubicBezTo>
                    <a:pt x="394" y="176"/>
                    <a:pt x="397" y="206"/>
                    <a:pt x="402" y="228"/>
                  </a:cubicBezTo>
                  <a:cubicBezTo>
                    <a:pt x="404" y="235"/>
                    <a:pt x="404" y="237"/>
                    <a:pt x="404" y="2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3404178" y="780330"/>
              <a:ext cx="649287" cy="473075"/>
            </a:xfrm>
            <a:custGeom>
              <a:avLst/>
              <a:gdLst>
                <a:gd name="T0" fmla="*/ 0 w 547"/>
                <a:gd name="T1" fmla="*/ 0 h 399"/>
                <a:gd name="T2" fmla="*/ 0 w 547"/>
                <a:gd name="T3" fmla="*/ 399 h 399"/>
                <a:gd name="T4" fmla="*/ 547 w 547"/>
                <a:gd name="T5" fmla="*/ 399 h 399"/>
                <a:gd name="T6" fmla="*/ 547 w 547"/>
                <a:gd name="T7" fmla="*/ 0 h 399"/>
                <a:gd name="T8" fmla="*/ 0 w 547"/>
                <a:gd name="T9" fmla="*/ 0 h 399"/>
                <a:gd name="T10" fmla="*/ 525 w 547"/>
                <a:gd name="T11" fmla="*/ 376 h 399"/>
                <a:gd name="T12" fmla="*/ 22 w 547"/>
                <a:gd name="T13" fmla="*/ 376 h 399"/>
                <a:gd name="T14" fmla="*/ 22 w 547"/>
                <a:gd name="T15" fmla="*/ 23 h 399"/>
                <a:gd name="T16" fmla="*/ 525 w 547"/>
                <a:gd name="T17" fmla="*/ 23 h 399"/>
                <a:gd name="T18" fmla="*/ 525 w 547"/>
                <a:gd name="T19" fmla="*/ 376 h 399"/>
                <a:gd name="T20" fmla="*/ 471 w 547"/>
                <a:gd name="T21" fmla="*/ 235 h 399"/>
                <a:gd name="T22" fmla="*/ 447 w 547"/>
                <a:gd name="T23" fmla="*/ 278 h 399"/>
                <a:gd name="T24" fmla="*/ 447 w 547"/>
                <a:gd name="T25" fmla="*/ 279 h 399"/>
                <a:gd name="T26" fmla="*/ 447 w 547"/>
                <a:gd name="T27" fmla="*/ 353 h 399"/>
                <a:gd name="T28" fmla="*/ 422 w 547"/>
                <a:gd name="T29" fmla="*/ 321 h 399"/>
                <a:gd name="T30" fmla="*/ 398 w 547"/>
                <a:gd name="T31" fmla="*/ 353 h 399"/>
                <a:gd name="T32" fmla="*/ 398 w 547"/>
                <a:gd name="T33" fmla="*/ 279 h 399"/>
                <a:gd name="T34" fmla="*/ 398 w 547"/>
                <a:gd name="T35" fmla="*/ 278 h 399"/>
                <a:gd name="T36" fmla="*/ 373 w 547"/>
                <a:gd name="T37" fmla="*/ 235 h 399"/>
                <a:gd name="T38" fmla="*/ 422 w 547"/>
                <a:gd name="T39" fmla="*/ 186 h 399"/>
                <a:gd name="T40" fmla="*/ 471 w 547"/>
                <a:gd name="T41" fmla="*/ 235 h 399"/>
                <a:gd name="T42" fmla="*/ 61 w 547"/>
                <a:gd name="T43" fmla="*/ 83 h 399"/>
                <a:gd name="T44" fmla="*/ 69 w 547"/>
                <a:gd name="T45" fmla="*/ 75 h 399"/>
                <a:gd name="T46" fmla="*/ 467 w 547"/>
                <a:gd name="T47" fmla="*/ 75 h 399"/>
                <a:gd name="T48" fmla="*/ 475 w 547"/>
                <a:gd name="T49" fmla="*/ 83 h 399"/>
                <a:gd name="T50" fmla="*/ 467 w 547"/>
                <a:gd name="T51" fmla="*/ 91 h 399"/>
                <a:gd name="T52" fmla="*/ 69 w 547"/>
                <a:gd name="T53" fmla="*/ 91 h 399"/>
                <a:gd name="T54" fmla="*/ 61 w 547"/>
                <a:gd name="T55" fmla="*/ 83 h 399"/>
                <a:gd name="T56" fmla="*/ 409 w 547"/>
                <a:gd name="T57" fmla="*/ 150 h 399"/>
                <a:gd name="T58" fmla="*/ 105 w 547"/>
                <a:gd name="T59" fmla="*/ 150 h 399"/>
                <a:gd name="T60" fmla="*/ 97 w 547"/>
                <a:gd name="T61" fmla="*/ 142 h 399"/>
                <a:gd name="T62" fmla="*/ 105 w 547"/>
                <a:gd name="T63" fmla="*/ 134 h 399"/>
                <a:gd name="T64" fmla="*/ 409 w 547"/>
                <a:gd name="T65" fmla="*/ 134 h 399"/>
                <a:gd name="T66" fmla="*/ 416 w 547"/>
                <a:gd name="T67" fmla="*/ 142 h 399"/>
                <a:gd name="T68" fmla="*/ 409 w 547"/>
                <a:gd name="T69" fmla="*/ 150 h 399"/>
                <a:gd name="T70" fmla="*/ 299 w 547"/>
                <a:gd name="T71" fmla="*/ 240 h 399"/>
                <a:gd name="T72" fmla="*/ 291 w 547"/>
                <a:gd name="T73" fmla="*/ 248 h 399"/>
                <a:gd name="T74" fmla="*/ 118 w 547"/>
                <a:gd name="T75" fmla="*/ 248 h 399"/>
                <a:gd name="T76" fmla="*/ 110 w 547"/>
                <a:gd name="T77" fmla="*/ 240 h 399"/>
                <a:gd name="T78" fmla="*/ 118 w 547"/>
                <a:gd name="T79" fmla="*/ 232 h 399"/>
                <a:gd name="T80" fmla="*/ 291 w 547"/>
                <a:gd name="T81" fmla="*/ 232 h 399"/>
                <a:gd name="T82" fmla="*/ 299 w 547"/>
                <a:gd name="T83" fmla="*/ 240 h 399"/>
                <a:gd name="T84" fmla="*/ 299 w 547"/>
                <a:gd name="T85" fmla="*/ 297 h 399"/>
                <a:gd name="T86" fmla="*/ 291 w 547"/>
                <a:gd name="T87" fmla="*/ 305 h 399"/>
                <a:gd name="T88" fmla="*/ 118 w 547"/>
                <a:gd name="T89" fmla="*/ 305 h 399"/>
                <a:gd name="T90" fmla="*/ 110 w 547"/>
                <a:gd name="T91" fmla="*/ 297 h 399"/>
                <a:gd name="T92" fmla="*/ 118 w 547"/>
                <a:gd name="T93" fmla="*/ 290 h 399"/>
                <a:gd name="T94" fmla="*/ 291 w 547"/>
                <a:gd name="T95" fmla="*/ 290 h 399"/>
                <a:gd name="T96" fmla="*/ 299 w 547"/>
                <a:gd name="T97" fmla="*/ 29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7" h="399">
                  <a:moveTo>
                    <a:pt x="0" y="0"/>
                  </a:moveTo>
                  <a:cubicBezTo>
                    <a:pt x="0" y="399"/>
                    <a:pt x="0" y="399"/>
                    <a:pt x="0" y="399"/>
                  </a:cubicBezTo>
                  <a:cubicBezTo>
                    <a:pt x="547" y="399"/>
                    <a:pt x="547" y="399"/>
                    <a:pt x="547" y="399"/>
                  </a:cubicBezTo>
                  <a:cubicBezTo>
                    <a:pt x="547" y="0"/>
                    <a:pt x="547" y="0"/>
                    <a:pt x="547" y="0"/>
                  </a:cubicBezTo>
                  <a:lnTo>
                    <a:pt x="0" y="0"/>
                  </a:lnTo>
                  <a:close/>
                  <a:moveTo>
                    <a:pt x="525" y="376"/>
                  </a:moveTo>
                  <a:cubicBezTo>
                    <a:pt x="22" y="376"/>
                    <a:pt x="22" y="376"/>
                    <a:pt x="22" y="376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525" y="23"/>
                    <a:pt x="525" y="23"/>
                    <a:pt x="525" y="23"/>
                  </a:cubicBezTo>
                  <a:lnTo>
                    <a:pt x="525" y="376"/>
                  </a:lnTo>
                  <a:close/>
                  <a:moveTo>
                    <a:pt x="471" y="235"/>
                  </a:moveTo>
                  <a:cubicBezTo>
                    <a:pt x="471" y="253"/>
                    <a:pt x="461" y="269"/>
                    <a:pt x="447" y="278"/>
                  </a:cubicBezTo>
                  <a:cubicBezTo>
                    <a:pt x="447" y="278"/>
                    <a:pt x="447" y="278"/>
                    <a:pt x="447" y="279"/>
                  </a:cubicBezTo>
                  <a:cubicBezTo>
                    <a:pt x="447" y="279"/>
                    <a:pt x="447" y="353"/>
                    <a:pt x="447" y="353"/>
                  </a:cubicBezTo>
                  <a:cubicBezTo>
                    <a:pt x="422" y="321"/>
                    <a:pt x="422" y="321"/>
                    <a:pt x="422" y="321"/>
                  </a:cubicBezTo>
                  <a:cubicBezTo>
                    <a:pt x="398" y="353"/>
                    <a:pt x="398" y="353"/>
                    <a:pt x="398" y="353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8"/>
                    <a:pt x="398" y="278"/>
                    <a:pt x="398" y="278"/>
                  </a:cubicBezTo>
                  <a:cubicBezTo>
                    <a:pt x="383" y="269"/>
                    <a:pt x="373" y="254"/>
                    <a:pt x="373" y="235"/>
                  </a:cubicBezTo>
                  <a:cubicBezTo>
                    <a:pt x="373" y="208"/>
                    <a:pt x="395" y="186"/>
                    <a:pt x="422" y="186"/>
                  </a:cubicBezTo>
                  <a:cubicBezTo>
                    <a:pt x="449" y="186"/>
                    <a:pt x="471" y="208"/>
                    <a:pt x="471" y="235"/>
                  </a:cubicBezTo>
                  <a:close/>
                  <a:moveTo>
                    <a:pt x="61" y="83"/>
                  </a:moveTo>
                  <a:cubicBezTo>
                    <a:pt x="61" y="79"/>
                    <a:pt x="64" y="75"/>
                    <a:pt x="69" y="75"/>
                  </a:cubicBezTo>
                  <a:cubicBezTo>
                    <a:pt x="467" y="75"/>
                    <a:pt x="467" y="75"/>
                    <a:pt x="467" y="75"/>
                  </a:cubicBezTo>
                  <a:cubicBezTo>
                    <a:pt x="471" y="75"/>
                    <a:pt x="475" y="79"/>
                    <a:pt x="475" y="83"/>
                  </a:cubicBezTo>
                  <a:cubicBezTo>
                    <a:pt x="475" y="88"/>
                    <a:pt x="471" y="91"/>
                    <a:pt x="467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4" y="91"/>
                    <a:pt x="61" y="88"/>
                    <a:pt x="61" y="83"/>
                  </a:cubicBezTo>
                  <a:close/>
                  <a:moveTo>
                    <a:pt x="409" y="150"/>
                  </a:moveTo>
                  <a:cubicBezTo>
                    <a:pt x="105" y="150"/>
                    <a:pt x="105" y="150"/>
                    <a:pt x="105" y="150"/>
                  </a:cubicBezTo>
                  <a:cubicBezTo>
                    <a:pt x="101" y="150"/>
                    <a:pt x="97" y="146"/>
                    <a:pt x="97" y="142"/>
                  </a:cubicBezTo>
                  <a:cubicBezTo>
                    <a:pt x="97" y="138"/>
                    <a:pt x="101" y="134"/>
                    <a:pt x="105" y="134"/>
                  </a:cubicBezTo>
                  <a:cubicBezTo>
                    <a:pt x="409" y="134"/>
                    <a:pt x="409" y="134"/>
                    <a:pt x="409" y="134"/>
                  </a:cubicBezTo>
                  <a:cubicBezTo>
                    <a:pt x="413" y="134"/>
                    <a:pt x="416" y="138"/>
                    <a:pt x="416" y="142"/>
                  </a:cubicBezTo>
                  <a:cubicBezTo>
                    <a:pt x="416" y="146"/>
                    <a:pt x="413" y="150"/>
                    <a:pt x="409" y="150"/>
                  </a:cubicBezTo>
                  <a:close/>
                  <a:moveTo>
                    <a:pt x="299" y="240"/>
                  </a:moveTo>
                  <a:cubicBezTo>
                    <a:pt x="299" y="244"/>
                    <a:pt x="296" y="248"/>
                    <a:pt x="291" y="248"/>
                  </a:cubicBezTo>
                  <a:cubicBezTo>
                    <a:pt x="118" y="248"/>
                    <a:pt x="118" y="248"/>
                    <a:pt x="118" y="248"/>
                  </a:cubicBezTo>
                  <a:cubicBezTo>
                    <a:pt x="114" y="248"/>
                    <a:pt x="110" y="244"/>
                    <a:pt x="110" y="240"/>
                  </a:cubicBezTo>
                  <a:cubicBezTo>
                    <a:pt x="110" y="236"/>
                    <a:pt x="114" y="232"/>
                    <a:pt x="118" y="232"/>
                  </a:cubicBezTo>
                  <a:cubicBezTo>
                    <a:pt x="291" y="232"/>
                    <a:pt x="291" y="232"/>
                    <a:pt x="291" y="232"/>
                  </a:cubicBezTo>
                  <a:cubicBezTo>
                    <a:pt x="296" y="232"/>
                    <a:pt x="299" y="236"/>
                    <a:pt x="299" y="240"/>
                  </a:cubicBezTo>
                  <a:close/>
                  <a:moveTo>
                    <a:pt x="299" y="297"/>
                  </a:moveTo>
                  <a:cubicBezTo>
                    <a:pt x="299" y="302"/>
                    <a:pt x="296" y="305"/>
                    <a:pt x="291" y="305"/>
                  </a:cubicBezTo>
                  <a:cubicBezTo>
                    <a:pt x="118" y="305"/>
                    <a:pt x="118" y="305"/>
                    <a:pt x="118" y="305"/>
                  </a:cubicBezTo>
                  <a:cubicBezTo>
                    <a:pt x="114" y="305"/>
                    <a:pt x="110" y="302"/>
                    <a:pt x="110" y="297"/>
                  </a:cubicBezTo>
                  <a:cubicBezTo>
                    <a:pt x="110" y="293"/>
                    <a:pt x="114" y="290"/>
                    <a:pt x="118" y="290"/>
                  </a:cubicBezTo>
                  <a:cubicBezTo>
                    <a:pt x="291" y="290"/>
                    <a:pt x="291" y="290"/>
                    <a:pt x="291" y="290"/>
                  </a:cubicBezTo>
                  <a:cubicBezTo>
                    <a:pt x="296" y="290"/>
                    <a:pt x="299" y="293"/>
                    <a:pt x="299" y="2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2281816" y="794618"/>
              <a:ext cx="809625" cy="446088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413828" y="642218"/>
              <a:ext cx="576262" cy="596900"/>
            </a:xfrm>
            <a:custGeom>
              <a:avLst/>
              <a:gdLst>
                <a:gd name="T0" fmla="*/ 485 w 485"/>
                <a:gd name="T1" fmla="*/ 490 h 503"/>
                <a:gd name="T2" fmla="*/ 14 w 485"/>
                <a:gd name="T3" fmla="*/ 503 h 503"/>
                <a:gd name="T4" fmla="*/ 0 w 485"/>
                <a:gd name="T5" fmla="*/ 489 h 503"/>
                <a:gd name="T6" fmla="*/ 471 w 485"/>
                <a:gd name="T7" fmla="*/ 476 h 503"/>
                <a:gd name="T8" fmla="*/ 17 w 485"/>
                <a:gd name="T9" fmla="*/ 439 h 503"/>
                <a:gd name="T10" fmla="*/ 31 w 485"/>
                <a:gd name="T11" fmla="*/ 453 h 503"/>
                <a:gd name="T12" fmla="*/ 468 w 485"/>
                <a:gd name="T13" fmla="*/ 440 h 503"/>
                <a:gd name="T14" fmla="*/ 454 w 485"/>
                <a:gd name="T15" fmla="*/ 426 h 503"/>
                <a:gd name="T16" fmla="*/ 17 w 485"/>
                <a:gd name="T17" fmla="*/ 439 h 503"/>
                <a:gd name="T18" fmla="*/ 21 w 485"/>
                <a:gd name="T19" fmla="*/ 134 h 503"/>
                <a:gd name="T20" fmla="*/ 247 w 485"/>
                <a:gd name="T21" fmla="*/ 1 h 503"/>
                <a:gd name="T22" fmla="*/ 474 w 485"/>
                <a:gd name="T23" fmla="*/ 153 h 503"/>
                <a:gd name="T24" fmla="*/ 25 w 485"/>
                <a:gd name="T25" fmla="*/ 164 h 503"/>
                <a:gd name="T26" fmla="*/ 211 w 485"/>
                <a:gd name="T27" fmla="*/ 91 h 503"/>
                <a:gd name="T28" fmla="*/ 274 w 485"/>
                <a:gd name="T29" fmla="*/ 91 h 503"/>
                <a:gd name="T30" fmla="*/ 211 w 485"/>
                <a:gd name="T31" fmla="*/ 91 h 503"/>
                <a:gd name="T32" fmla="*/ 52 w 485"/>
                <a:gd name="T33" fmla="*/ 385 h 503"/>
                <a:gd name="T34" fmla="*/ 69 w 485"/>
                <a:gd name="T35" fmla="*/ 399 h 503"/>
                <a:gd name="T36" fmla="*/ 147 w 485"/>
                <a:gd name="T37" fmla="*/ 385 h 503"/>
                <a:gd name="T38" fmla="*/ 134 w 485"/>
                <a:gd name="T39" fmla="*/ 371 h 503"/>
                <a:gd name="T40" fmla="*/ 129 w 485"/>
                <a:gd name="T41" fmla="*/ 218 h 503"/>
                <a:gd name="T42" fmla="*/ 147 w 485"/>
                <a:gd name="T43" fmla="*/ 205 h 503"/>
                <a:gd name="T44" fmla="*/ 136 w 485"/>
                <a:gd name="T45" fmla="*/ 191 h 503"/>
                <a:gd name="T46" fmla="*/ 52 w 485"/>
                <a:gd name="T47" fmla="*/ 204 h 503"/>
                <a:gd name="T48" fmla="*/ 66 w 485"/>
                <a:gd name="T49" fmla="*/ 218 h 503"/>
                <a:gd name="T50" fmla="*/ 69 w 485"/>
                <a:gd name="T51" fmla="*/ 371 h 503"/>
                <a:gd name="T52" fmla="*/ 209 w 485"/>
                <a:gd name="T53" fmla="*/ 371 h 503"/>
                <a:gd name="T54" fmla="*/ 195 w 485"/>
                <a:gd name="T55" fmla="*/ 385 h 503"/>
                <a:gd name="T56" fmla="*/ 276 w 485"/>
                <a:gd name="T57" fmla="*/ 399 h 503"/>
                <a:gd name="T58" fmla="*/ 290 w 485"/>
                <a:gd name="T59" fmla="*/ 385 h 503"/>
                <a:gd name="T60" fmla="*/ 272 w 485"/>
                <a:gd name="T61" fmla="*/ 371 h 503"/>
                <a:gd name="T62" fmla="*/ 276 w 485"/>
                <a:gd name="T63" fmla="*/ 218 h 503"/>
                <a:gd name="T64" fmla="*/ 290 w 485"/>
                <a:gd name="T65" fmla="*/ 204 h 503"/>
                <a:gd name="T66" fmla="*/ 211 w 485"/>
                <a:gd name="T67" fmla="*/ 191 h 503"/>
                <a:gd name="T68" fmla="*/ 195 w 485"/>
                <a:gd name="T69" fmla="*/ 205 h 503"/>
                <a:gd name="T70" fmla="*/ 212 w 485"/>
                <a:gd name="T71" fmla="*/ 218 h 503"/>
                <a:gd name="T72" fmla="*/ 209 w 485"/>
                <a:gd name="T73" fmla="*/ 371 h 503"/>
                <a:gd name="T74" fmla="*/ 338 w 485"/>
                <a:gd name="T75" fmla="*/ 385 h 503"/>
                <a:gd name="T76" fmla="*/ 354 w 485"/>
                <a:gd name="T77" fmla="*/ 399 h 503"/>
                <a:gd name="T78" fmla="*/ 433 w 485"/>
                <a:gd name="T79" fmla="*/ 385 h 503"/>
                <a:gd name="T80" fmla="*/ 419 w 485"/>
                <a:gd name="T81" fmla="*/ 371 h 503"/>
                <a:gd name="T82" fmla="*/ 415 w 485"/>
                <a:gd name="T83" fmla="*/ 218 h 503"/>
                <a:gd name="T84" fmla="*/ 433 w 485"/>
                <a:gd name="T85" fmla="*/ 205 h 503"/>
                <a:gd name="T86" fmla="*/ 422 w 485"/>
                <a:gd name="T87" fmla="*/ 191 h 503"/>
                <a:gd name="T88" fmla="*/ 338 w 485"/>
                <a:gd name="T89" fmla="*/ 204 h 503"/>
                <a:gd name="T90" fmla="*/ 351 w 485"/>
                <a:gd name="T91" fmla="*/ 218 h 503"/>
                <a:gd name="T92" fmla="*/ 354 w 485"/>
                <a:gd name="T93" fmla="*/ 371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5" h="503">
                  <a:moveTo>
                    <a:pt x="485" y="489"/>
                  </a:moveTo>
                  <a:cubicBezTo>
                    <a:pt x="485" y="490"/>
                    <a:pt x="485" y="490"/>
                    <a:pt x="485" y="490"/>
                  </a:cubicBezTo>
                  <a:cubicBezTo>
                    <a:pt x="485" y="497"/>
                    <a:pt x="479" y="503"/>
                    <a:pt x="471" y="503"/>
                  </a:cubicBezTo>
                  <a:cubicBezTo>
                    <a:pt x="14" y="503"/>
                    <a:pt x="14" y="503"/>
                    <a:pt x="14" y="503"/>
                  </a:cubicBezTo>
                  <a:cubicBezTo>
                    <a:pt x="6" y="503"/>
                    <a:pt x="0" y="497"/>
                    <a:pt x="0" y="490"/>
                  </a:cubicBezTo>
                  <a:cubicBezTo>
                    <a:pt x="0" y="489"/>
                    <a:pt x="0" y="489"/>
                    <a:pt x="0" y="489"/>
                  </a:cubicBezTo>
                  <a:cubicBezTo>
                    <a:pt x="0" y="482"/>
                    <a:pt x="6" y="476"/>
                    <a:pt x="14" y="476"/>
                  </a:cubicBezTo>
                  <a:cubicBezTo>
                    <a:pt x="471" y="476"/>
                    <a:pt x="471" y="476"/>
                    <a:pt x="471" y="476"/>
                  </a:cubicBezTo>
                  <a:cubicBezTo>
                    <a:pt x="479" y="476"/>
                    <a:pt x="485" y="482"/>
                    <a:pt x="485" y="489"/>
                  </a:cubicBezTo>
                  <a:close/>
                  <a:moveTo>
                    <a:pt x="17" y="439"/>
                  </a:moveTo>
                  <a:cubicBezTo>
                    <a:pt x="17" y="440"/>
                    <a:pt x="17" y="440"/>
                    <a:pt x="17" y="440"/>
                  </a:cubicBezTo>
                  <a:cubicBezTo>
                    <a:pt x="17" y="447"/>
                    <a:pt x="23" y="453"/>
                    <a:pt x="31" y="453"/>
                  </a:cubicBezTo>
                  <a:cubicBezTo>
                    <a:pt x="454" y="453"/>
                    <a:pt x="454" y="453"/>
                    <a:pt x="454" y="453"/>
                  </a:cubicBezTo>
                  <a:cubicBezTo>
                    <a:pt x="462" y="453"/>
                    <a:pt x="468" y="447"/>
                    <a:pt x="468" y="440"/>
                  </a:cubicBezTo>
                  <a:cubicBezTo>
                    <a:pt x="468" y="439"/>
                    <a:pt x="468" y="439"/>
                    <a:pt x="468" y="439"/>
                  </a:cubicBezTo>
                  <a:cubicBezTo>
                    <a:pt x="468" y="432"/>
                    <a:pt x="462" y="426"/>
                    <a:pt x="454" y="426"/>
                  </a:cubicBezTo>
                  <a:cubicBezTo>
                    <a:pt x="31" y="426"/>
                    <a:pt x="31" y="426"/>
                    <a:pt x="31" y="426"/>
                  </a:cubicBezTo>
                  <a:cubicBezTo>
                    <a:pt x="23" y="426"/>
                    <a:pt x="17" y="432"/>
                    <a:pt x="17" y="439"/>
                  </a:cubicBezTo>
                  <a:close/>
                  <a:moveTo>
                    <a:pt x="11" y="153"/>
                  </a:moveTo>
                  <a:cubicBezTo>
                    <a:pt x="10" y="147"/>
                    <a:pt x="9" y="141"/>
                    <a:pt x="21" y="134"/>
                  </a:cubicBezTo>
                  <a:cubicBezTo>
                    <a:pt x="32" y="127"/>
                    <a:pt x="238" y="1"/>
                    <a:pt x="238" y="1"/>
                  </a:cubicBezTo>
                  <a:cubicBezTo>
                    <a:pt x="241" y="0"/>
                    <a:pt x="244" y="0"/>
                    <a:pt x="247" y="1"/>
                  </a:cubicBezTo>
                  <a:cubicBezTo>
                    <a:pt x="247" y="1"/>
                    <a:pt x="455" y="128"/>
                    <a:pt x="464" y="134"/>
                  </a:cubicBezTo>
                  <a:cubicBezTo>
                    <a:pt x="474" y="140"/>
                    <a:pt x="475" y="147"/>
                    <a:pt x="474" y="153"/>
                  </a:cubicBezTo>
                  <a:cubicBezTo>
                    <a:pt x="473" y="159"/>
                    <a:pt x="467" y="164"/>
                    <a:pt x="460" y="164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18" y="164"/>
                    <a:pt x="12" y="159"/>
                    <a:pt x="11" y="153"/>
                  </a:cubicBezTo>
                  <a:close/>
                  <a:moveTo>
                    <a:pt x="211" y="91"/>
                  </a:moveTo>
                  <a:cubicBezTo>
                    <a:pt x="211" y="108"/>
                    <a:pt x="225" y="122"/>
                    <a:pt x="243" y="122"/>
                  </a:cubicBezTo>
                  <a:cubicBezTo>
                    <a:pt x="260" y="122"/>
                    <a:pt x="274" y="108"/>
                    <a:pt x="274" y="91"/>
                  </a:cubicBezTo>
                  <a:cubicBezTo>
                    <a:pt x="274" y="74"/>
                    <a:pt x="260" y="59"/>
                    <a:pt x="243" y="59"/>
                  </a:cubicBezTo>
                  <a:cubicBezTo>
                    <a:pt x="225" y="59"/>
                    <a:pt x="211" y="74"/>
                    <a:pt x="211" y="91"/>
                  </a:cubicBezTo>
                  <a:close/>
                  <a:moveTo>
                    <a:pt x="66" y="371"/>
                  </a:moveTo>
                  <a:cubicBezTo>
                    <a:pt x="58" y="371"/>
                    <a:pt x="52" y="377"/>
                    <a:pt x="52" y="385"/>
                  </a:cubicBezTo>
                  <a:cubicBezTo>
                    <a:pt x="52" y="385"/>
                    <a:pt x="52" y="385"/>
                    <a:pt x="52" y="385"/>
                  </a:cubicBezTo>
                  <a:cubicBezTo>
                    <a:pt x="52" y="393"/>
                    <a:pt x="61" y="399"/>
                    <a:pt x="69" y="399"/>
                  </a:cubicBezTo>
                  <a:cubicBezTo>
                    <a:pt x="134" y="399"/>
                    <a:pt x="134" y="399"/>
                    <a:pt x="134" y="399"/>
                  </a:cubicBezTo>
                  <a:cubicBezTo>
                    <a:pt x="141" y="399"/>
                    <a:pt x="147" y="393"/>
                    <a:pt x="147" y="385"/>
                  </a:cubicBezTo>
                  <a:cubicBezTo>
                    <a:pt x="147" y="385"/>
                    <a:pt x="147" y="385"/>
                    <a:pt x="147" y="385"/>
                  </a:cubicBezTo>
                  <a:cubicBezTo>
                    <a:pt x="147" y="377"/>
                    <a:pt x="141" y="371"/>
                    <a:pt x="134" y="371"/>
                  </a:cubicBezTo>
                  <a:cubicBezTo>
                    <a:pt x="129" y="371"/>
                    <a:pt x="129" y="371"/>
                    <a:pt x="129" y="371"/>
                  </a:cubicBezTo>
                  <a:cubicBezTo>
                    <a:pt x="129" y="218"/>
                    <a:pt x="129" y="218"/>
                    <a:pt x="129" y="218"/>
                  </a:cubicBezTo>
                  <a:cubicBezTo>
                    <a:pt x="134" y="218"/>
                    <a:pt x="134" y="218"/>
                    <a:pt x="134" y="218"/>
                  </a:cubicBezTo>
                  <a:cubicBezTo>
                    <a:pt x="141" y="218"/>
                    <a:pt x="147" y="212"/>
                    <a:pt x="147" y="205"/>
                  </a:cubicBezTo>
                  <a:cubicBezTo>
                    <a:pt x="147" y="204"/>
                    <a:pt x="147" y="204"/>
                    <a:pt x="147" y="204"/>
                  </a:cubicBezTo>
                  <a:cubicBezTo>
                    <a:pt x="147" y="197"/>
                    <a:pt x="141" y="191"/>
                    <a:pt x="136" y="191"/>
                  </a:cubicBezTo>
                  <a:cubicBezTo>
                    <a:pt x="69" y="191"/>
                    <a:pt x="69" y="191"/>
                    <a:pt x="69" y="191"/>
                  </a:cubicBezTo>
                  <a:cubicBezTo>
                    <a:pt x="58" y="191"/>
                    <a:pt x="52" y="197"/>
                    <a:pt x="52" y="204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2"/>
                    <a:pt x="58" y="218"/>
                    <a:pt x="66" y="218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9" y="371"/>
                    <a:pt x="69" y="371"/>
                    <a:pt x="69" y="371"/>
                  </a:cubicBezTo>
                  <a:lnTo>
                    <a:pt x="66" y="371"/>
                  </a:lnTo>
                  <a:close/>
                  <a:moveTo>
                    <a:pt x="209" y="371"/>
                  </a:moveTo>
                  <a:cubicBezTo>
                    <a:pt x="201" y="371"/>
                    <a:pt x="195" y="377"/>
                    <a:pt x="195" y="385"/>
                  </a:cubicBezTo>
                  <a:cubicBezTo>
                    <a:pt x="195" y="385"/>
                    <a:pt x="195" y="385"/>
                    <a:pt x="195" y="385"/>
                  </a:cubicBezTo>
                  <a:cubicBezTo>
                    <a:pt x="195" y="393"/>
                    <a:pt x="204" y="399"/>
                    <a:pt x="211" y="399"/>
                  </a:cubicBezTo>
                  <a:cubicBezTo>
                    <a:pt x="276" y="399"/>
                    <a:pt x="276" y="399"/>
                    <a:pt x="276" y="399"/>
                  </a:cubicBezTo>
                  <a:cubicBezTo>
                    <a:pt x="284" y="399"/>
                    <a:pt x="290" y="393"/>
                    <a:pt x="290" y="385"/>
                  </a:cubicBezTo>
                  <a:cubicBezTo>
                    <a:pt x="290" y="385"/>
                    <a:pt x="290" y="385"/>
                    <a:pt x="290" y="385"/>
                  </a:cubicBezTo>
                  <a:cubicBezTo>
                    <a:pt x="290" y="377"/>
                    <a:pt x="284" y="371"/>
                    <a:pt x="276" y="371"/>
                  </a:cubicBezTo>
                  <a:cubicBezTo>
                    <a:pt x="272" y="371"/>
                    <a:pt x="272" y="371"/>
                    <a:pt x="272" y="371"/>
                  </a:cubicBezTo>
                  <a:cubicBezTo>
                    <a:pt x="272" y="218"/>
                    <a:pt x="272" y="218"/>
                    <a:pt x="272" y="218"/>
                  </a:cubicBezTo>
                  <a:cubicBezTo>
                    <a:pt x="276" y="218"/>
                    <a:pt x="276" y="218"/>
                    <a:pt x="276" y="218"/>
                  </a:cubicBezTo>
                  <a:cubicBezTo>
                    <a:pt x="284" y="218"/>
                    <a:pt x="290" y="212"/>
                    <a:pt x="290" y="205"/>
                  </a:cubicBezTo>
                  <a:cubicBezTo>
                    <a:pt x="290" y="204"/>
                    <a:pt x="290" y="204"/>
                    <a:pt x="290" y="204"/>
                  </a:cubicBezTo>
                  <a:cubicBezTo>
                    <a:pt x="290" y="197"/>
                    <a:pt x="284" y="191"/>
                    <a:pt x="279" y="191"/>
                  </a:cubicBezTo>
                  <a:cubicBezTo>
                    <a:pt x="211" y="191"/>
                    <a:pt x="211" y="191"/>
                    <a:pt x="211" y="191"/>
                  </a:cubicBezTo>
                  <a:cubicBezTo>
                    <a:pt x="201" y="191"/>
                    <a:pt x="195" y="197"/>
                    <a:pt x="195" y="204"/>
                  </a:cubicBezTo>
                  <a:cubicBezTo>
                    <a:pt x="195" y="205"/>
                    <a:pt x="195" y="205"/>
                    <a:pt x="195" y="205"/>
                  </a:cubicBezTo>
                  <a:cubicBezTo>
                    <a:pt x="195" y="212"/>
                    <a:pt x="201" y="218"/>
                    <a:pt x="209" y="218"/>
                  </a:cubicBezTo>
                  <a:cubicBezTo>
                    <a:pt x="212" y="218"/>
                    <a:pt x="212" y="218"/>
                    <a:pt x="212" y="218"/>
                  </a:cubicBezTo>
                  <a:cubicBezTo>
                    <a:pt x="212" y="371"/>
                    <a:pt x="212" y="371"/>
                    <a:pt x="212" y="371"/>
                  </a:cubicBezTo>
                  <a:lnTo>
                    <a:pt x="209" y="371"/>
                  </a:lnTo>
                  <a:close/>
                  <a:moveTo>
                    <a:pt x="351" y="371"/>
                  </a:moveTo>
                  <a:cubicBezTo>
                    <a:pt x="344" y="371"/>
                    <a:pt x="338" y="377"/>
                    <a:pt x="338" y="385"/>
                  </a:cubicBezTo>
                  <a:cubicBezTo>
                    <a:pt x="338" y="385"/>
                    <a:pt x="338" y="385"/>
                    <a:pt x="338" y="385"/>
                  </a:cubicBezTo>
                  <a:cubicBezTo>
                    <a:pt x="338" y="393"/>
                    <a:pt x="347" y="399"/>
                    <a:pt x="354" y="399"/>
                  </a:cubicBezTo>
                  <a:cubicBezTo>
                    <a:pt x="419" y="399"/>
                    <a:pt x="419" y="399"/>
                    <a:pt x="419" y="399"/>
                  </a:cubicBezTo>
                  <a:cubicBezTo>
                    <a:pt x="427" y="399"/>
                    <a:pt x="433" y="393"/>
                    <a:pt x="433" y="385"/>
                  </a:cubicBezTo>
                  <a:cubicBezTo>
                    <a:pt x="433" y="385"/>
                    <a:pt x="433" y="385"/>
                    <a:pt x="433" y="385"/>
                  </a:cubicBezTo>
                  <a:cubicBezTo>
                    <a:pt x="433" y="377"/>
                    <a:pt x="427" y="371"/>
                    <a:pt x="419" y="371"/>
                  </a:cubicBezTo>
                  <a:cubicBezTo>
                    <a:pt x="415" y="371"/>
                    <a:pt x="415" y="371"/>
                    <a:pt x="415" y="371"/>
                  </a:cubicBezTo>
                  <a:cubicBezTo>
                    <a:pt x="415" y="218"/>
                    <a:pt x="415" y="218"/>
                    <a:pt x="415" y="218"/>
                  </a:cubicBezTo>
                  <a:cubicBezTo>
                    <a:pt x="419" y="218"/>
                    <a:pt x="419" y="218"/>
                    <a:pt x="419" y="218"/>
                  </a:cubicBezTo>
                  <a:cubicBezTo>
                    <a:pt x="427" y="218"/>
                    <a:pt x="433" y="212"/>
                    <a:pt x="433" y="205"/>
                  </a:cubicBezTo>
                  <a:cubicBezTo>
                    <a:pt x="433" y="204"/>
                    <a:pt x="433" y="204"/>
                    <a:pt x="433" y="204"/>
                  </a:cubicBezTo>
                  <a:cubicBezTo>
                    <a:pt x="433" y="197"/>
                    <a:pt x="427" y="191"/>
                    <a:pt x="422" y="191"/>
                  </a:cubicBezTo>
                  <a:cubicBezTo>
                    <a:pt x="354" y="191"/>
                    <a:pt x="354" y="191"/>
                    <a:pt x="354" y="191"/>
                  </a:cubicBezTo>
                  <a:cubicBezTo>
                    <a:pt x="344" y="191"/>
                    <a:pt x="338" y="197"/>
                    <a:pt x="338" y="204"/>
                  </a:cubicBezTo>
                  <a:cubicBezTo>
                    <a:pt x="338" y="205"/>
                    <a:pt x="338" y="205"/>
                    <a:pt x="338" y="205"/>
                  </a:cubicBezTo>
                  <a:cubicBezTo>
                    <a:pt x="338" y="212"/>
                    <a:pt x="344" y="218"/>
                    <a:pt x="351" y="218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4" y="371"/>
                    <a:pt x="354" y="371"/>
                    <a:pt x="354" y="371"/>
                  </a:cubicBezTo>
                  <a:lnTo>
                    <a:pt x="351" y="3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3354966" y="2983780"/>
              <a:ext cx="704850" cy="511175"/>
            </a:xfrm>
            <a:custGeom>
              <a:avLst/>
              <a:gdLst>
                <a:gd name="T0" fmla="*/ 390 w 594"/>
                <a:gd name="T1" fmla="*/ 126 h 431"/>
                <a:gd name="T2" fmla="*/ 373 w 594"/>
                <a:gd name="T3" fmla="*/ 143 h 431"/>
                <a:gd name="T4" fmla="*/ 344 w 594"/>
                <a:gd name="T5" fmla="*/ 284 h 431"/>
                <a:gd name="T6" fmla="*/ 220 w 594"/>
                <a:gd name="T7" fmla="*/ 255 h 431"/>
                <a:gd name="T8" fmla="*/ 220 w 594"/>
                <a:gd name="T9" fmla="*/ 126 h 431"/>
                <a:gd name="T10" fmla="*/ 204 w 594"/>
                <a:gd name="T11" fmla="*/ 93 h 431"/>
                <a:gd name="T12" fmla="*/ 270 w 594"/>
                <a:gd name="T13" fmla="*/ 124 h 431"/>
                <a:gd name="T14" fmla="*/ 260 w 594"/>
                <a:gd name="T15" fmla="*/ 140 h 431"/>
                <a:gd name="T16" fmla="*/ 260 w 594"/>
                <a:gd name="T17" fmla="*/ 246 h 431"/>
                <a:gd name="T18" fmla="*/ 317 w 594"/>
                <a:gd name="T19" fmla="*/ 246 h 431"/>
                <a:gd name="T20" fmla="*/ 333 w 594"/>
                <a:gd name="T21" fmla="*/ 229 h 431"/>
                <a:gd name="T22" fmla="*/ 333 w 594"/>
                <a:gd name="T23" fmla="*/ 124 h 431"/>
                <a:gd name="T24" fmla="*/ 323 w 594"/>
                <a:gd name="T25" fmla="*/ 93 h 431"/>
                <a:gd name="T26" fmla="*/ 406 w 594"/>
                <a:gd name="T27" fmla="*/ 76 h 431"/>
                <a:gd name="T28" fmla="*/ 306 w 594"/>
                <a:gd name="T29" fmla="*/ 140 h 431"/>
                <a:gd name="T30" fmla="*/ 317 w 594"/>
                <a:gd name="T31" fmla="*/ 229 h 431"/>
                <a:gd name="T32" fmla="*/ 276 w 594"/>
                <a:gd name="T33" fmla="*/ 140 h 431"/>
                <a:gd name="T34" fmla="*/ 287 w 594"/>
                <a:gd name="T35" fmla="*/ 76 h 431"/>
                <a:gd name="T36" fmla="*/ 187 w 594"/>
                <a:gd name="T37" fmla="*/ 143 h 431"/>
                <a:gd name="T38" fmla="*/ 203 w 594"/>
                <a:gd name="T39" fmla="*/ 261 h 431"/>
                <a:gd name="T40" fmla="*/ 351 w 594"/>
                <a:gd name="T41" fmla="*/ 300 h 431"/>
                <a:gd name="T42" fmla="*/ 390 w 594"/>
                <a:gd name="T43" fmla="*/ 143 h 431"/>
                <a:gd name="T44" fmla="*/ 406 w 594"/>
                <a:gd name="T45" fmla="*/ 76 h 431"/>
                <a:gd name="T46" fmla="*/ 560 w 594"/>
                <a:gd name="T47" fmla="*/ 43 h 431"/>
                <a:gd name="T48" fmla="*/ 71 w 594"/>
                <a:gd name="T49" fmla="*/ 0 h 431"/>
                <a:gd name="T50" fmla="*/ 32 w 594"/>
                <a:gd name="T51" fmla="*/ 369 h 431"/>
                <a:gd name="T52" fmla="*/ 0 w 594"/>
                <a:gd name="T53" fmla="*/ 384 h 431"/>
                <a:gd name="T54" fmla="*/ 552 w 594"/>
                <a:gd name="T55" fmla="*/ 431 h 431"/>
                <a:gd name="T56" fmla="*/ 594 w 594"/>
                <a:gd name="T57" fmla="*/ 369 h 431"/>
                <a:gd name="T58" fmla="*/ 327 w 594"/>
                <a:gd name="T59" fmla="*/ 407 h 431"/>
                <a:gd name="T60" fmla="*/ 245 w 594"/>
                <a:gd name="T61" fmla="*/ 394 h 431"/>
                <a:gd name="T62" fmla="*/ 327 w 594"/>
                <a:gd name="T63" fmla="*/ 382 h 431"/>
                <a:gd name="T64" fmla="*/ 327 w 594"/>
                <a:gd name="T65" fmla="*/ 407 h 431"/>
                <a:gd name="T66" fmla="*/ 506 w 594"/>
                <a:gd name="T67" fmla="*/ 337 h 431"/>
                <a:gd name="T68" fmla="*/ 65 w 594"/>
                <a:gd name="T69" fmla="*/ 318 h 431"/>
                <a:gd name="T70" fmla="*/ 88 w 594"/>
                <a:gd name="T71" fmla="*/ 38 h 431"/>
                <a:gd name="T72" fmla="*/ 524 w 594"/>
                <a:gd name="T73" fmla="*/ 57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4" h="431">
                  <a:moveTo>
                    <a:pt x="390" y="93"/>
                  </a:moveTo>
                  <a:cubicBezTo>
                    <a:pt x="390" y="126"/>
                    <a:pt x="390" y="126"/>
                    <a:pt x="390" y="126"/>
                  </a:cubicBezTo>
                  <a:cubicBezTo>
                    <a:pt x="373" y="126"/>
                    <a:pt x="373" y="126"/>
                    <a:pt x="373" y="126"/>
                  </a:cubicBezTo>
                  <a:cubicBezTo>
                    <a:pt x="373" y="143"/>
                    <a:pt x="373" y="143"/>
                    <a:pt x="373" y="143"/>
                  </a:cubicBezTo>
                  <a:cubicBezTo>
                    <a:pt x="373" y="255"/>
                    <a:pt x="373" y="255"/>
                    <a:pt x="373" y="255"/>
                  </a:cubicBezTo>
                  <a:cubicBezTo>
                    <a:pt x="344" y="284"/>
                    <a:pt x="344" y="284"/>
                    <a:pt x="344" y="284"/>
                  </a:cubicBezTo>
                  <a:cubicBezTo>
                    <a:pt x="248" y="284"/>
                    <a:pt x="248" y="284"/>
                    <a:pt x="248" y="284"/>
                  </a:cubicBezTo>
                  <a:cubicBezTo>
                    <a:pt x="220" y="255"/>
                    <a:pt x="220" y="255"/>
                    <a:pt x="220" y="255"/>
                  </a:cubicBezTo>
                  <a:cubicBezTo>
                    <a:pt x="220" y="143"/>
                    <a:pt x="220" y="143"/>
                    <a:pt x="220" y="143"/>
                  </a:cubicBezTo>
                  <a:cubicBezTo>
                    <a:pt x="220" y="126"/>
                    <a:pt x="220" y="126"/>
                    <a:pt x="220" y="126"/>
                  </a:cubicBezTo>
                  <a:cubicBezTo>
                    <a:pt x="204" y="126"/>
                    <a:pt x="204" y="126"/>
                    <a:pt x="204" y="126"/>
                  </a:cubicBezTo>
                  <a:cubicBezTo>
                    <a:pt x="204" y="93"/>
                    <a:pt x="204" y="93"/>
                    <a:pt x="204" y="93"/>
                  </a:cubicBezTo>
                  <a:cubicBezTo>
                    <a:pt x="270" y="93"/>
                    <a:pt x="270" y="93"/>
                    <a:pt x="270" y="93"/>
                  </a:cubicBezTo>
                  <a:cubicBezTo>
                    <a:pt x="270" y="124"/>
                    <a:pt x="270" y="124"/>
                    <a:pt x="270" y="124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0" y="140"/>
                    <a:pt x="260" y="140"/>
                    <a:pt x="260" y="140"/>
                  </a:cubicBezTo>
                  <a:cubicBezTo>
                    <a:pt x="260" y="229"/>
                    <a:pt x="260" y="229"/>
                    <a:pt x="260" y="229"/>
                  </a:cubicBezTo>
                  <a:cubicBezTo>
                    <a:pt x="260" y="246"/>
                    <a:pt x="260" y="246"/>
                    <a:pt x="260" y="246"/>
                  </a:cubicBezTo>
                  <a:cubicBezTo>
                    <a:pt x="276" y="246"/>
                    <a:pt x="276" y="246"/>
                    <a:pt x="276" y="246"/>
                  </a:cubicBezTo>
                  <a:cubicBezTo>
                    <a:pt x="317" y="246"/>
                    <a:pt x="317" y="246"/>
                    <a:pt x="317" y="246"/>
                  </a:cubicBezTo>
                  <a:cubicBezTo>
                    <a:pt x="333" y="246"/>
                    <a:pt x="333" y="246"/>
                    <a:pt x="333" y="246"/>
                  </a:cubicBezTo>
                  <a:cubicBezTo>
                    <a:pt x="333" y="229"/>
                    <a:pt x="333" y="229"/>
                    <a:pt x="333" y="229"/>
                  </a:cubicBezTo>
                  <a:cubicBezTo>
                    <a:pt x="333" y="140"/>
                    <a:pt x="333" y="140"/>
                    <a:pt x="333" y="140"/>
                  </a:cubicBezTo>
                  <a:cubicBezTo>
                    <a:pt x="333" y="124"/>
                    <a:pt x="333" y="124"/>
                    <a:pt x="333" y="124"/>
                  </a:cubicBezTo>
                  <a:cubicBezTo>
                    <a:pt x="323" y="124"/>
                    <a:pt x="323" y="124"/>
                    <a:pt x="323" y="124"/>
                  </a:cubicBezTo>
                  <a:cubicBezTo>
                    <a:pt x="323" y="93"/>
                    <a:pt x="323" y="93"/>
                    <a:pt x="323" y="93"/>
                  </a:cubicBezTo>
                  <a:cubicBezTo>
                    <a:pt x="390" y="93"/>
                    <a:pt x="390" y="93"/>
                    <a:pt x="390" y="93"/>
                  </a:cubicBezTo>
                  <a:close/>
                  <a:moveTo>
                    <a:pt x="406" y="76"/>
                  </a:moveTo>
                  <a:cubicBezTo>
                    <a:pt x="306" y="76"/>
                    <a:pt x="306" y="76"/>
                    <a:pt x="306" y="76"/>
                  </a:cubicBezTo>
                  <a:cubicBezTo>
                    <a:pt x="306" y="140"/>
                    <a:pt x="306" y="140"/>
                    <a:pt x="306" y="140"/>
                  </a:cubicBezTo>
                  <a:cubicBezTo>
                    <a:pt x="317" y="140"/>
                    <a:pt x="317" y="140"/>
                    <a:pt x="317" y="140"/>
                  </a:cubicBezTo>
                  <a:cubicBezTo>
                    <a:pt x="317" y="229"/>
                    <a:pt x="317" y="229"/>
                    <a:pt x="317" y="229"/>
                  </a:cubicBezTo>
                  <a:cubicBezTo>
                    <a:pt x="276" y="229"/>
                    <a:pt x="276" y="229"/>
                    <a:pt x="276" y="229"/>
                  </a:cubicBezTo>
                  <a:cubicBezTo>
                    <a:pt x="276" y="140"/>
                    <a:pt x="276" y="140"/>
                    <a:pt x="276" y="140"/>
                  </a:cubicBezTo>
                  <a:cubicBezTo>
                    <a:pt x="287" y="140"/>
                    <a:pt x="287" y="140"/>
                    <a:pt x="287" y="140"/>
                  </a:cubicBezTo>
                  <a:cubicBezTo>
                    <a:pt x="287" y="76"/>
                    <a:pt x="287" y="76"/>
                    <a:pt x="287" y="76"/>
                  </a:cubicBezTo>
                  <a:cubicBezTo>
                    <a:pt x="187" y="76"/>
                    <a:pt x="187" y="76"/>
                    <a:pt x="187" y="76"/>
                  </a:cubicBezTo>
                  <a:cubicBezTo>
                    <a:pt x="187" y="143"/>
                    <a:pt x="187" y="143"/>
                    <a:pt x="187" y="143"/>
                  </a:cubicBezTo>
                  <a:cubicBezTo>
                    <a:pt x="203" y="143"/>
                    <a:pt x="203" y="143"/>
                    <a:pt x="203" y="143"/>
                  </a:cubicBezTo>
                  <a:cubicBezTo>
                    <a:pt x="203" y="261"/>
                    <a:pt x="203" y="261"/>
                    <a:pt x="203" y="261"/>
                  </a:cubicBezTo>
                  <a:cubicBezTo>
                    <a:pt x="241" y="300"/>
                    <a:pt x="241" y="300"/>
                    <a:pt x="241" y="300"/>
                  </a:cubicBezTo>
                  <a:cubicBezTo>
                    <a:pt x="351" y="300"/>
                    <a:pt x="351" y="300"/>
                    <a:pt x="351" y="300"/>
                  </a:cubicBezTo>
                  <a:cubicBezTo>
                    <a:pt x="390" y="261"/>
                    <a:pt x="390" y="261"/>
                    <a:pt x="390" y="261"/>
                  </a:cubicBezTo>
                  <a:cubicBezTo>
                    <a:pt x="390" y="143"/>
                    <a:pt x="390" y="143"/>
                    <a:pt x="390" y="143"/>
                  </a:cubicBezTo>
                  <a:cubicBezTo>
                    <a:pt x="406" y="143"/>
                    <a:pt x="406" y="143"/>
                    <a:pt x="406" y="143"/>
                  </a:cubicBezTo>
                  <a:cubicBezTo>
                    <a:pt x="406" y="76"/>
                    <a:pt x="406" y="76"/>
                    <a:pt x="406" y="76"/>
                  </a:cubicBezTo>
                  <a:close/>
                  <a:moveTo>
                    <a:pt x="560" y="369"/>
                  </a:moveTo>
                  <a:cubicBezTo>
                    <a:pt x="560" y="43"/>
                    <a:pt x="560" y="43"/>
                    <a:pt x="560" y="43"/>
                  </a:cubicBezTo>
                  <a:cubicBezTo>
                    <a:pt x="560" y="19"/>
                    <a:pt x="542" y="0"/>
                    <a:pt x="52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49" y="0"/>
                    <a:pt x="32" y="19"/>
                    <a:pt x="32" y="43"/>
                  </a:cubicBezTo>
                  <a:cubicBezTo>
                    <a:pt x="32" y="369"/>
                    <a:pt x="32" y="369"/>
                    <a:pt x="32" y="369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410"/>
                    <a:pt x="19" y="431"/>
                    <a:pt x="42" y="431"/>
                  </a:cubicBezTo>
                  <a:cubicBezTo>
                    <a:pt x="552" y="431"/>
                    <a:pt x="552" y="431"/>
                    <a:pt x="552" y="431"/>
                  </a:cubicBezTo>
                  <a:cubicBezTo>
                    <a:pt x="575" y="431"/>
                    <a:pt x="594" y="410"/>
                    <a:pt x="594" y="384"/>
                  </a:cubicBezTo>
                  <a:cubicBezTo>
                    <a:pt x="594" y="369"/>
                    <a:pt x="594" y="369"/>
                    <a:pt x="594" y="369"/>
                  </a:cubicBezTo>
                  <a:lnTo>
                    <a:pt x="560" y="369"/>
                  </a:lnTo>
                  <a:close/>
                  <a:moveTo>
                    <a:pt x="327" y="407"/>
                  </a:moveTo>
                  <a:cubicBezTo>
                    <a:pt x="256" y="407"/>
                    <a:pt x="256" y="407"/>
                    <a:pt x="256" y="407"/>
                  </a:cubicBezTo>
                  <a:cubicBezTo>
                    <a:pt x="250" y="407"/>
                    <a:pt x="245" y="401"/>
                    <a:pt x="245" y="394"/>
                  </a:cubicBezTo>
                  <a:cubicBezTo>
                    <a:pt x="245" y="387"/>
                    <a:pt x="250" y="382"/>
                    <a:pt x="256" y="382"/>
                  </a:cubicBezTo>
                  <a:cubicBezTo>
                    <a:pt x="327" y="382"/>
                    <a:pt x="327" y="382"/>
                    <a:pt x="327" y="382"/>
                  </a:cubicBezTo>
                  <a:cubicBezTo>
                    <a:pt x="334" y="382"/>
                    <a:pt x="339" y="387"/>
                    <a:pt x="339" y="394"/>
                  </a:cubicBezTo>
                  <a:cubicBezTo>
                    <a:pt x="339" y="401"/>
                    <a:pt x="334" y="407"/>
                    <a:pt x="327" y="407"/>
                  </a:cubicBezTo>
                  <a:close/>
                  <a:moveTo>
                    <a:pt x="524" y="318"/>
                  </a:moveTo>
                  <a:cubicBezTo>
                    <a:pt x="524" y="328"/>
                    <a:pt x="516" y="337"/>
                    <a:pt x="506" y="337"/>
                  </a:cubicBezTo>
                  <a:cubicBezTo>
                    <a:pt x="82" y="337"/>
                    <a:pt x="82" y="337"/>
                    <a:pt x="82" y="337"/>
                  </a:cubicBezTo>
                  <a:cubicBezTo>
                    <a:pt x="73" y="337"/>
                    <a:pt x="65" y="328"/>
                    <a:pt x="65" y="318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5" y="47"/>
                    <a:pt x="73" y="38"/>
                    <a:pt x="88" y="38"/>
                  </a:cubicBezTo>
                  <a:cubicBezTo>
                    <a:pt x="512" y="38"/>
                    <a:pt x="512" y="38"/>
                    <a:pt x="512" y="38"/>
                  </a:cubicBezTo>
                  <a:cubicBezTo>
                    <a:pt x="516" y="38"/>
                    <a:pt x="524" y="47"/>
                    <a:pt x="524" y="57"/>
                  </a:cubicBezTo>
                  <a:lnTo>
                    <a:pt x="524" y="3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433966" y="2928218"/>
              <a:ext cx="473075" cy="601663"/>
            </a:xfrm>
            <a:custGeom>
              <a:avLst/>
              <a:gdLst>
                <a:gd name="T0" fmla="*/ 193 w 399"/>
                <a:gd name="T1" fmla="*/ 238 h 507"/>
                <a:gd name="T2" fmla="*/ 184 w 399"/>
                <a:gd name="T3" fmla="*/ 275 h 507"/>
                <a:gd name="T4" fmla="*/ 149 w 399"/>
                <a:gd name="T5" fmla="*/ 284 h 507"/>
                <a:gd name="T6" fmla="*/ 198 w 399"/>
                <a:gd name="T7" fmla="*/ 223 h 507"/>
                <a:gd name="T8" fmla="*/ 250 w 399"/>
                <a:gd name="T9" fmla="*/ 344 h 507"/>
                <a:gd name="T10" fmla="*/ 252 w 399"/>
                <a:gd name="T11" fmla="*/ 349 h 507"/>
                <a:gd name="T12" fmla="*/ 276 w 399"/>
                <a:gd name="T13" fmla="*/ 331 h 507"/>
                <a:gd name="T14" fmla="*/ 287 w 399"/>
                <a:gd name="T15" fmla="*/ 303 h 507"/>
                <a:gd name="T16" fmla="*/ 284 w 399"/>
                <a:gd name="T17" fmla="*/ 300 h 507"/>
                <a:gd name="T18" fmla="*/ 256 w 399"/>
                <a:gd name="T19" fmla="*/ 330 h 507"/>
                <a:gd name="T20" fmla="*/ 348 w 399"/>
                <a:gd name="T21" fmla="*/ 507 h 507"/>
                <a:gd name="T22" fmla="*/ 0 w 399"/>
                <a:gd name="T23" fmla="*/ 457 h 507"/>
                <a:gd name="T24" fmla="*/ 58 w 399"/>
                <a:gd name="T25" fmla="*/ 0 h 507"/>
                <a:gd name="T26" fmla="*/ 392 w 399"/>
                <a:gd name="T27" fmla="*/ 13 h 507"/>
                <a:gd name="T28" fmla="*/ 56 w 399"/>
                <a:gd name="T29" fmla="*/ 26 h 507"/>
                <a:gd name="T30" fmla="*/ 53 w 399"/>
                <a:gd name="T31" fmla="*/ 83 h 507"/>
                <a:gd name="T32" fmla="*/ 399 w 399"/>
                <a:gd name="T33" fmla="*/ 106 h 507"/>
                <a:gd name="T34" fmla="*/ 204 w 399"/>
                <a:gd name="T35" fmla="*/ 271 h 507"/>
                <a:gd name="T36" fmla="*/ 219 w 399"/>
                <a:gd name="T37" fmla="*/ 215 h 507"/>
                <a:gd name="T38" fmla="*/ 219 w 399"/>
                <a:gd name="T39" fmla="*/ 194 h 507"/>
                <a:gd name="T40" fmla="*/ 195 w 399"/>
                <a:gd name="T41" fmla="*/ 202 h 507"/>
                <a:gd name="T42" fmla="*/ 136 w 399"/>
                <a:gd name="T43" fmla="*/ 272 h 507"/>
                <a:gd name="T44" fmla="*/ 108 w 399"/>
                <a:gd name="T45" fmla="*/ 297 h 507"/>
                <a:gd name="T46" fmla="*/ 86 w 399"/>
                <a:gd name="T47" fmla="*/ 313 h 507"/>
                <a:gd name="T48" fmla="*/ 94 w 399"/>
                <a:gd name="T49" fmla="*/ 320 h 507"/>
                <a:gd name="T50" fmla="*/ 109 w 399"/>
                <a:gd name="T51" fmla="*/ 315 h 507"/>
                <a:gd name="T52" fmla="*/ 91 w 399"/>
                <a:gd name="T53" fmla="*/ 348 h 507"/>
                <a:gd name="T54" fmla="*/ 84 w 399"/>
                <a:gd name="T55" fmla="*/ 375 h 507"/>
                <a:gd name="T56" fmla="*/ 100 w 399"/>
                <a:gd name="T57" fmla="*/ 369 h 507"/>
                <a:gd name="T58" fmla="*/ 111 w 399"/>
                <a:gd name="T59" fmla="*/ 348 h 507"/>
                <a:gd name="T60" fmla="*/ 180 w 399"/>
                <a:gd name="T61" fmla="*/ 293 h 507"/>
                <a:gd name="T62" fmla="*/ 173 w 399"/>
                <a:gd name="T63" fmla="*/ 363 h 507"/>
                <a:gd name="T64" fmla="*/ 185 w 399"/>
                <a:gd name="T65" fmla="*/ 378 h 507"/>
                <a:gd name="T66" fmla="*/ 192 w 399"/>
                <a:gd name="T67" fmla="*/ 366 h 507"/>
                <a:gd name="T68" fmla="*/ 200 w 399"/>
                <a:gd name="T69" fmla="*/ 290 h 507"/>
                <a:gd name="T70" fmla="*/ 215 w 399"/>
                <a:gd name="T71" fmla="*/ 289 h 507"/>
                <a:gd name="T72" fmla="*/ 221 w 399"/>
                <a:gd name="T73" fmla="*/ 279 h 507"/>
                <a:gd name="T74" fmla="*/ 205 w 399"/>
                <a:gd name="T75" fmla="*/ 271 h 507"/>
                <a:gd name="T76" fmla="*/ 312 w 399"/>
                <a:gd name="T77" fmla="*/ 213 h 507"/>
                <a:gd name="T78" fmla="*/ 303 w 399"/>
                <a:gd name="T79" fmla="*/ 204 h 507"/>
                <a:gd name="T80" fmla="*/ 284 w 399"/>
                <a:gd name="T81" fmla="*/ 231 h 507"/>
                <a:gd name="T82" fmla="*/ 227 w 399"/>
                <a:gd name="T83" fmla="*/ 362 h 507"/>
                <a:gd name="T84" fmla="*/ 236 w 399"/>
                <a:gd name="T85" fmla="*/ 370 h 507"/>
                <a:gd name="T86" fmla="*/ 243 w 399"/>
                <a:gd name="T87" fmla="*/ 362 h 507"/>
                <a:gd name="T88" fmla="*/ 255 w 399"/>
                <a:gd name="T89" fmla="*/ 367 h 507"/>
                <a:gd name="T90" fmla="*/ 299 w 399"/>
                <a:gd name="T91" fmla="*/ 324 h 507"/>
                <a:gd name="T92" fmla="*/ 300 w 399"/>
                <a:gd name="T93" fmla="*/ 288 h 507"/>
                <a:gd name="T94" fmla="*/ 274 w 399"/>
                <a:gd name="T95" fmla="*/ 288 h 507"/>
                <a:gd name="T96" fmla="*/ 310 w 399"/>
                <a:gd name="T97" fmla="*/ 221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9" h="507">
                  <a:moveTo>
                    <a:pt x="198" y="223"/>
                  </a:moveTo>
                  <a:cubicBezTo>
                    <a:pt x="193" y="238"/>
                    <a:pt x="193" y="238"/>
                    <a:pt x="193" y="238"/>
                  </a:cubicBezTo>
                  <a:cubicBezTo>
                    <a:pt x="191" y="247"/>
                    <a:pt x="189" y="253"/>
                    <a:pt x="188" y="256"/>
                  </a:cubicBezTo>
                  <a:cubicBezTo>
                    <a:pt x="186" y="265"/>
                    <a:pt x="184" y="271"/>
                    <a:pt x="184" y="275"/>
                  </a:cubicBezTo>
                  <a:cubicBezTo>
                    <a:pt x="174" y="277"/>
                    <a:pt x="168" y="278"/>
                    <a:pt x="165" y="279"/>
                  </a:cubicBezTo>
                  <a:cubicBezTo>
                    <a:pt x="158" y="281"/>
                    <a:pt x="153" y="283"/>
                    <a:pt x="149" y="284"/>
                  </a:cubicBezTo>
                  <a:cubicBezTo>
                    <a:pt x="157" y="270"/>
                    <a:pt x="170" y="254"/>
                    <a:pt x="187" y="234"/>
                  </a:cubicBezTo>
                  <a:cubicBezTo>
                    <a:pt x="191" y="230"/>
                    <a:pt x="194" y="226"/>
                    <a:pt x="198" y="223"/>
                  </a:cubicBezTo>
                  <a:close/>
                  <a:moveTo>
                    <a:pt x="256" y="330"/>
                  </a:moveTo>
                  <a:cubicBezTo>
                    <a:pt x="254" y="335"/>
                    <a:pt x="252" y="340"/>
                    <a:pt x="250" y="344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50" y="347"/>
                    <a:pt x="251" y="348"/>
                    <a:pt x="252" y="349"/>
                  </a:cubicBezTo>
                  <a:cubicBezTo>
                    <a:pt x="253" y="350"/>
                    <a:pt x="254" y="350"/>
                    <a:pt x="255" y="350"/>
                  </a:cubicBezTo>
                  <a:cubicBezTo>
                    <a:pt x="262" y="350"/>
                    <a:pt x="269" y="344"/>
                    <a:pt x="276" y="331"/>
                  </a:cubicBezTo>
                  <a:cubicBezTo>
                    <a:pt x="280" y="325"/>
                    <a:pt x="282" y="320"/>
                    <a:pt x="284" y="314"/>
                  </a:cubicBezTo>
                  <a:cubicBezTo>
                    <a:pt x="286" y="309"/>
                    <a:pt x="287" y="305"/>
                    <a:pt x="287" y="303"/>
                  </a:cubicBezTo>
                  <a:cubicBezTo>
                    <a:pt x="287" y="302"/>
                    <a:pt x="286" y="301"/>
                    <a:pt x="286" y="300"/>
                  </a:cubicBezTo>
                  <a:cubicBezTo>
                    <a:pt x="285" y="300"/>
                    <a:pt x="284" y="300"/>
                    <a:pt x="284" y="300"/>
                  </a:cubicBezTo>
                  <a:cubicBezTo>
                    <a:pt x="280" y="300"/>
                    <a:pt x="276" y="302"/>
                    <a:pt x="271" y="307"/>
                  </a:cubicBezTo>
                  <a:cubicBezTo>
                    <a:pt x="266" y="313"/>
                    <a:pt x="261" y="320"/>
                    <a:pt x="256" y="330"/>
                  </a:cubicBezTo>
                  <a:close/>
                  <a:moveTo>
                    <a:pt x="398" y="457"/>
                  </a:moveTo>
                  <a:cubicBezTo>
                    <a:pt x="398" y="484"/>
                    <a:pt x="375" y="507"/>
                    <a:pt x="348" y="507"/>
                  </a:cubicBezTo>
                  <a:cubicBezTo>
                    <a:pt x="50" y="507"/>
                    <a:pt x="50" y="507"/>
                    <a:pt x="50" y="507"/>
                  </a:cubicBezTo>
                  <a:cubicBezTo>
                    <a:pt x="22" y="507"/>
                    <a:pt x="0" y="484"/>
                    <a:pt x="0" y="45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58" y="0"/>
                  </a:cubicBezTo>
                  <a:cubicBezTo>
                    <a:pt x="378" y="0"/>
                    <a:pt x="378" y="0"/>
                    <a:pt x="378" y="0"/>
                  </a:cubicBezTo>
                  <a:cubicBezTo>
                    <a:pt x="385" y="0"/>
                    <a:pt x="392" y="6"/>
                    <a:pt x="392" y="13"/>
                  </a:cubicBezTo>
                  <a:cubicBezTo>
                    <a:pt x="392" y="20"/>
                    <a:pt x="385" y="26"/>
                    <a:pt x="378" y="26"/>
                  </a:cubicBezTo>
                  <a:cubicBezTo>
                    <a:pt x="378" y="26"/>
                    <a:pt x="56" y="26"/>
                    <a:pt x="56" y="26"/>
                  </a:cubicBezTo>
                  <a:cubicBezTo>
                    <a:pt x="36" y="26"/>
                    <a:pt x="26" y="40"/>
                    <a:pt x="26" y="53"/>
                  </a:cubicBezTo>
                  <a:cubicBezTo>
                    <a:pt x="26" y="67"/>
                    <a:pt x="36" y="83"/>
                    <a:pt x="53" y="83"/>
                  </a:cubicBezTo>
                  <a:cubicBezTo>
                    <a:pt x="53" y="83"/>
                    <a:pt x="376" y="83"/>
                    <a:pt x="376" y="83"/>
                  </a:cubicBezTo>
                  <a:cubicBezTo>
                    <a:pt x="388" y="84"/>
                    <a:pt x="399" y="94"/>
                    <a:pt x="399" y="106"/>
                  </a:cubicBezTo>
                  <a:cubicBezTo>
                    <a:pt x="399" y="106"/>
                    <a:pt x="398" y="457"/>
                    <a:pt x="398" y="457"/>
                  </a:cubicBezTo>
                  <a:close/>
                  <a:moveTo>
                    <a:pt x="204" y="271"/>
                  </a:moveTo>
                  <a:cubicBezTo>
                    <a:pt x="205" y="266"/>
                    <a:pt x="207" y="258"/>
                    <a:pt x="209" y="249"/>
                  </a:cubicBezTo>
                  <a:cubicBezTo>
                    <a:pt x="212" y="237"/>
                    <a:pt x="215" y="225"/>
                    <a:pt x="219" y="215"/>
                  </a:cubicBezTo>
                  <a:cubicBezTo>
                    <a:pt x="221" y="208"/>
                    <a:pt x="222" y="204"/>
                    <a:pt x="222" y="201"/>
                  </a:cubicBezTo>
                  <a:cubicBezTo>
                    <a:pt x="222" y="199"/>
                    <a:pt x="221" y="196"/>
                    <a:pt x="219" y="194"/>
                  </a:cubicBezTo>
                  <a:cubicBezTo>
                    <a:pt x="217" y="192"/>
                    <a:pt x="214" y="191"/>
                    <a:pt x="212" y="191"/>
                  </a:cubicBezTo>
                  <a:cubicBezTo>
                    <a:pt x="207" y="191"/>
                    <a:pt x="202" y="194"/>
                    <a:pt x="195" y="202"/>
                  </a:cubicBezTo>
                  <a:cubicBezTo>
                    <a:pt x="184" y="213"/>
                    <a:pt x="173" y="225"/>
                    <a:pt x="162" y="238"/>
                  </a:cubicBezTo>
                  <a:cubicBezTo>
                    <a:pt x="148" y="256"/>
                    <a:pt x="139" y="267"/>
                    <a:pt x="136" y="272"/>
                  </a:cubicBezTo>
                  <a:cubicBezTo>
                    <a:pt x="128" y="285"/>
                    <a:pt x="124" y="290"/>
                    <a:pt x="123" y="292"/>
                  </a:cubicBezTo>
                  <a:cubicBezTo>
                    <a:pt x="119" y="293"/>
                    <a:pt x="115" y="295"/>
                    <a:pt x="108" y="297"/>
                  </a:cubicBezTo>
                  <a:cubicBezTo>
                    <a:pt x="100" y="300"/>
                    <a:pt x="94" y="302"/>
                    <a:pt x="90" y="305"/>
                  </a:cubicBezTo>
                  <a:cubicBezTo>
                    <a:pt x="88" y="306"/>
                    <a:pt x="86" y="308"/>
                    <a:pt x="86" y="313"/>
                  </a:cubicBezTo>
                  <a:cubicBezTo>
                    <a:pt x="87" y="315"/>
                    <a:pt x="87" y="316"/>
                    <a:pt x="88" y="317"/>
                  </a:cubicBezTo>
                  <a:cubicBezTo>
                    <a:pt x="89" y="319"/>
                    <a:pt x="91" y="320"/>
                    <a:pt x="94" y="320"/>
                  </a:cubicBezTo>
                  <a:cubicBezTo>
                    <a:pt x="96" y="320"/>
                    <a:pt x="98" y="320"/>
                    <a:pt x="100" y="319"/>
                  </a:cubicBezTo>
                  <a:cubicBezTo>
                    <a:pt x="103" y="318"/>
                    <a:pt x="106" y="316"/>
                    <a:pt x="109" y="315"/>
                  </a:cubicBezTo>
                  <a:cubicBezTo>
                    <a:pt x="108" y="317"/>
                    <a:pt x="107" y="319"/>
                    <a:pt x="105" y="322"/>
                  </a:cubicBezTo>
                  <a:cubicBezTo>
                    <a:pt x="99" y="333"/>
                    <a:pt x="94" y="342"/>
                    <a:pt x="91" y="348"/>
                  </a:cubicBezTo>
                  <a:cubicBezTo>
                    <a:pt x="82" y="364"/>
                    <a:pt x="82" y="368"/>
                    <a:pt x="82" y="370"/>
                  </a:cubicBezTo>
                  <a:cubicBezTo>
                    <a:pt x="82" y="372"/>
                    <a:pt x="83" y="373"/>
                    <a:pt x="84" y="375"/>
                  </a:cubicBezTo>
                  <a:cubicBezTo>
                    <a:pt x="86" y="377"/>
                    <a:pt x="88" y="377"/>
                    <a:pt x="90" y="377"/>
                  </a:cubicBezTo>
                  <a:cubicBezTo>
                    <a:pt x="94" y="377"/>
                    <a:pt x="97" y="375"/>
                    <a:pt x="100" y="369"/>
                  </a:cubicBezTo>
                  <a:cubicBezTo>
                    <a:pt x="102" y="365"/>
                    <a:pt x="104" y="362"/>
                    <a:pt x="105" y="360"/>
                  </a:cubicBezTo>
                  <a:cubicBezTo>
                    <a:pt x="111" y="348"/>
                    <a:pt x="111" y="348"/>
                    <a:pt x="111" y="348"/>
                  </a:cubicBezTo>
                  <a:cubicBezTo>
                    <a:pt x="120" y="331"/>
                    <a:pt x="128" y="317"/>
                    <a:pt x="135" y="306"/>
                  </a:cubicBezTo>
                  <a:cubicBezTo>
                    <a:pt x="147" y="301"/>
                    <a:pt x="162" y="297"/>
                    <a:pt x="180" y="293"/>
                  </a:cubicBezTo>
                  <a:cubicBezTo>
                    <a:pt x="179" y="298"/>
                    <a:pt x="178" y="305"/>
                    <a:pt x="177" y="314"/>
                  </a:cubicBezTo>
                  <a:cubicBezTo>
                    <a:pt x="174" y="334"/>
                    <a:pt x="173" y="351"/>
                    <a:pt x="173" y="363"/>
                  </a:cubicBezTo>
                  <a:cubicBezTo>
                    <a:pt x="174" y="367"/>
                    <a:pt x="174" y="370"/>
                    <a:pt x="176" y="372"/>
                  </a:cubicBezTo>
                  <a:cubicBezTo>
                    <a:pt x="179" y="377"/>
                    <a:pt x="182" y="378"/>
                    <a:pt x="185" y="378"/>
                  </a:cubicBezTo>
                  <a:cubicBezTo>
                    <a:pt x="187" y="378"/>
                    <a:pt x="188" y="377"/>
                    <a:pt x="190" y="376"/>
                  </a:cubicBezTo>
                  <a:cubicBezTo>
                    <a:pt x="191" y="374"/>
                    <a:pt x="192" y="371"/>
                    <a:pt x="192" y="366"/>
                  </a:cubicBezTo>
                  <a:cubicBezTo>
                    <a:pt x="192" y="364"/>
                    <a:pt x="192" y="356"/>
                    <a:pt x="194" y="335"/>
                  </a:cubicBezTo>
                  <a:cubicBezTo>
                    <a:pt x="197" y="311"/>
                    <a:pt x="199" y="296"/>
                    <a:pt x="200" y="290"/>
                  </a:cubicBezTo>
                  <a:cubicBezTo>
                    <a:pt x="203" y="289"/>
                    <a:pt x="206" y="289"/>
                    <a:pt x="210" y="289"/>
                  </a:cubicBezTo>
                  <a:cubicBezTo>
                    <a:pt x="213" y="289"/>
                    <a:pt x="214" y="289"/>
                    <a:pt x="215" y="289"/>
                  </a:cubicBezTo>
                  <a:cubicBezTo>
                    <a:pt x="217" y="288"/>
                    <a:pt x="218" y="287"/>
                    <a:pt x="219" y="285"/>
                  </a:cubicBezTo>
                  <a:cubicBezTo>
                    <a:pt x="221" y="283"/>
                    <a:pt x="221" y="281"/>
                    <a:pt x="221" y="279"/>
                  </a:cubicBezTo>
                  <a:cubicBezTo>
                    <a:pt x="221" y="276"/>
                    <a:pt x="219" y="271"/>
                    <a:pt x="211" y="271"/>
                  </a:cubicBezTo>
                  <a:cubicBezTo>
                    <a:pt x="210" y="271"/>
                    <a:pt x="207" y="271"/>
                    <a:pt x="205" y="271"/>
                  </a:cubicBezTo>
                  <a:cubicBezTo>
                    <a:pt x="205" y="271"/>
                    <a:pt x="204" y="271"/>
                    <a:pt x="204" y="271"/>
                  </a:cubicBezTo>
                  <a:close/>
                  <a:moveTo>
                    <a:pt x="312" y="213"/>
                  </a:moveTo>
                  <a:cubicBezTo>
                    <a:pt x="312" y="211"/>
                    <a:pt x="311" y="209"/>
                    <a:pt x="310" y="208"/>
                  </a:cubicBezTo>
                  <a:cubicBezTo>
                    <a:pt x="308" y="205"/>
                    <a:pt x="306" y="204"/>
                    <a:pt x="303" y="204"/>
                  </a:cubicBezTo>
                  <a:cubicBezTo>
                    <a:pt x="301" y="204"/>
                    <a:pt x="299" y="206"/>
                    <a:pt x="297" y="209"/>
                  </a:cubicBezTo>
                  <a:cubicBezTo>
                    <a:pt x="295" y="211"/>
                    <a:pt x="291" y="218"/>
                    <a:pt x="284" y="231"/>
                  </a:cubicBezTo>
                  <a:cubicBezTo>
                    <a:pt x="267" y="262"/>
                    <a:pt x="253" y="293"/>
                    <a:pt x="241" y="324"/>
                  </a:cubicBezTo>
                  <a:cubicBezTo>
                    <a:pt x="227" y="358"/>
                    <a:pt x="227" y="360"/>
                    <a:pt x="227" y="362"/>
                  </a:cubicBezTo>
                  <a:cubicBezTo>
                    <a:pt x="228" y="363"/>
                    <a:pt x="228" y="365"/>
                    <a:pt x="230" y="367"/>
                  </a:cubicBezTo>
                  <a:cubicBezTo>
                    <a:pt x="231" y="369"/>
                    <a:pt x="234" y="370"/>
                    <a:pt x="236" y="370"/>
                  </a:cubicBezTo>
                  <a:cubicBezTo>
                    <a:pt x="238" y="370"/>
                    <a:pt x="239" y="369"/>
                    <a:pt x="240" y="368"/>
                  </a:cubicBezTo>
                  <a:cubicBezTo>
                    <a:pt x="240" y="368"/>
                    <a:pt x="241" y="367"/>
                    <a:pt x="243" y="362"/>
                  </a:cubicBezTo>
                  <a:cubicBezTo>
                    <a:pt x="244" y="363"/>
                    <a:pt x="246" y="364"/>
                    <a:pt x="247" y="365"/>
                  </a:cubicBezTo>
                  <a:cubicBezTo>
                    <a:pt x="250" y="366"/>
                    <a:pt x="252" y="367"/>
                    <a:pt x="255" y="367"/>
                  </a:cubicBezTo>
                  <a:cubicBezTo>
                    <a:pt x="263" y="367"/>
                    <a:pt x="271" y="363"/>
                    <a:pt x="278" y="355"/>
                  </a:cubicBezTo>
                  <a:cubicBezTo>
                    <a:pt x="287" y="345"/>
                    <a:pt x="294" y="335"/>
                    <a:pt x="299" y="324"/>
                  </a:cubicBezTo>
                  <a:cubicBezTo>
                    <a:pt x="303" y="314"/>
                    <a:pt x="305" y="305"/>
                    <a:pt x="304" y="298"/>
                  </a:cubicBezTo>
                  <a:cubicBezTo>
                    <a:pt x="304" y="294"/>
                    <a:pt x="302" y="291"/>
                    <a:pt x="300" y="288"/>
                  </a:cubicBezTo>
                  <a:cubicBezTo>
                    <a:pt x="297" y="284"/>
                    <a:pt x="293" y="283"/>
                    <a:pt x="289" y="283"/>
                  </a:cubicBezTo>
                  <a:cubicBezTo>
                    <a:pt x="284" y="283"/>
                    <a:pt x="280" y="284"/>
                    <a:pt x="274" y="288"/>
                  </a:cubicBezTo>
                  <a:cubicBezTo>
                    <a:pt x="281" y="273"/>
                    <a:pt x="290" y="255"/>
                    <a:pt x="302" y="235"/>
                  </a:cubicBezTo>
                  <a:cubicBezTo>
                    <a:pt x="307" y="226"/>
                    <a:pt x="310" y="222"/>
                    <a:pt x="310" y="221"/>
                  </a:cubicBezTo>
                  <a:cubicBezTo>
                    <a:pt x="312" y="218"/>
                    <a:pt x="312" y="215"/>
                    <a:pt x="312" y="2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1329316" y="4045818"/>
              <a:ext cx="655637" cy="641350"/>
            </a:xfrm>
            <a:custGeom>
              <a:avLst/>
              <a:gdLst>
                <a:gd name="T0" fmla="*/ 490 w 553"/>
                <a:gd name="T1" fmla="*/ 106 h 540"/>
                <a:gd name="T2" fmla="*/ 63 w 553"/>
                <a:gd name="T3" fmla="*/ 297 h 540"/>
                <a:gd name="T4" fmla="*/ 29 w 553"/>
                <a:gd name="T5" fmla="*/ 432 h 540"/>
                <a:gd name="T6" fmla="*/ 504 w 553"/>
                <a:gd name="T7" fmla="*/ 454 h 540"/>
                <a:gd name="T8" fmla="*/ 524 w 553"/>
                <a:gd name="T9" fmla="*/ 343 h 540"/>
                <a:gd name="T10" fmla="*/ 113 w 553"/>
                <a:gd name="T11" fmla="*/ 399 h 540"/>
                <a:gd name="T12" fmla="*/ 113 w 553"/>
                <a:gd name="T13" fmla="*/ 334 h 540"/>
                <a:gd name="T14" fmla="*/ 113 w 553"/>
                <a:gd name="T15" fmla="*/ 399 h 540"/>
                <a:gd name="T16" fmla="*/ 131 w 553"/>
                <a:gd name="T17" fmla="*/ 159 h 540"/>
                <a:gd name="T18" fmla="*/ 262 w 553"/>
                <a:gd name="T19" fmla="*/ 146 h 540"/>
                <a:gd name="T20" fmla="*/ 143 w 553"/>
                <a:gd name="T21" fmla="*/ 249 h 540"/>
                <a:gd name="T22" fmla="*/ 357 w 553"/>
                <a:gd name="T23" fmla="*/ 406 h 540"/>
                <a:gd name="T24" fmla="*/ 186 w 553"/>
                <a:gd name="T25" fmla="*/ 397 h 540"/>
                <a:gd name="T26" fmla="*/ 357 w 553"/>
                <a:gd name="T27" fmla="*/ 387 h 540"/>
                <a:gd name="T28" fmla="*/ 357 w 553"/>
                <a:gd name="T29" fmla="*/ 406 h 540"/>
                <a:gd name="T30" fmla="*/ 196 w 553"/>
                <a:gd name="T31" fmla="*/ 363 h 540"/>
                <a:gd name="T32" fmla="*/ 196 w 553"/>
                <a:gd name="T33" fmla="*/ 344 h 540"/>
                <a:gd name="T34" fmla="*/ 367 w 553"/>
                <a:gd name="T35" fmla="*/ 354 h 540"/>
                <a:gd name="T36" fmla="*/ 357 w 553"/>
                <a:gd name="T37" fmla="*/ 321 h 540"/>
                <a:gd name="T38" fmla="*/ 186 w 553"/>
                <a:gd name="T39" fmla="*/ 311 h 540"/>
                <a:gd name="T40" fmla="*/ 357 w 553"/>
                <a:gd name="T41" fmla="*/ 302 h 540"/>
                <a:gd name="T42" fmla="*/ 357 w 553"/>
                <a:gd name="T43" fmla="*/ 321 h 540"/>
                <a:gd name="T44" fmla="*/ 291 w 553"/>
                <a:gd name="T45" fmla="*/ 146 h 540"/>
                <a:gd name="T46" fmla="*/ 422 w 553"/>
                <a:gd name="T47" fmla="*/ 159 h 540"/>
                <a:gd name="T48" fmla="*/ 410 w 553"/>
                <a:gd name="T49" fmla="*/ 249 h 540"/>
                <a:gd name="T50" fmla="*/ 440 w 553"/>
                <a:gd name="T51" fmla="*/ 399 h 540"/>
                <a:gd name="T52" fmla="*/ 440 w 553"/>
                <a:gd name="T53" fmla="*/ 334 h 540"/>
                <a:gd name="T54" fmla="*/ 440 w 553"/>
                <a:gd name="T55" fmla="*/ 399 h 540"/>
                <a:gd name="T56" fmla="*/ 553 w 553"/>
                <a:gd name="T57" fmla="*/ 223 h 540"/>
                <a:gd name="T58" fmla="*/ 521 w 553"/>
                <a:gd name="T59" fmla="*/ 236 h 540"/>
                <a:gd name="T60" fmla="*/ 509 w 553"/>
                <a:gd name="T61" fmla="*/ 171 h 540"/>
                <a:gd name="T62" fmla="*/ 541 w 553"/>
                <a:gd name="T63" fmla="*/ 159 h 540"/>
                <a:gd name="T64" fmla="*/ 32 w 553"/>
                <a:gd name="T65" fmla="*/ 236 h 540"/>
                <a:gd name="T66" fmla="*/ 0 w 553"/>
                <a:gd name="T67" fmla="*/ 223 h 540"/>
                <a:gd name="T68" fmla="*/ 12 w 553"/>
                <a:gd name="T69" fmla="*/ 148 h 540"/>
                <a:gd name="T70" fmla="*/ 44 w 553"/>
                <a:gd name="T71" fmla="*/ 160 h 540"/>
                <a:gd name="T72" fmla="*/ 32 w 553"/>
                <a:gd name="T73" fmla="*/ 236 h 540"/>
                <a:gd name="T74" fmla="*/ 277 w 553"/>
                <a:gd name="T75" fmla="*/ 0 h 540"/>
                <a:gd name="T76" fmla="*/ 490 w 553"/>
                <a:gd name="T77" fmla="*/ 87 h 540"/>
                <a:gd name="T78" fmla="*/ 128 w 553"/>
                <a:gd name="T79" fmla="*/ 53 h 540"/>
                <a:gd name="T80" fmla="*/ 158 w 553"/>
                <a:gd name="T81" fmla="*/ 53 h 540"/>
                <a:gd name="T82" fmla="*/ 195 w 553"/>
                <a:gd name="T83" fmla="*/ 68 h 540"/>
                <a:gd name="T84" fmla="*/ 195 w 553"/>
                <a:gd name="T85" fmla="*/ 38 h 540"/>
                <a:gd name="T86" fmla="*/ 195 w 553"/>
                <a:gd name="T87" fmla="*/ 68 h 540"/>
                <a:gd name="T88" fmla="*/ 341 w 553"/>
                <a:gd name="T89" fmla="*/ 53 h 540"/>
                <a:gd name="T90" fmla="*/ 371 w 553"/>
                <a:gd name="T91" fmla="*/ 53 h 540"/>
                <a:gd name="T92" fmla="*/ 408 w 553"/>
                <a:gd name="T93" fmla="*/ 68 h 540"/>
                <a:gd name="T94" fmla="*/ 408 w 553"/>
                <a:gd name="T95" fmla="*/ 38 h 540"/>
                <a:gd name="T96" fmla="*/ 408 w 553"/>
                <a:gd name="T97" fmla="*/ 68 h 540"/>
                <a:gd name="T98" fmla="*/ 472 w 553"/>
                <a:gd name="T99" fmla="*/ 471 h 540"/>
                <a:gd name="T100" fmla="*/ 450 w 553"/>
                <a:gd name="T101" fmla="*/ 540 h 540"/>
                <a:gd name="T102" fmla="*/ 398 w 553"/>
                <a:gd name="T103" fmla="*/ 518 h 540"/>
                <a:gd name="T104" fmla="*/ 81 w 553"/>
                <a:gd name="T105" fmla="*/ 471 h 540"/>
                <a:gd name="T106" fmla="*/ 155 w 553"/>
                <a:gd name="T107" fmla="*/ 518 h 540"/>
                <a:gd name="T108" fmla="*/ 103 w 553"/>
                <a:gd name="T109" fmla="*/ 540 h 540"/>
                <a:gd name="T110" fmla="*/ 81 w 553"/>
                <a:gd name="T111" fmla="*/ 471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3" h="540">
                  <a:moveTo>
                    <a:pt x="490" y="298"/>
                  </a:moveTo>
                  <a:cubicBezTo>
                    <a:pt x="490" y="228"/>
                    <a:pt x="490" y="154"/>
                    <a:pt x="490" y="106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54"/>
                    <a:pt x="63" y="228"/>
                    <a:pt x="63" y="297"/>
                  </a:cubicBezTo>
                  <a:cubicBezTo>
                    <a:pt x="46" y="304"/>
                    <a:pt x="29" y="322"/>
                    <a:pt x="29" y="343"/>
                  </a:cubicBezTo>
                  <a:cubicBezTo>
                    <a:pt x="29" y="432"/>
                    <a:pt x="29" y="432"/>
                    <a:pt x="29" y="432"/>
                  </a:cubicBezTo>
                  <a:cubicBezTo>
                    <a:pt x="29" y="443"/>
                    <a:pt x="38" y="454"/>
                    <a:pt x="49" y="454"/>
                  </a:cubicBezTo>
                  <a:cubicBezTo>
                    <a:pt x="504" y="454"/>
                    <a:pt x="504" y="454"/>
                    <a:pt x="504" y="454"/>
                  </a:cubicBezTo>
                  <a:cubicBezTo>
                    <a:pt x="517" y="454"/>
                    <a:pt x="524" y="445"/>
                    <a:pt x="524" y="432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4" y="322"/>
                    <a:pt x="506" y="305"/>
                    <a:pt x="490" y="298"/>
                  </a:cubicBezTo>
                  <a:close/>
                  <a:moveTo>
                    <a:pt x="113" y="399"/>
                  </a:moveTo>
                  <a:cubicBezTo>
                    <a:pt x="95" y="399"/>
                    <a:pt x="80" y="385"/>
                    <a:pt x="80" y="367"/>
                  </a:cubicBezTo>
                  <a:cubicBezTo>
                    <a:pt x="80" y="348"/>
                    <a:pt x="95" y="334"/>
                    <a:pt x="113" y="334"/>
                  </a:cubicBezTo>
                  <a:cubicBezTo>
                    <a:pt x="131" y="334"/>
                    <a:pt x="146" y="348"/>
                    <a:pt x="146" y="367"/>
                  </a:cubicBezTo>
                  <a:cubicBezTo>
                    <a:pt x="146" y="385"/>
                    <a:pt x="131" y="399"/>
                    <a:pt x="113" y="399"/>
                  </a:cubicBezTo>
                  <a:close/>
                  <a:moveTo>
                    <a:pt x="131" y="236"/>
                  </a:moveTo>
                  <a:cubicBezTo>
                    <a:pt x="131" y="159"/>
                    <a:pt x="131" y="159"/>
                    <a:pt x="131" y="159"/>
                  </a:cubicBezTo>
                  <a:cubicBezTo>
                    <a:pt x="131" y="152"/>
                    <a:pt x="136" y="146"/>
                    <a:pt x="143" y="146"/>
                  </a:cubicBezTo>
                  <a:cubicBezTo>
                    <a:pt x="262" y="146"/>
                    <a:pt x="262" y="146"/>
                    <a:pt x="262" y="146"/>
                  </a:cubicBezTo>
                  <a:cubicBezTo>
                    <a:pt x="262" y="249"/>
                    <a:pt x="262" y="249"/>
                    <a:pt x="262" y="249"/>
                  </a:cubicBezTo>
                  <a:cubicBezTo>
                    <a:pt x="143" y="249"/>
                    <a:pt x="143" y="249"/>
                    <a:pt x="143" y="249"/>
                  </a:cubicBezTo>
                  <a:cubicBezTo>
                    <a:pt x="136" y="249"/>
                    <a:pt x="131" y="244"/>
                    <a:pt x="131" y="236"/>
                  </a:cubicBezTo>
                  <a:close/>
                  <a:moveTo>
                    <a:pt x="357" y="406"/>
                  </a:moveTo>
                  <a:cubicBezTo>
                    <a:pt x="196" y="406"/>
                    <a:pt x="196" y="406"/>
                    <a:pt x="196" y="406"/>
                  </a:cubicBezTo>
                  <a:cubicBezTo>
                    <a:pt x="191" y="406"/>
                    <a:pt x="186" y="402"/>
                    <a:pt x="186" y="397"/>
                  </a:cubicBezTo>
                  <a:cubicBezTo>
                    <a:pt x="186" y="392"/>
                    <a:pt x="191" y="387"/>
                    <a:pt x="196" y="387"/>
                  </a:cubicBezTo>
                  <a:cubicBezTo>
                    <a:pt x="357" y="387"/>
                    <a:pt x="357" y="387"/>
                    <a:pt x="357" y="387"/>
                  </a:cubicBezTo>
                  <a:cubicBezTo>
                    <a:pt x="362" y="387"/>
                    <a:pt x="367" y="392"/>
                    <a:pt x="367" y="397"/>
                  </a:cubicBezTo>
                  <a:cubicBezTo>
                    <a:pt x="367" y="402"/>
                    <a:pt x="362" y="406"/>
                    <a:pt x="357" y="406"/>
                  </a:cubicBezTo>
                  <a:close/>
                  <a:moveTo>
                    <a:pt x="357" y="363"/>
                  </a:moveTo>
                  <a:cubicBezTo>
                    <a:pt x="196" y="363"/>
                    <a:pt x="196" y="363"/>
                    <a:pt x="196" y="363"/>
                  </a:cubicBezTo>
                  <a:cubicBezTo>
                    <a:pt x="191" y="363"/>
                    <a:pt x="186" y="359"/>
                    <a:pt x="186" y="354"/>
                  </a:cubicBezTo>
                  <a:cubicBezTo>
                    <a:pt x="186" y="349"/>
                    <a:pt x="191" y="344"/>
                    <a:pt x="196" y="344"/>
                  </a:cubicBezTo>
                  <a:cubicBezTo>
                    <a:pt x="357" y="344"/>
                    <a:pt x="357" y="344"/>
                    <a:pt x="357" y="344"/>
                  </a:cubicBezTo>
                  <a:cubicBezTo>
                    <a:pt x="362" y="344"/>
                    <a:pt x="367" y="349"/>
                    <a:pt x="367" y="354"/>
                  </a:cubicBezTo>
                  <a:cubicBezTo>
                    <a:pt x="367" y="359"/>
                    <a:pt x="362" y="363"/>
                    <a:pt x="357" y="363"/>
                  </a:cubicBezTo>
                  <a:close/>
                  <a:moveTo>
                    <a:pt x="357" y="321"/>
                  </a:moveTo>
                  <a:cubicBezTo>
                    <a:pt x="196" y="321"/>
                    <a:pt x="196" y="321"/>
                    <a:pt x="196" y="321"/>
                  </a:cubicBezTo>
                  <a:cubicBezTo>
                    <a:pt x="191" y="321"/>
                    <a:pt x="186" y="317"/>
                    <a:pt x="186" y="311"/>
                  </a:cubicBezTo>
                  <a:cubicBezTo>
                    <a:pt x="186" y="306"/>
                    <a:pt x="191" y="302"/>
                    <a:pt x="196" y="302"/>
                  </a:cubicBezTo>
                  <a:cubicBezTo>
                    <a:pt x="357" y="302"/>
                    <a:pt x="357" y="302"/>
                    <a:pt x="357" y="302"/>
                  </a:cubicBezTo>
                  <a:cubicBezTo>
                    <a:pt x="362" y="302"/>
                    <a:pt x="367" y="306"/>
                    <a:pt x="367" y="311"/>
                  </a:cubicBezTo>
                  <a:cubicBezTo>
                    <a:pt x="367" y="317"/>
                    <a:pt x="362" y="321"/>
                    <a:pt x="357" y="321"/>
                  </a:cubicBezTo>
                  <a:close/>
                  <a:moveTo>
                    <a:pt x="291" y="249"/>
                  </a:moveTo>
                  <a:cubicBezTo>
                    <a:pt x="291" y="146"/>
                    <a:pt x="291" y="146"/>
                    <a:pt x="291" y="146"/>
                  </a:cubicBezTo>
                  <a:cubicBezTo>
                    <a:pt x="410" y="146"/>
                    <a:pt x="410" y="146"/>
                    <a:pt x="410" y="146"/>
                  </a:cubicBezTo>
                  <a:cubicBezTo>
                    <a:pt x="417" y="146"/>
                    <a:pt x="422" y="152"/>
                    <a:pt x="422" y="159"/>
                  </a:cubicBezTo>
                  <a:cubicBezTo>
                    <a:pt x="422" y="236"/>
                    <a:pt x="422" y="236"/>
                    <a:pt x="422" y="236"/>
                  </a:cubicBezTo>
                  <a:cubicBezTo>
                    <a:pt x="422" y="244"/>
                    <a:pt x="417" y="249"/>
                    <a:pt x="410" y="249"/>
                  </a:cubicBezTo>
                  <a:lnTo>
                    <a:pt x="291" y="249"/>
                  </a:lnTo>
                  <a:close/>
                  <a:moveTo>
                    <a:pt x="440" y="399"/>
                  </a:moveTo>
                  <a:cubicBezTo>
                    <a:pt x="422" y="399"/>
                    <a:pt x="407" y="385"/>
                    <a:pt x="407" y="367"/>
                  </a:cubicBezTo>
                  <a:cubicBezTo>
                    <a:pt x="407" y="348"/>
                    <a:pt x="422" y="334"/>
                    <a:pt x="440" y="334"/>
                  </a:cubicBezTo>
                  <a:cubicBezTo>
                    <a:pt x="458" y="334"/>
                    <a:pt x="473" y="348"/>
                    <a:pt x="473" y="367"/>
                  </a:cubicBezTo>
                  <a:cubicBezTo>
                    <a:pt x="473" y="385"/>
                    <a:pt x="458" y="399"/>
                    <a:pt x="440" y="399"/>
                  </a:cubicBezTo>
                  <a:close/>
                  <a:moveTo>
                    <a:pt x="553" y="171"/>
                  </a:moveTo>
                  <a:cubicBezTo>
                    <a:pt x="553" y="223"/>
                    <a:pt x="553" y="223"/>
                    <a:pt x="553" y="223"/>
                  </a:cubicBezTo>
                  <a:cubicBezTo>
                    <a:pt x="553" y="230"/>
                    <a:pt x="548" y="236"/>
                    <a:pt x="541" y="236"/>
                  </a:cubicBezTo>
                  <a:cubicBezTo>
                    <a:pt x="521" y="236"/>
                    <a:pt x="521" y="236"/>
                    <a:pt x="521" y="236"/>
                  </a:cubicBezTo>
                  <a:cubicBezTo>
                    <a:pt x="514" y="236"/>
                    <a:pt x="509" y="230"/>
                    <a:pt x="509" y="223"/>
                  </a:cubicBezTo>
                  <a:cubicBezTo>
                    <a:pt x="509" y="171"/>
                    <a:pt x="509" y="171"/>
                    <a:pt x="509" y="171"/>
                  </a:cubicBezTo>
                  <a:cubicBezTo>
                    <a:pt x="509" y="164"/>
                    <a:pt x="514" y="159"/>
                    <a:pt x="521" y="159"/>
                  </a:cubicBezTo>
                  <a:cubicBezTo>
                    <a:pt x="541" y="159"/>
                    <a:pt x="541" y="159"/>
                    <a:pt x="541" y="159"/>
                  </a:cubicBezTo>
                  <a:cubicBezTo>
                    <a:pt x="548" y="159"/>
                    <a:pt x="553" y="164"/>
                    <a:pt x="553" y="171"/>
                  </a:cubicBezTo>
                  <a:close/>
                  <a:moveTo>
                    <a:pt x="32" y="236"/>
                  </a:moveTo>
                  <a:cubicBezTo>
                    <a:pt x="12" y="236"/>
                    <a:pt x="12" y="236"/>
                    <a:pt x="12" y="236"/>
                  </a:cubicBezTo>
                  <a:cubicBezTo>
                    <a:pt x="5" y="236"/>
                    <a:pt x="0" y="230"/>
                    <a:pt x="0" y="223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53"/>
                    <a:pt x="5" y="148"/>
                    <a:pt x="12" y="148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9" y="148"/>
                    <a:pt x="44" y="153"/>
                    <a:pt x="44" y="160"/>
                  </a:cubicBezTo>
                  <a:cubicBezTo>
                    <a:pt x="44" y="223"/>
                    <a:pt x="44" y="223"/>
                    <a:pt x="44" y="223"/>
                  </a:cubicBezTo>
                  <a:cubicBezTo>
                    <a:pt x="44" y="230"/>
                    <a:pt x="39" y="236"/>
                    <a:pt x="32" y="236"/>
                  </a:cubicBezTo>
                  <a:close/>
                  <a:moveTo>
                    <a:pt x="490" y="87"/>
                  </a:moveTo>
                  <a:cubicBezTo>
                    <a:pt x="490" y="36"/>
                    <a:pt x="407" y="0"/>
                    <a:pt x="277" y="0"/>
                  </a:cubicBezTo>
                  <a:cubicBezTo>
                    <a:pt x="147" y="0"/>
                    <a:pt x="63" y="38"/>
                    <a:pt x="63" y="87"/>
                  </a:cubicBezTo>
                  <a:cubicBezTo>
                    <a:pt x="63" y="88"/>
                    <a:pt x="490" y="88"/>
                    <a:pt x="490" y="87"/>
                  </a:cubicBezTo>
                  <a:close/>
                  <a:moveTo>
                    <a:pt x="143" y="68"/>
                  </a:moveTo>
                  <a:cubicBezTo>
                    <a:pt x="134" y="68"/>
                    <a:pt x="128" y="62"/>
                    <a:pt x="128" y="53"/>
                  </a:cubicBezTo>
                  <a:cubicBezTo>
                    <a:pt x="128" y="45"/>
                    <a:pt x="134" y="38"/>
                    <a:pt x="143" y="38"/>
                  </a:cubicBezTo>
                  <a:cubicBezTo>
                    <a:pt x="151" y="38"/>
                    <a:pt x="158" y="45"/>
                    <a:pt x="158" y="53"/>
                  </a:cubicBezTo>
                  <a:cubicBezTo>
                    <a:pt x="158" y="62"/>
                    <a:pt x="151" y="68"/>
                    <a:pt x="143" y="68"/>
                  </a:cubicBezTo>
                  <a:close/>
                  <a:moveTo>
                    <a:pt x="195" y="68"/>
                  </a:moveTo>
                  <a:cubicBezTo>
                    <a:pt x="187" y="68"/>
                    <a:pt x="180" y="62"/>
                    <a:pt x="180" y="53"/>
                  </a:cubicBezTo>
                  <a:cubicBezTo>
                    <a:pt x="180" y="45"/>
                    <a:pt x="187" y="38"/>
                    <a:pt x="195" y="38"/>
                  </a:cubicBezTo>
                  <a:cubicBezTo>
                    <a:pt x="203" y="38"/>
                    <a:pt x="210" y="45"/>
                    <a:pt x="210" y="53"/>
                  </a:cubicBezTo>
                  <a:cubicBezTo>
                    <a:pt x="210" y="62"/>
                    <a:pt x="203" y="68"/>
                    <a:pt x="195" y="68"/>
                  </a:cubicBezTo>
                  <a:close/>
                  <a:moveTo>
                    <a:pt x="356" y="68"/>
                  </a:moveTo>
                  <a:cubicBezTo>
                    <a:pt x="348" y="68"/>
                    <a:pt x="341" y="62"/>
                    <a:pt x="341" y="53"/>
                  </a:cubicBezTo>
                  <a:cubicBezTo>
                    <a:pt x="341" y="45"/>
                    <a:pt x="348" y="38"/>
                    <a:pt x="356" y="38"/>
                  </a:cubicBezTo>
                  <a:cubicBezTo>
                    <a:pt x="364" y="38"/>
                    <a:pt x="371" y="45"/>
                    <a:pt x="371" y="53"/>
                  </a:cubicBezTo>
                  <a:cubicBezTo>
                    <a:pt x="371" y="62"/>
                    <a:pt x="364" y="68"/>
                    <a:pt x="356" y="68"/>
                  </a:cubicBezTo>
                  <a:close/>
                  <a:moveTo>
                    <a:pt x="408" y="68"/>
                  </a:moveTo>
                  <a:cubicBezTo>
                    <a:pt x="400" y="68"/>
                    <a:pt x="393" y="62"/>
                    <a:pt x="393" y="53"/>
                  </a:cubicBezTo>
                  <a:cubicBezTo>
                    <a:pt x="393" y="45"/>
                    <a:pt x="400" y="38"/>
                    <a:pt x="408" y="38"/>
                  </a:cubicBezTo>
                  <a:cubicBezTo>
                    <a:pt x="416" y="38"/>
                    <a:pt x="423" y="45"/>
                    <a:pt x="423" y="53"/>
                  </a:cubicBezTo>
                  <a:cubicBezTo>
                    <a:pt x="423" y="62"/>
                    <a:pt x="416" y="68"/>
                    <a:pt x="408" y="68"/>
                  </a:cubicBezTo>
                  <a:close/>
                  <a:moveTo>
                    <a:pt x="398" y="471"/>
                  </a:moveTo>
                  <a:cubicBezTo>
                    <a:pt x="472" y="471"/>
                    <a:pt x="472" y="471"/>
                    <a:pt x="472" y="471"/>
                  </a:cubicBezTo>
                  <a:cubicBezTo>
                    <a:pt x="472" y="518"/>
                    <a:pt x="472" y="518"/>
                    <a:pt x="472" y="518"/>
                  </a:cubicBezTo>
                  <a:cubicBezTo>
                    <a:pt x="472" y="530"/>
                    <a:pt x="462" y="540"/>
                    <a:pt x="450" y="540"/>
                  </a:cubicBezTo>
                  <a:cubicBezTo>
                    <a:pt x="420" y="540"/>
                    <a:pt x="420" y="540"/>
                    <a:pt x="420" y="540"/>
                  </a:cubicBezTo>
                  <a:cubicBezTo>
                    <a:pt x="408" y="540"/>
                    <a:pt x="398" y="530"/>
                    <a:pt x="398" y="518"/>
                  </a:cubicBezTo>
                  <a:lnTo>
                    <a:pt x="398" y="471"/>
                  </a:lnTo>
                  <a:close/>
                  <a:moveTo>
                    <a:pt x="81" y="471"/>
                  </a:moveTo>
                  <a:cubicBezTo>
                    <a:pt x="155" y="471"/>
                    <a:pt x="155" y="471"/>
                    <a:pt x="155" y="471"/>
                  </a:cubicBezTo>
                  <a:cubicBezTo>
                    <a:pt x="155" y="518"/>
                    <a:pt x="155" y="518"/>
                    <a:pt x="155" y="518"/>
                  </a:cubicBezTo>
                  <a:cubicBezTo>
                    <a:pt x="155" y="530"/>
                    <a:pt x="145" y="540"/>
                    <a:pt x="133" y="540"/>
                  </a:cubicBezTo>
                  <a:cubicBezTo>
                    <a:pt x="103" y="540"/>
                    <a:pt x="103" y="540"/>
                    <a:pt x="103" y="540"/>
                  </a:cubicBezTo>
                  <a:cubicBezTo>
                    <a:pt x="91" y="540"/>
                    <a:pt x="81" y="530"/>
                    <a:pt x="81" y="518"/>
                  </a:cubicBezTo>
                  <a:lnTo>
                    <a:pt x="81" y="4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4523366" y="4012480"/>
              <a:ext cx="373062" cy="639763"/>
            </a:xfrm>
            <a:custGeom>
              <a:avLst/>
              <a:gdLst>
                <a:gd name="T0" fmla="*/ 287 w 314"/>
                <a:gd name="T1" fmla="*/ 134 h 540"/>
                <a:gd name="T2" fmla="*/ 314 w 314"/>
                <a:gd name="T3" fmla="*/ 144 h 540"/>
                <a:gd name="T4" fmla="*/ 275 w 314"/>
                <a:gd name="T5" fmla="*/ 254 h 540"/>
                <a:gd name="T6" fmla="*/ 244 w 314"/>
                <a:gd name="T7" fmla="*/ 254 h 540"/>
                <a:gd name="T8" fmla="*/ 287 w 314"/>
                <a:gd name="T9" fmla="*/ 134 h 540"/>
                <a:gd name="T10" fmla="*/ 306 w 314"/>
                <a:gd name="T11" fmla="*/ 50 h 540"/>
                <a:gd name="T12" fmla="*/ 298 w 314"/>
                <a:gd name="T13" fmla="*/ 47 h 540"/>
                <a:gd name="T14" fmla="*/ 258 w 314"/>
                <a:gd name="T15" fmla="*/ 88 h 540"/>
                <a:gd name="T16" fmla="*/ 311 w 314"/>
                <a:gd name="T17" fmla="*/ 107 h 540"/>
                <a:gd name="T18" fmla="*/ 306 w 314"/>
                <a:gd name="T19" fmla="*/ 50 h 540"/>
                <a:gd name="T20" fmla="*/ 213 w 314"/>
                <a:gd name="T21" fmla="*/ 254 h 540"/>
                <a:gd name="T22" fmla="*/ 260 w 314"/>
                <a:gd name="T23" fmla="*/ 124 h 540"/>
                <a:gd name="T24" fmla="*/ 233 w 314"/>
                <a:gd name="T25" fmla="*/ 114 h 540"/>
                <a:gd name="T26" fmla="*/ 183 w 314"/>
                <a:gd name="T27" fmla="*/ 254 h 540"/>
                <a:gd name="T28" fmla="*/ 213 w 314"/>
                <a:gd name="T29" fmla="*/ 254 h 540"/>
                <a:gd name="T30" fmla="*/ 7 w 314"/>
                <a:gd name="T31" fmla="*/ 68 h 540"/>
                <a:gd name="T32" fmla="*/ 42 w 314"/>
                <a:gd name="T33" fmla="*/ 7 h 540"/>
                <a:gd name="T34" fmla="*/ 103 w 314"/>
                <a:gd name="T35" fmla="*/ 42 h 540"/>
                <a:gd name="T36" fmla="*/ 159 w 314"/>
                <a:gd name="T37" fmla="*/ 254 h 540"/>
                <a:gd name="T38" fmla="*/ 56 w 314"/>
                <a:gd name="T39" fmla="*/ 254 h 540"/>
                <a:gd name="T40" fmla="*/ 7 w 314"/>
                <a:gd name="T41" fmla="*/ 68 h 540"/>
                <a:gd name="T42" fmla="*/ 43 w 314"/>
                <a:gd name="T43" fmla="*/ 59 h 540"/>
                <a:gd name="T44" fmla="*/ 78 w 314"/>
                <a:gd name="T45" fmla="*/ 187 h 540"/>
                <a:gd name="T46" fmla="*/ 93 w 314"/>
                <a:gd name="T47" fmla="*/ 195 h 540"/>
                <a:gd name="T48" fmla="*/ 102 w 314"/>
                <a:gd name="T49" fmla="*/ 181 h 540"/>
                <a:gd name="T50" fmla="*/ 67 w 314"/>
                <a:gd name="T51" fmla="*/ 53 h 540"/>
                <a:gd name="T52" fmla="*/ 52 w 314"/>
                <a:gd name="T53" fmla="*/ 44 h 540"/>
                <a:gd name="T54" fmla="*/ 43 w 314"/>
                <a:gd name="T55" fmla="*/ 59 h 540"/>
                <a:gd name="T56" fmla="*/ 292 w 314"/>
                <a:gd name="T57" fmla="*/ 274 h 540"/>
                <a:gd name="T58" fmla="*/ 22 w 314"/>
                <a:gd name="T59" fmla="*/ 274 h 540"/>
                <a:gd name="T60" fmla="*/ 6 w 314"/>
                <a:gd name="T61" fmla="*/ 286 h 540"/>
                <a:gd name="T62" fmla="*/ 22 w 314"/>
                <a:gd name="T63" fmla="*/ 298 h 540"/>
                <a:gd name="T64" fmla="*/ 52 w 314"/>
                <a:gd name="T65" fmla="*/ 516 h 540"/>
                <a:gd name="T66" fmla="*/ 38 w 314"/>
                <a:gd name="T67" fmla="*/ 528 h 540"/>
                <a:gd name="T68" fmla="*/ 55 w 314"/>
                <a:gd name="T69" fmla="*/ 540 h 540"/>
                <a:gd name="T70" fmla="*/ 260 w 314"/>
                <a:gd name="T71" fmla="*/ 540 h 540"/>
                <a:gd name="T72" fmla="*/ 276 w 314"/>
                <a:gd name="T73" fmla="*/ 528 h 540"/>
                <a:gd name="T74" fmla="*/ 262 w 314"/>
                <a:gd name="T75" fmla="*/ 516 h 540"/>
                <a:gd name="T76" fmla="*/ 293 w 314"/>
                <a:gd name="T77" fmla="*/ 298 h 540"/>
                <a:gd name="T78" fmla="*/ 309 w 314"/>
                <a:gd name="T79" fmla="*/ 286 h 540"/>
                <a:gd name="T80" fmla="*/ 292 w 314"/>
                <a:gd name="T81" fmla="*/ 274 h 540"/>
                <a:gd name="T82" fmla="*/ 94 w 314"/>
                <a:gd name="T83" fmla="*/ 508 h 540"/>
                <a:gd name="T84" fmla="*/ 92 w 314"/>
                <a:gd name="T85" fmla="*/ 508 h 540"/>
                <a:gd name="T86" fmla="*/ 81 w 314"/>
                <a:gd name="T87" fmla="*/ 498 h 540"/>
                <a:gd name="T88" fmla="*/ 55 w 314"/>
                <a:gd name="T89" fmla="*/ 312 h 540"/>
                <a:gd name="T90" fmla="*/ 64 w 314"/>
                <a:gd name="T91" fmla="*/ 300 h 540"/>
                <a:gd name="T92" fmla="*/ 77 w 314"/>
                <a:gd name="T93" fmla="*/ 309 h 540"/>
                <a:gd name="T94" fmla="*/ 104 w 314"/>
                <a:gd name="T95" fmla="*/ 495 h 540"/>
                <a:gd name="T96" fmla="*/ 94 w 314"/>
                <a:gd name="T97" fmla="*/ 508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4" h="540">
                  <a:moveTo>
                    <a:pt x="287" y="134"/>
                  </a:moveTo>
                  <a:cubicBezTo>
                    <a:pt x="314" y="144"/>
                    <a:pt x="314" y="144"/>
                    <a:pt x="314" y="144"/>
                  </a:cubicBezTo>
                  <a:cubicBezTo>
                    <a:pt x="275" y="254"/>
                    <a:pt x="275" y="254"/>
                    <a:pt x="275" y="254"/>
                  </a:cubicBezTo>
                  <a:cubicBezTo>
                    <a:pt x="244" y="254"/>
                    <a:pt x="244" y="254"/>
                    <a:pt x="244" y="254"/>
                  </a:cubicBezTo>
                  <a:lnTo>
                    <a:pt x="287" y="134"/>
                  </a:lnTo>
                  <a:close/>
                  <a:moveTo>
                    <a:pt x="306" y="50"/>
                  </a:moveTo>
                  <a:cubicBezTo>
                    <a:pt x="306" y="44"/>
                    <a:pt x="302" y="42"/>
                    <a:pt x="298" y="47"/>
                  </a:cubicBezTo>
                  <a:cubicBezTo>
                    <a:pt x="258" y="88"/>
                    <a:pt x="258" y="88"/>
                    <a:pt x="258" y="88"/>
                  </a:cubicBezTo>
                  <a:cubicBezTo>
                    <a:pt x="311" y="107"/>
                    <a:pt x="311" y="107"/>
                    <a:pt x="311" y="107"/>
                  </a:cubicBezTo>
                  <a:lnTo>
                    <a:pt x="306" y="50"/>
                  </a:lnTo>
                  <a:close/>
                  <a:moveTo>
                    <a:pt x="213" y="254"/>
                  </a:moveTo>
                  <a:cubicBezTo>
                    <a:pt x="260" y="124"/>
                    <a:pt x="260" y="124"/>
                    <a:pt x="260" y="124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183" y="254"/>
                    <a:pt x="183" y="254"/>
                    <a:pt x="183" y="254"/>
                  </a:cubicBezTo>
                  <a:lnTo>
                    <a:pt x="213" y="254"/>
                  </a:lnTo>
                  <a:close/>
                  <a:moveTo>
                    <a:pt x="7" y="68"/>
                  </a:moveTo>
                  <a:cubicBezTo>
                    <a:pt x="0" y="42"/>
                    <a:pt x="16" y="14"/>
                    <a:pt x="42" y="7"/>
                  </a:cubicBezTo>
                  <a:cubicBezTo>
                    <a:pt x="69" y="0"/>
                    <a:pt x="96" y="16"/>
                    <a:pt x="103" y="42"/>
                  </a:cubicBezTo>
                  <a:cubicBezTo>
                    <a:pt x="159" y="254"/>
                    <a:pt x="159" y="254"/>
                    <a:pt x="159" y="254"/>
                  </a:cubicBezTo>
                  <a:cubicBezTo>
                    <a:pt x="56" y="254"/>
                    <a:pt x="56" y="254"/>
                    <a:pt x="56" y="254"/>
                  </a:cubicBezTo>
                  <a:lnTo>
                    <a:pt x="7" y="68"/>
                  </a:lnTo>
                  <a:close/>
                  <a:moveTo>
                    <a:pt x="43" y="59"/>
                  </a:moveTo>
                  <a:cubicBezTo>
                    <a:pt x="78" y="187"/>
                    <a:pt x="78" y="187"/>
                    <a:pt x="78" y="187"/>
                  </a:cubicBezTo>
                  <a:cubicBezTo>
                    <a:pt x="79" y="193"/>
                    <a:pt x="86" y="197"/>
                    <a:pt x="93" y="195"/>
                  </a:cubicBezTo>
                  <a:cubicBezTo>
                    <a:pt x="99" y="194"/>
                    <a:pt x="103" y="187"/>
                    <a:pt x="102" y="181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6" y="46"/>
                    <a:pt x="59" y="43"/>
                    <a:pt x="52" y="44"/>
                  </a:cubicBezTo>
                  <a:cubicBezTo>
                    <a:pt x="46" y="46"/>
                    <a:pt x="42" y="53"/>
                    <a:pt x="43" y="59"/>
                  </a:cubicBezTo>
                  <a:close/>
                  <a:moveTo>
                    <a:pt x="292" y="274"/>
                  </a:moveTo>
                  <a:cubicBezTo>
                    <a:pt x="22" y="274"/>
                    <a:pt x="22" y="274"/>
                    <a:pt x="22" y="274"/>
                  </a:cubicBezTo>
                  <a:cubicBezTo>
                    <a:pt x="13" y="274"/>
                    <a:pt x="6" y="279"/>
                    <a:pt x="6" y="286"/>
                  </a:cubicBezTo>
                  <a:cubicBezTo>
                    <a:pt x="6" y="292"/>
                    <a:pt x="13" y="297"/>
                    <a:pt x="22" y="298"/>
                  </a:cubicBezTo>
                  <a:cubicBezTo>
                    <a:pt x="52" y="516"/>
                    <a:pt x="52" y="516"/>
                    <a:pt x="52" y="516"/>
                  </a:cubicBezTo>
                  <a:cubicBezTo>
                    <a:pt x="44" y="517"/>
                    <a:pt x="38" y="522"/>
                    <a:pt x="38" y="528"/>
                  </a:cubicBezTo>
                  <a:cubicBezTo>
                    <a:pt x="38" y="534"/>
                    <a:pt x="46" y="540"/>
                    <a:pt x="55" y="540"/>
                  </a:cubicBezTo>
                  <a:cubicBezTo>
                    <a:pt x="260" y="540"/>
                    <a:pt x="260" y="540"/>
                    <a:pt x="260" y="540"/>
                  </a:cubicBezTo>
                  <a:cubicBezTo>
                    <a:pt x="269" y="540"/>
                    <a:pt x="276" y="534"/>
                    <a:pt x="276" y="528"/>
                  </a:cubicBezTo>
                  <a:cubicBezTo>
                    <a:pt x="276" y="522"/>
                    <a:pt x="270" y="517"/>
                    <a:pt x="262" y="516"/>
                  </a:cubicBezTo>
                  <a:cubicBezTo>
                    <a:pt x="293" y="298"/>
                    <a:pt x="293" y="298"/>
                    <a:pt x="293" y="298"/>
                  </a:cubicBezTo>
                  <a:cubicBezTo>
                    <a:pt x="302" y="297"/>
                    <a:pt x="309" y="292"/>
                    <a:pt x="309" y="286"/>
                  </a:cubicBezTo>
                  <a:cubicBezTo>
                    <a:pt x="309" y="279"/>
                    <a:pt x="301" y="274"/>
                    <a:pt x="292" y="274"/>
                  </a:cubicBezTo>
                  <a:close/>
                  <a:moveTo>
                    <a:pt x="94" y="508"/>
                  </a:moveTo>
                  <a:cubicBezTo>
                    <a:pt x="94" y="508"/>
                    <a:pt x="93" y="508"/>
                    <a:pt x="92" y="508"/>
                  </a:cubicBezTo>
                  <a:cubicBezTo>
                    <a:pt x="87" y="508"/>
                    <a:pt x="82" y="504"/>
                    <a:pt x="81" y="498"/>
                  </a:cubicBezTo>
                  <a:cubicBezTo>
                    <a:pt x="55" y="312"/>
                    <a:pt x="55" y="312"/>
                    <a:pt x="55" y="312"/>
                  </a:cubicBezTo>
                  <a:cubicBezTo>
                    <a:pt x="54" y="306"/>
                    <a:pt x="58" y="300"/>
                    <a:pt x="64" y="300"/>
                  </a:cubicBezTo>
                  <a:cubicBezTo>
                    <a:pt x="70" y="299"/>
                    <a:pt x="76" y="303"/>
                    <a:pt x="77" y="309"/>
                  </a:cubicBezTo>
                  <a:cubicBezTo>
                    <a:pt x="104" y="495"/>
                    <a:pt x="104" y="495"/>
                    <a:pt x="104" y="495"/>
                  </a:cubicBezTo>
                  <a:cubicBezTo>
                    <a:pt x="105" y="501"/>
                    <a:pt x="100" y="507"/>
                    <a:pt x="94" y="5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2391353" y="2963143"/>
              <a:ext cx="530225" cy="522288"/>
            </a:xfrm>
            <a:custGeom>
              <a:avLst/>
              <a:gdLst>
                <a:gd name="T0" fmla="*/ 294 w 447"/>
                <a:gd name="T1" fmla="*/ 356 h 441"/>
                <a:gd name="T2" fmla="*/ 289 w 447"/>
                <a:gd name="T3" fmla="*/ 375 h 441"/>
                <a:gd name="T4" fmla="*/ 236 w 447"/>
                <a:gd name="T5" fmla="*/ 405 h 441"/>
                <a:gd name="T6" fmla="*/ 217 w 447"/>
                <a:gd name="T7" fmla="*/ 400 h 441"/>
                <a:gd name="T8" fmla="*/ 209 w 447"/>
                <a:gd name="T9" fmla="*/ 387 h 441"/>
                <a:gd name="T10" fmla="*/ 160 w 447"/>
                <a:gd name="T11" fmla="*/ 350 h 441"/>
                <a:gd name="T12" fmla="*/ 162 w 447"/>
                <a:gd name="T13" fmla="*/ 349 h 441"/>
                <a:gd name="T14" fmla="*/ 276 w 447"/>
                <a:gd name="T15" fmla="*/ 283 h 441"/>
                <a:gd name="T16" fmla="*/ 278 w 447"/>
                <a:gd name="T17" fmla="*/ 281 h 441"/>
                <a:gd name="T18" fmla="*/ 286 w 447"/>
                <a:gd name="T19" fmla="*/ 343 h 441"/>
                <a:gd name="T20" fmla="*/ 294 w 447"/>
                <a:gd name="T21" fmla="*/ 356 h 441"/>
                <a:gd name="T22" fmla="*/ 312 w 447"/>
                <a:gd name="T23" fmla="*/ 424 h 441"/>
                <a:gd name="T24" fmla="*/ 305 w 447"/>
                <a:gd name="T25" fmla="*/ 433 h 441"/>
                <a:gd name="T26" fmla="*/ 273 w 447"/>
                <a:gd name="T27" fmla="*/ 439 h 441"/>
                <a:gd name="T28" fmla="*/ 258 w 447"/>
                <a:gd name="T29" fmla="*/ 435 h 441"/>
                <a:gd name="T30" fmla="*/ 252 w 447"/>
                <a:gd name="T31" fmla="*/ 423 h 441"/>
                <a:gd name="T32" fmla="*/ 255 w 447"/>
                <a:gd name="T33" fmla="*/ 411 h 441"/>
                <a:gd name="T34" fmla="*/ 284 w 447"/>
                <a:gd name="T35" fmla="*/ 394 h 441"/>
                <a:gd name="T36" fmla="*/ 296 w 447"/>
                <a:gd name="T37" fmla="*/ 397 h 441"/>
                <a:gd name="T38" fmla="*/ 312 w 447"/>
                <a:gd name="T39" fmla="*/ 424 h 441"/>
                <a:gd name="T40" fmla="*/ 447 w 447"/>
                <a:gd name="T41" fmla="*/ 421 h 441"/>
                <a:gd name="T42" fmla="*/ 431 w 447"/>
                <a:gd name="T43" fmla="*/ 437 h 441"/>
                <a:gd name="T44" fmla="*/ 358 w 447"/>
                <a:gd name="T45" fmla="*/ 437 h 441"/>
                <a:gd name="T46" fmla="*/ 342 w 447"/>
                <a:gd name="T47" fmla="*/ 421 h 441"/>
                <a:gd name="T48" fmla="*/ 358 w 447"/>
                <a:gd name="T49" fmla="*/ 406 h 441"/>
                <a:gd name="T50" fmla="*/ 431 w 447"/>
                <a:gd name="T51" fmla="*/ 406 h 441"/>
                <a:gd name="T52" fmla="*/ 447 w 447"/>
                <a:gd name="T53" fmla="*/ 421 h 441"/>
                <a:gd name="T54" fmla="*/ 267 w 447"/>
                <a:gd name="T55" fmla="*/ 267 h 441"/>
                <a:gd name="T56" fmla="*/ 153 w 447"/>
                <a:gd name="T57" fmla="*/ 333 h 441"/>
                <a:gd name="T58" fmla="*/ 117 w 447"/>
                <a:gd name="T59" fmla="*/ 322 h 441"/>
                <a:gd name="T60" fmla="*/ 6 w 447"/>
                <a:gd name="T61" fmla="*/ 89 h 441"/>
                <a:gd name="T62" fmla="*/ 16 w 447"/>
                <a:gd name="T63" fmla="*/ 51 h 441"/>
                <a:gd name="T64" fmla="*/ 92 w 447"/>
                <a:gd name="T65" fmla="*/ 7 h 441"/>
                <a:gd name="T66" fmla="*/ 129 w 447"/>
                <a:gd name="T67" fmla="*/ 18 h 441"/>
                <a:gd name="T68" fmla="*/ 276 w 447"/>
                <a:gd name="T69" fmla="*/ 230 h 441"/>
                <a:gd name="T70" fmla="*/ 267 w 447"/>
                <a:gd name="T71" fmla="*/ 267 h 441"/>
                <a:gd name="T72" fmla="*/ 241 w 447"/>
                <a:gd name="T73" fmla="*/ 229 h 441"/>
                <a:gd name="T74" fmla="*/ 109 w 447"/>
                <a:gd name="T75" fmla="*/ 38 h 441"/>
                <a:gd name="T76" fmla="*/ 97 w 447"/>
                <a:gd name="T77" fmla="*/ 35 h 441"/>
                <a:gd name="T78" fmla="*/ 95 w 447"/>
                <a:gd name="T79" fmla="*/ 48 h 441"/>
                <a:gd name="T80" fmla="*/ 227 w 447"/>
                <a:gd name="T81" fmla="*/ 239 h 441"/>
                <a:gd name="T82" fmla="*/ 234 w 447"/>
                <a:gd name="T83" fmla="*/ 243 h 441"/>
                <a:gd name="T84" fmla="*/ 239 w 447"/>
                <a:gd name="T85" fmla="*/ 242 h 441"/>
                <a:gd name="T86" fmla="*/ 241 w 447"/>
                <a:gd name="T87" fmla="*/ 22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47" h="441">
                  <a:moveTo>
                    <a:pt x="294" y="356"/>
                  </a:moveTo>
                  <a:cubicBezTo>
                    <a:pt x="298" y="363"/>
                    <a:pt x="295" y="371"/>
                    <a:pt x="289" y="375"/>
                  </a:cubicBezTo>
                  <a:cubicBezTo>
                    <a:pt x="236" y="405"/>
                    <a:pt x="236" y="405"/>
                    <a:pt x="236" y="405"/>
                  </a:cubicBezTo>
                  <a:cubicBezTo>
                    <a:pt x="229" y="409"/>
                    <a:pt x="221" y="407"/>
                    <a:pt x="217" y="400"/>
                  </a:cubicBezTo>
                  <a:cubicBezTo>
                    <a:pt x="209" y="387"/>
                    <a:pt x="209" y="387"/>
                    <a:pt x="209" y="387"/>
                  </a:cubicBezTo>
                  <a:cubicBezTo>
                    <a:pt x="199" y="369"/>
                    <a:pt x="180" y="357"/>
                    <a:pt x="160" y="350"/>
                  </a:cubicBezTo>
                  <a:cubicBezTo>
                    <a:pt x="161" y="349"/>
                    <a:pt x="162" y="349"/>
                    <a:pt x="162" y="349"/>
                  </a:cubicBezTo>
                  <a:cubicBezTo>
                    <a:pt x="276" y="283"/>
                    <a:pt x="276" y="283"/>
                    <a:pt x="276" y="283"/>
                  </a:cubicBezTo>
                  <a:cubicBezTo>
                    <a:pt x="277" y="282"/>
                    <a:pt x="278" y="282"/>
                    <a:pt x="278" y="281"/>
                  </a:cubicBezTo>
                  <a:cubicBezTo>
                    <a:pt x="275" y="302"/>
                    <a:pt x="275" y="324"/>
                    <a:pt x="286" y="343"/>
                  </a:cubicBezTo>
                  <a:lnTo>
                    <a:pt x="294" y="356"/>
                  </a:lnTo>
                  <a:close/>
                  <a:moveTo>
                    <a:pt x="312" y="424"/>
                  </a:moveTo>
                  <a:cubicBezTo>
                    <a:pt x="315" y="430"/>
                    <a:pt x="312" y="432"/>
                    <a:pt x="305" y="433"/>
                  </a:cubicBezTo>
                  <a:cubicBezTo>
                    <a:pt x="273" y="439"/>
                    <a:pt x="273" y="439"/>
                    <a:pt x="273" y="439"/>
                  </a:cubicBezTo>
                  <a:cubicBezTo>
                    <a:pt x="266" y="441"/>
                    <a:pt x="262" y="441"/>
                    <a:pt x="258" y="435"/>
                  </a:cubicBezTo>
                  <a:cubicBezTo>
                    <a:pt x="252" y="423"/>
                    <a:pt x="252" y="423"/>
                    <a:pt x="252" y="423"/>
                  </a:cubicBezTo>
                  <a:cubicBezTo>
                    <a:pt x="248" y="417"/>
                    <a:pt x="249" y="414"/>
                    <a:pt x="255" y="411"/>
                  </a:cubicBezTo>
                  <a:cubicBezTo>
                    <a:pt x="284" y="394"/>
                    <a:pt x="284" y="394"/>
                    <a:pt x="284" y="394"/>
                  </a:cubicBezTo>
                  <a:cubicBezTo>
                    <a:pt x="290" y="390"/>
                    <a:pt x="293" y="391"/>
                    <a:pt x="296" y="397"/>
                  </a:cubicBezTo>
                  <a:lnTo>
                    <a:pt x="312" y="424"/>
                  </a:lnTo>
                  <a:close/>
                  <a:moveTo>
                    <a:pt x="447" y="421"/>
                  </a:moveTo>
                  <a:cubicBezTo>
                    <a:pt x="447" y="430"/>
                    <a:pt x="440" y="437"/>
                    <a:pt x="431" y="437"/>
                  </a:cubicBezTo>
                  <a:cubicBezTo>
                    <a:pt x="358" y="437"/>
                    <a:pt x="358" y="437"/>
                    <a:pt x="358" y="437"/>
                  </a:cubicBezTo>
                  <a:cubicBezTo>
                    <a:pt x="349" y="437"/>
                    <a:pt x="342" y="430"/>
                    <a:pt x="342" y="421"/>
                  </a:cubicBezTo>
                  <a:cubicBezTo>
                    <a:pt x="342" y="413"/>
                    <a:pt x="349" y="406"/>
                    <a:pt x="358" y="406"/>
                  </a:cubicBezTo>
                  <a:cubicBezTo>
                    <a:pt x="431" y="406"/>
                    <a:pt x="431" y="406"/>
                    <a:pt x="431" y="406"/>
                  </a:cubicBezTo>
                  <a:cubicBezTo>
                    <a:pt x="440" y="406"/>
                    <a:pt x="447" y="413"/>
                    <a:pt x="447" y="421"/>
                  </a:cubicBezTo>
                  <a:close/>
                  <a:moveTo>
                    <a:pt x="267" y="267"/>
                  </a:moveTo>
                  <a:cubicBezTo>
                    <a:pt x="153" y="333"/>
                    <a:pt x="153" y="333"/>
                    <a:pt x="153" y="333"/>
                  </a:cubicBezTo>
                  <a:cubicBezTo>
                    <a:pt x="140" y="341"/>
                    <a:pt x="124" y="336"/>
                    <a:pt x="117" y="322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5"/>
                    <a:pt x="3" y="59"/>
                    <a:pt x="16" y="51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105" y="0"/>
                    <a:pt x="121" y="5"/>
                    <a:pt x="129" y="18"/>
                  </a:cubicBezTo>
                  <a:cubicBezTo>
                    <a:pt x="276" y="230"/>
                    <a:pt x="276" y="230"/>
                    <a:pt x="276" y="230"/>
                  </a:cubicBezTo>
                  <a:cubicBezTo>
                    <a:pt x="284" y="243"/>
                    <a:pt x="280" y="260"/>
                    <a:pt x="267" y="267"/>
                  </a:cubicBezTo>
                  <a:close/>
                  <a:moveTo>
                    <a:pt x="241" y="229"/>
                  </a:moveTo>
                  <a:cubicBezTo>
                    <a:pt x="109" y="38"/>
                    <a:pt x="109" y="38"/>
                    <a:pt x="109" y="38"/>
                  </a:cubicBezTo>
                  <a:cubicBezTo>
                    <a:pt x="106" y="33"/>
                    <a:pt x="101" y="32"/>
                    <a:pt x="97" y="35"/>
                  </a:cubicBezTo>
                  <a:cubicBezTo>
                    <a:pt x="93" y="38"/>
                    <a:pt x="92" y="44"/>
                    <a:pt x="95" y="48"/>
                  </a:cubicBezTo>
                  <a:cubicBezTo>
                    <a:pt x="227" y="239"/>
                    <a:pt x="227" y="239"/>
                    <a:pt x="227" y="239"/>
                  </a:cubicBezTo>
                  <a:cubicBezTo>
                    <a:pt x="228" y="242"/>
                    <a:pt x="231" y="243"/>
                    <a:pt x="234" y="243"/>
                  </a:cubicBezTo>
                  <a:cubicBezTo>
                    <a:pt x="236" y="243"/>
                    <a:pt x="237" y="243"/>
                    <a:pt x="239" y="242"/>
                  </a:cubicBezTo>
                  <a:cubicBezTo>
                    <a:pt x="243" y="239"/>
                    <a:pt x="244" y="233"/>
                    <a:pt x="241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3427991" y="4041055"/>
              <a:ext cx="541337" cy="649288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1332491" y="2950443"/>
              <a:ext cx="608012" cy="598488"/>
            </a:xfrm>
            <a:custGeom>
              <a:avLst/>
              <a:gdLst>
                <a:gd name="T0" fmla="*/ 261 w 512"/>
                <a:gd name="T1" fmla="*/ 3 h 504"/>
                <a:gd name="T2" fmla="*/ 227 w 512"/>
                <a:gd name="T3" fmla="*/ 2 h 504"/>
                <a:gd name="T4" fmla="*/ 265 w 512"/>
                <a:gd name="T5" fmla="*/ 266 h 504"/>
                <a:gd name="T6" fmla="*/ 1 w 512"/>
                <a:gd name="T7" fmla="*/ 227 h 504"/>
                <a:gd name="T8" fmla="*/ 3 w 512"/>
                <a:gd name="T9" fmla="*/ 261 h 504"/>
                <a:gd name="T10" fmla="*/ 45 w 512"/>
                <a:gd name="T11" fmla="*/ 298 h 504"/>
                <a:gd name="T12" fmla="*/ 326 w 512"/>
                <a:gd name="T13" fmla="*/ 327 h 504"/>
                <a:gd name="T14" fmla="*/ 326 w 512"/>
                <a:gd name="T15" fmla="*/ 326 h 504"/>
                <a:gd name="T16" fmla="*/ 327 w 512"/>
                <a:gd name="T17" fmla="*/ 327 h 504"/>
                <a:gd name="T18" fmla="*/ 297 w 512"/>
                <a:gd name="T19" fmla="*/ 45 h 504"/>
                <a:gd name="T20" fmla="*/ 261 w 512"/>
                <a:gd name="T21" fmla="*/ 3 h 504"/>
                <a:gd name="T22" fmla="*/ 299 w 512"/>
                <a:gd name="T23" fmla="*/ 300 h 504"/>
                <a:gd name="T24" fmla="*/ 278 w 512"/>
                <a:gd name="T25" fmla="*/ 300 h 504"/>
                <a:gd name="T26" fmla="*/ 278 w 512"/>
                <a:gd name="T27" fmla="*/ 279 h 504"/>
                <a:gd name="T28" fmla="*/ 299 w 512"/>
                <a:gd name="T29" fmla="*/ 279 h 504"/>
                <a:gd name="T30" fmla="*/ 299 w 512"/>
                <a:gd name="T31" fmla="*/ 300 h 504"/>
                <a:gd name="T32" fmla="*/ 258 w 512"/>
                <a:gd name="T33" fmla="*/ 370 h 504"/>
                <a:gd name="T34" fmla="*/ 258 w 512"/>
                <a:gd name="T35" fmla="*/ 475 h 504"/>
                <a:gd name="T36" fmla="*/ 363 w 512"/>
                <a:gd name="T37" fmla="*/ 475 h 504"/>
                <a:gd name="T38" fmla="*/ 364 w 512"/>
                <a:gd name="T39" fmla="*/ 370 h 504"/>
                <a:gd name="T40" fmla="*/ 258 w 512"/>
                <a:gd name="T41" fmla="*/ 370 h 504"/>
                <a:gd name="T42" fmla="*/ 338 w 512"/>
                <a:gd name="T43" fmla="*/ 450 h 504"/>
                <a:gd name="T44" fmla="*/ 283 w 512"/>
                <a:gd name="T45" fmla="*/ 450 h 504"/>
                <a:gd name="T46" fmla="*/ 283 w 512"/>
                <a:gd name="T47" fmla="*/ 395 h 504"/>
                <a:gd name="T48" fmla="*/ 338 w 512"/>
                <a:gd name="T49" fmla="*/ 395 h 504"/>
                <a:gd name="T50" fmla="*/ 338 w 512"/>
                <a:gd name="T51" fmla="*/ 450 h 504"/>
                <a:gd name="T52" fmla="*/ 378 w 512"/>
                <a:gd name="T53" fmla="*/ 250 h 504"/>
                <a:gd name="T54" fmla="*/ 378 w 512"/>
                <a:gd name="T55" fmla="*/ 355 h 504"/>
                <a:gd name="T56" fmla="*/ 483 w 512"/>
                <a:gd name="T57" fmla="*/ 355 h 504"/>
                <a:gd name="T58" fmla="*/ 483 w 512"/>
                <a:gd name="T59" fmla="*/ 250 h 504"/>
                <a:gd name="T60" fmla="*/ 378 w 512"/>
                <a:gd name="T61" fmla="*/ 250 h 504"/>
                <a:gd name="T62" fmla="*/ 458 w 512"/>
                <a:gd name="T63" fmla="*/ 330 h 504"/>
                <a:gd name="T64" fmla="*/ 403 w 512"/>
                <a:gd name="T65" fmla="*/ 330 h 504"/>
                <a:gd name="T66" fmla="*/ 403 w 512"/>
                <a:gd name="T67" fmla="*/ 275 h 504"/>
                <a:gd name="T68" fmla="*/ 458 w 512"/>
                <a:gd name="T69" fmla="*/ 275 h 504"/>
                <a:gd name="T70" fmla="*/ 458 w 512"/>
                <a:gd name="T71" fmla="*/ 33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2" h="504">
                  <a:moveTo>
                    <a:pt x="261" y="3"/>
                  </a:moveTo>
                  <a:cubicBezTo>
                    <a:pt x="251" y="1"/>
                    <a:pt x="236" y="0"/>
                    <a:pt x="227" y="2"/>
                  </a:cubicBezTo>
                  <a:cubicBezTo>
                    <a:pt x="226" y="4"/>
                    <a:pt x="253" y="181"/>
                    <a:pt x="265" y="266"/>
                  </a:cubicBezTo>
                  <a:cubicBezTo>
                    <a:pt x="180" y="253"/>
                    <a:pt x="3" y="226"/>
                    <a:pt x="1" y="227"/>
                  </a:cubicBezTo>
                  <a:cubicBezTo>
                    <a:pt x="0" y="236"/>
                    <a:pt x="0" y="251"/>
                    <a:pt x="3" y="261"/>
                  </a:cubicBezTo>
                  <a:cubicBezTo>
                    <a:pt x="9" y="283"/>
                    <a:pt x="25" y="296"/>
                    <a:pt x="45" y="298"/>
                  </a:cubicBezTo>
                  <a:cubicBezTo>
                    <a:pt x="116" y="305"/>
                    <a:pt x="326" y="327"/>
                    <a:pt x="326" y="327"/>
                  </a:cubicBezTo>
                  <a:cubicBezTo>
                    <a:pt x="326" y="326"/>
                    <a:pt x="326" y="326"/>
                    <a:pt x="326" y="326"/>
                  </a:cubicBezTo>
                  <a:cubicBezTo>
                    <a:pt x="327" y="327"/>
                    <a:pt x="327" y="327"/>
                    <a:pt x="327" y="327"/>
                  </a:cubicBezTo>
                  <a:cubicBezTo>
                    <a:pt x="327" y="327"/>
                    <a:pt x="304" y="117"/>
                    <a:pt x="297" y="45"/>
                  </a:cubicBezTo>
                  <a:cubicBezTo>
                    <a:pt x="295" y="25"/>
                    <a:pt x="283" y="9"/>
                    <a:pt x="261" y="3"/>
                  </a:cubicBezTo>
                  <a:close/>
                  <a:moveTo>
                    <a:pt x="299" y="300"/>
                  </a:moveTo>
                  <a:cubicBezTo>
                    <a:pt x="293" y="306"/>
                    <a:pt x="284" y="306"/>
                    <a:pt x="278" y="300"/>
                  </a:cubicBezTo>
                  <a:cubicBezTo>
                    <a:pt x="272" y="294"/>
                    <a:pt x="272" y="285"/>
                    <a:pt x="278" y="279"/>
                  </a:cubicBezTo>
                  <a:cubicBezTo>
                    <a:pt x="284" y="274"/>
                    <a:pt x="293" y="274"/>
                    <a:pt x="299" y="279"/>
                  </a:cubicBezTo>
                  <a:cubicBezTo>
                    <a:pt x="304" y="285"/>
                    <a:pt x="304" y="294"/>
                    <a:pt x="299" y="300"/>
                  </a:cubicBezTo>
                  <a:close/>
                  <a:moveTo>
                    <a:pt x="258" y="370"/>
                  </a:moveTo>
                  <a:cubicBezTo>
                    <a:pt x="229" y="399"/>
                    <a:pt x="229" y="446"/>
                    <a:pt x="258" y="475"/>
                  </a:cubicBezTo>
                  <a:cubicBezTo>
                    <a:pt x="287" y="504"/>
                    <a:pt x="334" y="504"/>
                    <a:pt x="363" y="475"/>
                  </a:cubicBezTo>
                  <a:cubicBezTo>
                    <a:pt x="392" y="446"/>
                    <a:pt x="393" y="399"/>
                    <a:pt x="364" y="370"/>
                  </a:cubicBezTo>
                  <a:cubicBezTo>
                    <a:pt x="334" y="341"/>
                    <a:pt x="287" y="341"/>
                    <a:pt x="258" y="370"/>
                  </a:cubicBezTo>
                  <a:close/>
                  <a:moveTo>
                    <a:pt x="338" y="450"/>
                  </a:moveTo>
                  <a:cubicBezTo>
                    <a:pt x="323" y="465"/>
                    <a:pt x="298" y="465"/>
                    <a:pt x="283" y="450"/>
                  </a:cubicBezTo>
                  <a:cubicBezTo>
                    <a:pt x="268" y="435"/>
                    <a:pt x="268" y="410"/>
                    <a:pt x="283" y="395"/>
                  </a:cubicBezTo>
                  <a:cubicBezTo>
                    <a:pt x="298" y="380"/>
                    <a:pt x="323" y="380"/>
                    <a:pt x="338" y="395"/>
                  </a:cubicBezTo>
                  <a:cubicBezTo>
                    <a:pt x="353" y="410"/>
                    <a:pt x="353" y="435"/>
                    <a:pt x="338" y="450"/>
                  </a:cubicBezTo>
                  <a:close/>
                  <a:moveTo>
                    <a:pt x="378" y="250"/>
                  </a:moveTo>
                  <a:cubicBezTo>
                    <a:pt x="349" y="279"/>
                    <a:pt x="349" y="326"/>
                    <a:pt x="378" y="355"/>
                  </a:cubicBezTo>
                  <a:cubicBezTo>
                    <a:pt x="407" y="384"/>
                    <a:pt x="454" y="385"/>
                    <a:pt x="483" y="355"/>
                  </a:cubicBezTo>
                  <a:cubicBezTo>
                    <a:pt x="512" y="326"/>
                    <a:pt x="512" y="279"/>
                    <a:pt x="483" y="250"/>
                  </a:cubicBezTo>
                  <a:cubicBezTo>
                    <a:pt x="454" y="221"/>
                    <a:pt x="407" y="221"/>
                    <a:pt x="378" y="250"/>
                  </a:cubicBezTo>
                  <a:close/>
                  <a:moveTo>
                    <a:pt x="458" y="330"/>
                  </a:moveTo>
                  <a:cubicBezTo>
                    <a:pt x="443" y="345"/>
                    <a:pt x="418" y="345"/>
                    <a:pt x="403" y="330"/>
                  </a:cubicBezTo>
                  <a:cubicBezTo>
                    <a:pt x="388" y="315"/>
                    <a:pt x="388" y="290"/>
                    <a:pt x="403" y="275"/>
                  </a:cubicBezTo>
                  <a:cubicBezTo>
                    <a:pt x="418" y="260"/>
                    <a:pt x="443" y="260"/>
                    <a:pt x="458" y="275"/>
                  </a:cubicBezTo>
                  <a:cubicBezTo>
                    <a:pt x="473" y="290"/>
                    <a:pt x="473" y="315"/>
                    <a:pt x="458" y="3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2467553" y="4045818"/>
              <a:ext cx="523875" cy="630238"/>
            </a:xfrm>
            <a:custGeom>
              <a:avLst/>
              <a:gdLst>
                <a:gd name="T0" fmla="*/ 109 w 442"/>
                <a:gd name="T1" fmla="*/ 531 h 531"/>
                <a:gd name="T2" fmla="*/ 350 w 442"/>
                <a:gd name="T3" fmla="*/ 518 h 531"/>
                <a:gd name="T4" fmla="*/ 358 w 442"/>
                <a:gd name="T5" fmla="*/ 338 h 531"/>
                <a:gd name="T6" fmla="*/ 86 w 442"/>
                <a:gd name="T7" fmla="*/ 187 h 531"/>
                <a:gd name="T8" fmla="*/ 104 w 442"/>
                <a:gd name="T9" fmla="*/ 194 h 531"/>
                <a:gd name="T10" fmla="*/ 111 w 442"/>
                <a:gd name="T11" fmla="*/ 183 h 531"/>
                <a:gd name="T12" fmla="*/ 117 w 442"/>
                <a:gd name="T13" fmla="*/ 176 h 531"/>
                <a:gd name="T14" fmla="*/ 86 w 442"/>
                <a:gd name="T15" fmla="*/ 187 h 531"/>
                <a:gd name="T16" fmla="*/ 221 w 442"/>
                <a:gd name="T17" fmla="*/ 88 h 531"/>
                <a:gd name="T18" fmla="*/ 224 w 442"/>
                <a:gd name="T19" fmla="*/ 69 h 531"/>
                <a:gd name="T20" fmla="*/ 238 w 442"/>
                <a:gd name="T21" fmla="*/ 101 h 531"/>
                <a:gd name="T22" fmla="*/ 220 w 442"/>
                <a:gd name="T23" fmla="*/ 137 h 531"/>
                <a:gd name="T24" fmla="*/ 233 w 442"/>
                <a:gd name="T25" fmla="*/ 158 h 531"/>
                <a:gd name="T26" fmla="*/ 238 w 442"/>
                <a:gd name="T27" fmla="*/ 131 h 531"/>
                <a:gd name="T28" fmla="*/ 242 w 442"/>
                <a:gd name="T29" fmla="*/ 125 h 531"/>
                <a:gd name="T30" fmla="*/ 285 w 442"/>
                <a:gd name="T31" fmla="*/ 122 h 531"/>
                <a:gd name="T32" fmla="*/ 251 w 442"/>
                <a:gd name="T33" fmla="*/ 149 h 531"/>
                <a:gd name="T34" fmla="*/ 262 w 442"/>
                <a:gd name="T35" fmla="*/ 213 h 531"/>
                <a:gd name="T36" fmla="*/ 293 w 442"/>
                <a:gd name="T37" fmla="*/ 201 h 531"/>
                <a:gd name="T38" fmla="*/ 359 w 442"/>
                <a:gd name="T39" fmla="*/ 255 h 531"/>
                <a:gd name="T40" fmla="*/ 353 w 442"/>
                <a:gd name="T41" fmla="*/ 218 h 531"/>
                <a:gd name="T42" fmla="*/ 322 w 442"/>
                <a:gd name="T43" fmla="*/ 163 h 531"/>
                <a:gd name="T44" fmla="*/ 325 w 442"/>
                <a:gd name="T45" fmla="*/ 128 h 531"/>
                <a:gd name="T46" fmla="*/ 305 w 442"/>
                <a:gd name="T47" fmla="*/ 125 h 531"/>
                <a:gd name="T48" fmla="*/ 324 w 442"/>
                <a:gd name="T49" fmla="*/ 119 h 531"/>
                <a:gd name="T50" fmla="*/ 350 w 442"/>
                <a:gd name="T51" fmla="*/ 122 h 531"/>
                <a:gd name="T52" fmla="*/ 243 w 442"/>
                <a:gd name="T53" fmla="*/ 44 h 531"/>
                <a:gd name="T54" fmla="*/ 238 w 442"/>
                <a:gd name="T55" fmla="*/ 56 h 531"/>
                <a:gd name="T56" fmla="*/ 209 w 442"/>
                <a:gd name="T57" fmla="*/ 70 h 531"/>
                <a:gd name="T58" fmla="*/ 197 w 442"/>
                <a:gd name="T59" fmla="*/ 312 h 531"/>
                <a:gd name="T60" fmla="*/ 255 w 442"/>
                <a:gd name="T61" fmla="*/ 348 h 531"/>
                <a:gd name="T62" fmla="*/ 272 w 442"/>
                <a:gd name="T63" fmla="*/ 355 h 531"/>
                <a:gd name="T64" fmla="*/ 267 w 442"/>
                <a:gd name="T65" fmla="*/ 345 h 531"/>
                <a:gd name="T66" fmla="*/ 269 w 442"/>
                <a:gd name="T67" fmla="*/ 324 h 531"/>
                <a:gd name="T68" fmla="*/ 274 w 442"/>
                <a:gd name="T69" fmla="*/ 314 h 531"/>
                <a:gd name="T70" fmla="*/ 269 w 442"/>
                <a:gd name="T71" fmla="*/ 294 h 531"/>
                <a:gd name="T72" fmla="*/ 251 w 442"/>
                <a:gd name="T73" fmla="*/ 261 h 531"/>
                <a:gd name="T74" fmla="*/ 218 w 442"/>
                <a:gd name="T75" fmla="*/ 271 h 531"/>
                <a:gd name="T76" fmla="*/ 153 w 442"/>
                <a:gd name="T77" fmla="*/ 198 h 531"/>
                <a:gd name="T78" fmla="*/ 164 w 442"/>
                <a:gd name="T79" fmla="*/ 194 h 531"/>
                <a:gd name="T80" fmla="*/ 107 w 442"/>
                <a:gd name="T81" fmla="*/ 209 h 531"/>
                <a:gd name="T82" fmla="*/ 90 w 442"/>
                <a:gd name="T83" fmla="*/ 209 h 531"/>
                <a:gd name="T84" fmla="*/ 130 w 442"/>
                <a:gd name="T85" fmla="*/ 308 h 531"/>
                <a:gd name="T86" fmla="*/ 155 w 442"/>
                <a:gd name="T87" fmla="*/ 284 h 531"/>
                <a:gd name="T88" fmla="*/ 123 w 442"/>
                <a:gd name="T89" fmla="*/ 299 h 531"/>
                <a:gd name="T90" fmla="*/ 118 w 442"/>
                <a:gd name="T91" fmla="*/ 272 h 531"/>
                <a:gd name="T92" fmla="*/ 139 w 442"/>
                <a:gd name="T93" fmla="*/ 261 h 531"/>
                <a:gd name="T94" fmla="*/ 150 w 442"/>
                <a:gd name="T95" fmla="*/ 212 h 531"/>
                <a:gd name="T96" fmla="*/ 120 w 442"/>
                <a:gd name="T97" fmla="*/ 104 h 531"/>
                <a:gd name="T98" fmla="*/ 122 w 442"/>
                <a:gd name="T99" fmla="*/ 146 h 531"/>
                <a:gd name="T100" fmla="*/ 130 w 442"/>
                <a:gd name="T101" fmla="*/ 143 h 531"/>
                <a:gd name="T102" fmla="*/ 131 w 442"/>
                <a:gd name="T103" fmla="*/ 151 h 531"/>
                <a:gd name="T104" fmla="*/ 149 w 442"/>
                <a:gd name="T105" fmla="*/ 124 h 531"/>
                <a:gd name="T106" fmla="*/ 151 w 442"/>
                <a:gd name="T107" fmla="*/ 110 h 531"/>
                <a:gd name="T108" fmla="*/ 129 w 442"/>
                <a:gd name="T109" fmla="*/ 105 h 531"/>
                <a:gd name="T110" fmla="*/ 121 w 442"/>
                <a:gd name="T111" fmla="*/ 104 h 531"/>
                <a:gd name="T112" fmla="*/ 394 w 442"/>
                <a:gd name="T113" fmla="*/ 354 h 531"/>
                <a:gd name="T114" fmla="*/ 37 w 442"/>
                <a:gd name="T115" fmla="*/ 241 h 531"/>
                <a:gd name="T116" fmla="*/ 127 w 442"/>
                <a:gd name="T117" fmla="*/ 9 h 531"/>
                <a:gd name="T118" fmla="*/ 5 w 442"/>
                <a:gd name="T119" fmla="*/ 247 h 531"/>
                <a:gd name="T120" fmla="*/ 416 w 442"/>
                <a:gd name="T121" fmla="*/ 377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2" h="531">
                  <a:moveTo>
                    <a:pt x="350" y="518"/>
                  </a:moveTo>
                  <a:cubicBezTo>
                    <a:pt x="353" y="523"/>
                    <a:pt x="349" y="531"/>
                    <a:pt x="342" y="531"/>
                  </a:cubicBezTo>
                  <a:cubicBezTo>
                    <a:pt x="109" y="531"/>
                    <a:pt x="109" y="531"/>
                    <a:pt x="109" y="531"/>
                  </a:cubicBezTo>
                  <a:cubicBezTo>
                    <a:pt x="102" y="531"/>
                    <a:pt x="101" y="522"/>
                    <a:pt x="103" y="518"/>
                  </a:cubicBezTo>
                  <a:cubicBezTo>
                    <a:pt x="119" y="492"/>
                    <a:pt x="171" y="469"/>
                    <a:pt x="226" y="469"/>
                  </a:cubicBezTo>
                  <a:cubicBezTo>
                    <a:pt x="279" y="469"/>
                    <a:pt x="331" y="490"/>
                    <a:pt x="350" y="518"/>
                  </a:cubicBezTo>
                  <a:close/>
                  <a:moveTo>
                    <a:pt x="133" y="70"/>
                  </a:moveTo>
                  <a:cubicBezTo>
                    <a:pt x="207" y="8"/>
                    <a:pt x="317" y="17"/>
                    <a:pt x="379" y="92"/>
                  </a:cubicBezTo>
                  <a:cubicBezTo>
                    <a:pt x="442" y="166"/>
                    <a:pt x="432" y="276"/>
                    <a:pt x="358" y="338"/>
                  </a:cubicBezTo>
                  <a:cubicBezTo>
                    <a:pt x="284" y="401"/>
                    <a:pt x="173" y="391"/>
                    <a:pt x="111" y="317"/>
                  </a:cubicBezTo>
                  <a:cubicBezTo>
                    <a:pt x="49" y="243"/>
                    <a:pt x="58" y="132"/>
                    <a:pt x="133" y="70"/>
                  </a:cubicBezTo>
                  <a:close/>
                  <a:moveTo>
                    <a:pt x="86" y="187"/>
                  </a:moveTo>
                  <a:cubicBezTo>
                    <a:pt x="88" y="185"/>
                    <a:pt x="90" y="184"/>
                    <a:pt x="93" y="184"/>
                  </a:cubicBezTo>
                  <a:cubicBezTo>
                    <a:pt x="96" y="184"/>
                    <a:pt x="98" y="185"/>
                    <a:pt x="100" y="187"/>
                  </a:cubicBezTo>
                  <a:cubicBezTo>
                    <a:pt x="102" y="189"/>
                    <a:pt x="103" y="191"/>
                    <a:pt x="104" y="194"/>
                  </a:cubicBezTo>
                  <a:cubicBezTo>
                    <a:pt x="106" y="193"/>
                    <a:pt x="108" y="192"/>
                    <a:pt x="110" y="191"/>
                  </a:cubicBezTo>
                  <a:cubicBezTo>
                    <a:pt x="112" y="190"/>
                    <a:pt x="115" y="189"/>
                    <a:pt x="115" y="188"/>
                  </a:cubicBezTo>
                  <a:cubicBezTo>
                    <a:pt x="115" y="188"/>
                    <a:pt x="115" y="187"/>
                    <a:pt x="111" y="183"/>
                  </a:cubicBezTo>
                  <a:cubicBezTo>
                    <a:pt x="110" y="182"/>
                    <a:pt x="110" y="181"/>
                    <a:pt x="110" y="180"/>
                  </a:cubicBezTo>
                  <a:cubicBezTo>
                    <a:pt x="111" y="179"/>
                    <a:pt x="111" y="179"/>
                    <a:pt x="112" y="178"/>
                  </a:cubicBezTo>
                  <a:cubicBezTo>
                    <a:pt x="115" y="178"/>
                    <a:pt x="116" y="177"/>
                    <a:pt x="117" y="176"/>
                  </a:cubicBezTo>
                  <a:cubicBezTo>
                    <a:pt x="117" y="176"/>
                    <a:pt x="117" y="175"/>
                    <a:pt x="117" y="175"/>
                  </a:cubicBezTo>
                  <a:cubicBezTo>
                    <a:pt x="106" y="176"/>
                    <a:pt x="95" y="179"/>
                    <a:pt x="86" y="184"/>
                  </a:cubicBezTo>
                  <a:cubicBezTo>
                    <a:pt x="86" y="185"/>
                    <a:pt x="86" y="186"/>
                    <a:pt x="86" y="187"/>
                  </a:cubicBezTo>
                  <a:close/>
                  <a:moveTo>
                    <a:pt x="214" y="101"/>
                  </a:moveTo>
                  <a:cubicBezTo>
                    <a:pt x="216" y="100"/>
                    <a:pt x="220" y="99"/>
                    <a:pt x="223" y="100"/>
                  </a:cubicBezTo>
                  <a:cubicBezTo>
                    <a:pt x="222" y="97"/>
                    <a:pt x="221" y="92"/>
                    <a:pt x="221" y="88"/>
                  </a:cubicBezTo>
                  <a:cubicBezTo>
                    <a:pt x="218" y="73"/>
                    <a:pt x="217" y="70"/>
                    <a:pt x="219" y="68"/>
                  </a:cubicBezTo>
                  <a:cubicBezTo>
                    <a:pt x="219" y="68"/>
                    <a:pt x="220" y="67"/>
                    <a:pt x="221" y="67"/>
                  </a:cubicBezTo>
                  <a:cubicBezTo>
                    <a:pt x="223" y="67"/>
                    <a:pt x="224" y="69"/>
                    <a:pt x="224" y="69"/>
                  </a:cubicBezTo>
                  <a:cubicBezTo>
                    <a:pt x="224" y="69"/>
                    <a:pt x="225" y="70"/>
                    <a:pt x="225" y="70"/>
                  </a:cubicBezTo>
                  <a:cubicBezTo>
                    <a:pt x="226" y="73"/>
                    <a:pt x="228" y="76"/>
                    <a:pt x="230" y="79"/>
                  </a:cubicBezTo>
                  <a:cubicBezTo>
                    <a:pt x="234" y="86"/>
                    <a:pt x="239" y="94"/>
                    <a:pt x="238" y="101"/>
                  </a:cubicBezTo>
                  <a:cubicBezTo>
                    <a:pt x="237" y="105"/>
                    <a:pt x="234" y="108"/>
                    <a:pt x="230" y="111"/>
                  </a:cubicBezTo>
                  <a:cubicBezTo>
                    <a:pt x="226" y="114"/>
                    <a:pt x="226" y="115"/>
                    <a:pt x="226" y="118"/>
                  </a:cubicBezTo>
                  <a:cubicBezTo>
                    <a:pt x="225" y="122"/>
                    <a:pt x="225" y="128"/>
                    <a:pt x="220" y="137"/>
                  </a:cubicBezTo>
                  <a:cubicBezTo>
                    <a:pt x="224" y="141"/>
                    <a:pt x="224" y="146"/>
                    <a:pt x="223" y="149"/>
                  </a:cubicBezTo>
                  <a:cubicBezTo>
                    <a:pt x="223" y="153"/>
                    <a:pt x="223" y="156"/>
                    <a:pt x="228" y="159"/>
                  </a:cubicBezTo>
                  <a:cubicBezTo>
                    <a:pt x="230" y="159"/>
                    <a:pt x="232" y="159"/>
                    <a:pt x="233" y="158"/>
                  </a:cubicBezTo>
                  <a:cubicBezTo>
                    <a:pt x="235" y="155"/>
                    <a:pt x="234" y="151"/>
                    <a:pt x="234" y="147"/>
                  </a:cubicBezTo>
                  <a:cubicBezTo>
                    <a:pt x="233" y="142"/>
                    <a:pt x="233" y="138"/>
                    <a:pt x="235" y="134"/>
                  </a:cubicBezTo>
                  <a:cubicBezTo>
                    <a:pt x="236" y="133"/>
                    <a:pt x="237" y="132"/>
                    <a:pt x="238" y="131"/>
                  </a:cubicBezTo>
                  <a:cubicBezTo>
                    <a:pt x="240" y="130"/>
                    <a:pt x="240" y="130"/>
                    <a:pt x="240" y="128"/>
                  </a:cubicBezTo>
                  <a:cubicBezTo>
                    <a:pt x="239" y="128"/>
                    <a:pt x="239" y="127"/>
                    <a:pt x="240" y="126"/>
                  </a:cubicBezTo>
                  <a:cubicBezTo>
                    <a:pt x="240" y="125"/>
                    <a:pt x="241" y="125"/>
                    <a:pt x="242" y="125"/>
                  </a:cubicBezTo>
                  <a:cubicBezTo>
                    <a:pt x="249" y="124"/>
                    <a:pt x="257" y="126"/>
                    <a:pt x="264" y="130"/>
                  </a:cubicBezTo>
                  <a:cubicBezTo>
                    <a:pt x="265" y="128"/>
                    <a:pt x="266" y="126"/>
                    <a:pt x="267" y="125"/>
                  </a:cubicBezTo>
                  <a:cubicBezTo>
                    <a:pt x="272" y="120"/>
                    <a:pt x="279" y="118"/>
                    <a:pt x="285" y="122"/>
                  </a:cubicBezTo>
                  <a:cubicBezTo>
                    <a:pt x="289" y="126"/>
                    <a:pt x="290" y="130"/>
                    <a:pt x="288" y="135"/>
                  </a:cubicBezTo>
                  <a:cubicBezTo>
                    <a:pt x="285" y="145"/>
                    <a:pt x="272" y="153"/>
                    <a:pt x="262" y="153"/>
                  </a:cubicBezTo>
                  <a:cubicBezTo>
                    <a:pt x="258" y="153"/>
                    <a:pt x="254" y="152"/>
                    <a:pt x="251" y="149"/>
                  </a:cubicBezTo>
                  <a:cubicBezTo>
                    <a:pt x="245" y="151"/>
                    <a:pt x="240" y="155"/>
                    <a:pt x="238" y="161"/>
                  </a:cubicBezTo>
                  <a:cubicBezTo>
                    <a:pt x="234" y="172"/>
                    <a:pt x="237" y="187"/>
                    <a:pt x="245" y="200"/>
                  </a:cubicBezTo>
                  <a:cubicBezTo>
                    <a:pt x="252" y="211"/>
                    <a:pt x="258" y="213"/>
                    <a:pt x="262" y="213"/>
                  </a:cubicBezTo>
                  <a:cubicBezTo>
                    <a:pt x="267" y="213"/>
                    <a:pt x="272" y="210"/>
                    <a:pt x="277" y="207"/>
                  </a:cubicBezTo>
                  <a:cubicBezTo>
                    <a:pt x="282" y="205"/>
                    <a:pt x="287" y="202"/>
                    <a:pt x="292" y="201"/>
                  </a:cubicBezTo>
                  <a:cubicBezTo>
                    <a:pt x="292" y="201"/>
                    <a:pt x="293" y="201"/>
                    <a:pt x="293" y="201"/>
                  </a:cubicBezTo>
                  <a:cubicBezTo>
                    <a:pt x="293" y="201"/>
                    <a:pt x="294" y="201"/>
                    <a:pt x="294" y="202"/>
                  </a:cubicBezTo>
                  <a:cubicBezTo>
                    <a:pt x="296" y="203"/>
                    <a:pt x="301" y="207"/>
                    <a:pt x="306" y="213"/>
                  </a:cubicBezTo>
                  <a:cubicBezTo>
                    <a:pt x="320" y="226"/>
                    <a:pt x="349" y="255"/>
                    <a:pt x="359" y="255"/>
                  </a:cubicBezTo>
                  <a:cubicBezTo>
                    <a:pt x="360" y="255"/>
                    <a:pt x="360" y="254"/>
                    <a:pt x="360" y="254"/>
                  </a:cubicBezTo>
                  <a:cubicBezTo>
                    <a:pt x="361" y="253"/>
                    <a:pt x="362" y="249"/>
                    <a:pt x="358" y="236"/>
                  </a:cubicBezTo>
                  <a:cubicBezTo>
                    <a:pt x="356" y="231"/>
                    <a:pt x="355" y="225"/>
                    <a:pt x="353" y="218"/>
                  </a:cubicBezTo>
                  <a:cubicBezTo>
                    <a:pt x="348" y="198"/>
                    <a:pt x="341" y="171"/>
                    <a:pt x="333" y="158"/>
                  </a:cubicBezTo>
                  <a:cubicBezTo>
                    <a:pt x="331" y="160"/>
                    <a:pt x="328" y="162"/>
                    <a:pt x="326" y="163"/>
                  </a:cubicBezTo>
                  <a:cubicBezTo>
                    <a:pt x="324" y="164"/>
                    <a:pt x="323" y="164"/>
                    <a:pt x="322" y="163"/>
                  </a:cubicBezTo>
                  <a:cubicBezTo>
                    <a:pt x="319" y="158"/>
                    <a:pt x="321" y="153"/>
                    <a:pt x="324" y="147"/>
                  </a:cubicBezTo>
                  <a:cubicBezTo>
                    <a:pt x="326" y="142"/>
                    <a:pt x="329" y="135"/>
                    <a:pt x="327" y="129"/>
                  </a:cubicBezTo>
                  <a:cubicBezTo>
                    <a:pt x="327" y="128"/>
                    <a:pt x="326" y="128"/>
                    <a:pt x="325" y="128"/>
                  </a:cubicBezTo>
                  <a:cubicBezTo>
                    <a:pt x="324" y="128"/>
                    <a:pt x="322" y="129"/>
                    <a:pt x="321" y="130"/>
                  </a:cubicBezTo>
                  <a:cubicBezTo>
                    <a:pt x="319" y="131"/>
                    <a:pt x="317" y="133"/>
                    <a:pt x="314" y="133"/>
                  </a:cubicBezTo>
                  <a:cubicBezTo>
                    <a:pt x="310" y="133"/>
                    <a:pt x="307" y="129"/>
                    <a:pt x="305" y="125"/>
                  </a:cubicBezTo>
                  <a:cubicBezTo>
                    <a:pt x="304" y="124"/>
                    <a:pt x="304" y="123"/>
                    <a:pt x="305" y="122"/>
                  </a:cubicBezTo>
                  <a:cubicBezTo>
                    <a:pt x="306" y="121"/>
                    <a:pt x="307" y="121"/>
                    <a:pt x="308" y="121"/>
                  </a:cubicBezTo>
                  <a:cubicBezTo>
                    <a:pt x="313" y="124"/>
                    <a:pt x="318" y="122"/>
                    <a:pt x="324" y="119"/>
                  </a:cubicBezTo>
                  <a:cubicBezTo>
                    <a:pt x="328" y="117"/>
                    <a:pt x="332" y="115"/>
                    <a:pt x="336" y="115"/>
                  </a:cubicBezTo>
                  <a:cubicBezTo>
                    <a:pt x="340" y="115"/>
                    <a:pt x="343" y="116"/>
                    <a:pt x="346" y="118"/>
                  </a:cubicBezTo>
                  <a:cubicBezTo>
                    <a:pt x="347" y="119"/>
                    <a:pt x="348" y="121"/>
                    <a:pt x="350" y="122"/>
                  </a:cubicBezTo>
                  <a:cubicBezTo>
                    <a:pt x="352" y="127"/>
                    <a:pt x="355" y="131"/>
                    <a:pt x="365" y="130"/>
                  </a:cubicBezTo>
                  <a:cubicBezTo>
                    <a:pt x="362" y="121"/>
                    <a:pt x="359" y="107"/>
                    <a:pt x="366" y="99"/>
                  </a:cubicBezTo>
                  <a:cubicBezTo>
                    <a:pt x="335" y="64"/>
                    <a:pt x="290" y="43"/>
                    <a:pt x="243" y="44"/>
                  </a:cubicBezTo>
                  <a:cubicBezTo>
                    <a:pt x="245" y="47"/>
                    <a:pt x="245" y="49"/>
                    <a:pt x="245" y="51"/>
                  </a:cubicBezTo>
                  <a:cubicBezTo>
                    <a:pt x="245" y="53"/>
                    <a:pt x="243" y="55"/>
                    <a:pt x="240" y="56"/>
                  </a:cubicBezTo>
                  <a:cubicBezTo>
                    <a:pt x="240" y="57"/>
                    <a:pt x="239" y="57"/>
                    <a:pt x="238" y="56"/>
                  </a:cubicBezTo>
                  <a:cubicBezTo>
                    <a:pt x="237" y="56"/>
                    <a:pt x="237" y="56"/>
                    <a:pt x="237" y="55"/>
                  </a:cubicBezTo>
                  <a:cubicBezTo>
                    <a:pt x="235" y="52"/>
                    <a:pt x="233" y="51"/>
                    <a:pt x="230" y="51"/>
                  </a:cubicBezTo>
                  <a:cubicBezTo>
                    <a:pt x="224" y="51"/>
                    <a:pt x="214" y="58"/>
                    <a:pt x="209" y="70"/>
                  </a:cubicBezTo>
                  <a:cubicBezTo>
                    <a:pt x="206" y="76"/>
                    <a:pt x="203" y="88"/>
                    <a:pt x="214" y="101"/>
                  </a:cubicBezTo>
                  <a:close/>
                  <a:moveTo>
                    <a:pt x="189" y="286"/>
                  </a:moveTo>
                  <a:cubicBezTo>
                    <a:pt x="188" y="295"/>
                    <a:pt x="192" y="303"/>
                    <a:pt x="197" y="312"/>
                  </a:cubicBezTo>
                  <a:cubicBezTo>
                    <a:pt x="198" y="313"/>
                    <a:pt x="199" y="315"/>
                    <a:pt x="199" y="316"/>
                  </a:cubicBezTo>
                  <a:cubicBezTo>
                    <a:pt x="203" y="316"/>
                    <a:pt x="206" y="315"/>
                    <a:pt x="209" y="315"/>
                  </a:cubicBezTo>
                  <a:cubicBezTo>
                    <a:pt x="230" y="315"/>
                    <a:pt x="243" y="332"/>
                    <a:pt x="255" y="348"/>
                  </a:cubicBezTo>
                  <a:cubicBezTo>
                    <a:pt x="259" y="353"/>
                    <a:pt x="264" y="358"/>
                    <a:pt x="268" y="363"/>
                  </a:cubicBezTo>
                  <a:cubicBezTo>
                    <a:pt x="271" y="362"/>
                    <a:pt x="274" y="362"/>
                    <a:pt x="277" y="361"/>
                  </a:cubicBezTo>
                  <a:cubicBezTo>
                    <a:pt x="276" y="358"/>
                    <a:pt x="274" y="356"/>
                    <a:pt x="272" y="355"/>
                  </a:cubicBezTo>
                  <a:cubicBezTo>
                    <a:pt x="271" y="354"/>
                    <a:pt x="271" y="353"/>
                    <a:pt x="271" y="352"/>
                  </a:cubicBezTo>
                  <a:cubicBezTo>
                    <a:pt x="271" y="347"/>
                    <a:pt x="270" y="346"/>
                    <a:pt x="269" y="346"/>
                  </a:cubicBezTo>
                  <a:cubicBezTo>
                    <a:pt x="269" y="346"/>
                    <a:pt x="268" y="346"/>
                    <a:pt x="267" y="345"/>
                  </a:cubicBezTo>
                  <a:cubicBezTo>
                    <a:pt x="267" y="344"/>
                    <a:pt x="267" y="344"/>
                    <a:pt x="267" y="343"/>
                  </a:cubicBezTo>
                  <a:cubicBezTo>
                    <a:pt x="268" y="337"/>
                    <a:pt x="270" y="332"/>
                    <a:pt x="273" y="327"/>
                  </a:cubicBezTo>
                  <a:cubicBezTo>
                    <a:pt x="271" y="327"/>
                    <a:pt x="270" y="326"/>
                    <a:pt x="269" y="324"/>
                  </a:cubicBezTo>
                  <a:cubicBezTo>
                    <a:pt x="268" y="324"/>
                    <a:pt x="268" y="322"/>
                    <a:pt x="268" y="321"/>
                  </a:cubicBezTo>
                  <a:cubicBezTo>
                    <a:pt x="269" y="320"/>
                    <a:pt x="270" y="319"/>
                    <a:pt x="271" y="317"/>
                  </a:cubicBezTo>
                  <a:cubicBezTo>
                    <a:pt x="272" y="316"/>
                    <a:pt x="273" y="315"/>
                    <a:pt x="274" y="314"/>
                  </a:cubicBezTo>
                  <a:cubicBezTo>
                    <a:pt x="273" y="312"/>
                    <a:pt x="273" y="311"/>
                    <a:pt x="273" y="309"/>
                  </a:cubicBezTo>
                  <a:cubicBezTo>
                    <a:pt x="272" y="305"/>
                    <a:pt x="272" y="301"/>
                    <a:pt x="269" y="298"/>
                  </a:cubicBezTo>
                  <a:cubicBezTo>
                    <a:pt x="268" y="297"/>
                    <a:pt x="268" y="295"/>
                    <a:pt x="269" y="294"/>
                  </a:cubicBezTo>
                  <a:cubicBezTo>
                    <a:pt x="276" y="283"/>
                    <a:pt x="272" y="274"/>
                    <a:pt x="267" y="263"/>
                  </a:cubicBezTo>
                  <a:cubicBezTo>
                    <a:pt x="265" y="260"/>
                    <a:pt x="264" y="258"/>
                    <a:pt x="263" y="255"/>
                  </a:cubicBezTo>
                  <a:cubicBezTo>
                    <a:pt x="260" y="255"/>
                    <a:pt x="256" y="258"/>
                    <a:pt x="251" y="261"/>
                  </a:cubicBezTo>
                  <a:cubicBezTo>
                    <a:pt x="247" y="264"/>
                    <a:pt x="242" y="268"/>
                    <a:pt x="237" y="268"/>
                  </a:cubicBezTo>
                  <a:cubicBezTo>
                    <a:pt x="234" y="268"/>
                    <a:pt x="232" y="267"/>
                    <a:pt x="231" y="266"/>
                  </a:cubicBezTo>
                  <a:cubicBezTo>
                    <a:pt x="226" y="268"/>
                    <a:pt x="222" y="270"/>
                    <a:pt x="218" y="271"/>
                  </a:cubicBezTo>
                  <a:cubicBezTo>
                    <a:pt x="208" y="275"/>
                    <a:pt x="199" y="278"/>
                    <a:pt x="189" y="286"/>
                  </a:cubicBezTo>
                  <a:close/>
                  <a:moveTo>
                    <a:pt x="144" y="206"/>
                  </a:moveTo>
                  <a:cubicBezTo>
                    <a:pt x="148" y="200"/>
                    <a:pt x="151" y="198"/>
                    <a:pt x="153" y="198"/>
                  </a:cubicBezTo>
                  <a:cubicBezTo>
                    <a:pt x="155" y="198"/>
                    <a:pt x="157" y="200"/>
                    <a:pt x="157" y="201"/>
                  </a:cubicBezTo>
                  <a:cubicBezTo>
                    <a:pt x="157" y="201"/>
                    <a:pt x="157" y="201"/>
                    <a:pt x="157" y="201"/>
                  </a:cubicBezTo>
                  <a:cubicBezTo>
                    <a:pt x="158" y="201"/>
                    <a:pt x="160" y="199"/>
                    <a:pt x="164" y="194"/>
                  </a:cubicBezTo>
                  <a:cubicBezTo>
                    <a:pt x="162" y="192"/>
                    <a:pt x="157" y="191"/>
                    <a:pt x="152" y="191"/>
                  </a:cubicBezTo>
                  <a:cubicBezTo>
                    <a:pt x="137" y="191"/>
                    <a:pt x="115" y="198"/>
                    <a:pt x="109" y="204"/>
                  </a:cubicBezTo>
                  <a:cubicBezTo>
                    <a:pt x="109" y="206"/>
                    <a:pt x="108" y="207"/>
                    <a:pt x="107" y="209"/>
                  </a:cubicBezTo>
                  <a:cubicBezTo>
                    <a:pt x="105" y="212"/>
                    <a:pt x="102" y="215"/>
                    <a:pt x="99" y="215"/>
                  </a:cubicBezTo>
                  <a:cubicBezTo>
                    <a:pt x="97" y="215"/>
                    <a:pt x="94" y="214"/>
                    <a:pt x="93" y="209"/>
                  </a:cubicBezTo>
                  <a:cubicBezTo>
                    <a:pt x="91" y="209"/>
                    <a:pt x="90" y="209"/>
                    <a:pt x="90" y="209"/>
                  </a:cubicBezTo>
                  <a:cubicBezTo>
                    <a:pt x="88" y="209"/>
                    <a:pt x="86" y="209"/>
                    <a:pt x="85" y="208"/>
                  </a:cubicBezTo>
                  <a:cubicBezTo>
                    <a:pt x="86" y="243"/>
                    <a:pt x="99" y="278"/>
                    <a:pt x="121" y="306"/>
                  </a:cubicBezTo>
                  <a:cubicBezTo>
                    <a:pt x="122" y="306"/>
                    <a:pt x="124" y="308"/>
                    <a:pt x="130" y="308"/>
                  </a:cubicBezTo>
                  <a:cubicBezTo>
                    <a:pt x="146" y="308"/>
                    <a:pt x="168" y="300"/>
                    <a:pt x="177" y="292"/>
                  </a:cubicBezTo>
                  <a:cubicBezTo>
                    <a:pt x="171" y="293"/>
                    <a:pt x="165" y="290"/>
                    <a:pt x="161" y="287"/>
                  </a:cubicBezTo>
                  <a:cubicBezTo>
                    <a:pt x="158" y="286"/>
                    <a:pt x="156" y="285"/>
                    <a:pt x="155" y="284"/>
                  </a:cubicBezTo>
                  <a:cubicBezTo>
                    <a:pt x="155" y="284"/>
                    <a:pt x="155" y="284"/>
                    <a:pt x="154" y="284"/>
                  </a:cubicBezTo>
                  <a:cubicBezTo>
                    <a:pt x="148" y="284"/>
                    <a:pt x="138" y="295"/>
                    <a:pt x="134" y="299"/>
                  </a:cubicBezTo>
                  <a:cubicBezTo>
                    <a:pt x="132" y="301"/>
                    <a:pt x="130" y="303"/>
                    <a:pt x="123" y="299"/>
                  </a:cubicBezTo>
                  <a:cubicBezTo>
                    <a:pt x="119" y="297"/>
                    <a:pt x="115" y="293"/>
                    <a:pt x="114" y="287"/>
                  </a:cubicBezTo>
                  <a:cubicBezTo>
                    <a:pt x="113" y="282"/>
                    <a:pt x="114" y="276"/>
                    <a:pt x="117" y="272"/>
                  </a:cubicBezTo>
                  <a:cubicBezTo>
                    <a:pt x="117" y="272"/>
                    <a:pt x="118" y="272"/>
                    <a:pt x="118" y="272"/>
                  </a:cubicBezTo>
                  <a:cubicBezTo>
                    <a:pt x="120" y="270"/>
                    <a:pt x="125" y="271"/>
                    <a:pt x="131" y="273"/>
                  </a:cubicBezTo>
                  <a:cubicBezTo>
                    <a:pt x="134" y="273"/>
                    <a:pt x="138" y="274"/>
                    <a:pt x="140" y="274"/>
                  </a:cubicBezTo>
                  <a:cubicBezTo>
                    <a:pt x="140" y="270"/>
                    <a:pt x="140" y="265"/>
                    <a:pt x="139" y="261"/>
                  </a:cubicBezTo>
                  <a:cubicBezTo>
                    <a:pt x="138" y="247"/>
                    <a:pt x="136" y="230"/>
                    <a:pt x="152" y="212"/>
                  </a:cubicBezTo>
                  <a:cubicBezTo>
                    <a:pt x="152" y="212"/>
                    <a:pt x="152" y="212"/>
                    <a:pt x="152" y="212"/>
                  </a:cubicBezTo>
                  <a:cubicBezTo>
                    <a:pt x="151" y="212"/>
                    <a:pt x="151" y="212"/>
                    <a:pt x="150" y="212"/>
                  </a:cubicBezTo>
                  <a:cubicBezTo>
                    <a:pt x="146" y="212"/>
                    <a:pt x="145" y="210"/>
                    <a:pt x="144" y="209"/>
                  </a:cubicBezTo>
                  <a:cubicBezTo>
                    <a:pt x="143" y="208"/>
                    <a:pt x="143" y="207"/>
                    <a:pt x="144" y="206"/>
                  </a:cubicBezTo>
                  <a:close/>
                  <a:moveTo>
                    <a:pt x="120" y="104"/>
                  </a:moveTo>
                  <a:cubicBezTo>
                    <a:pt x="112" y="114"/>
                    <a:pt x="105" y="125"/>
                    <a:pt x="100" y="136"/>
                  </a:cubicBezTo>
                  <a:cubicBezTo>
                    <a:pt x="107" y="135"/>
                    <a:pt x="116" y="138"/>
                    <a:pt x="121" y="144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22" y="146"/>
                    <a:pt x="123" y="145"/>
                    <a:pt x="124" y="145"/>
                  </a:cubicBezTo>
                  <a:cubicBezTo>
                    <a:pt x="125" y="144"/>
                    <a:pt x="126" y="143"/>
                    <a:pt x="128" y="143"/>
                  </a:cubicBezTo>
                  <a:cubicBezTo>
                    <a:pt x="128" y="143"/>
                    <a:pt x="129" y="143"/>
                    <a:pt x="130" y="143"/>
                  </a:cubicBezTo>
                  <a:cubicBezTo>
                    <a:pt x="130" y="144"/>
                    <a:pt x="130" y="144"/>
                    <a:pt x="131" y="144"/>
                  </a:cubicBezTo>
                  <a:cubicBezTo>
                    <a:pt x="132" y="147"/>
                    <a:pt x="131" y="149"/>
                    <a:pt x="131" y="150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39" y="156"/>
                    <a:pt x="147" y="155"/>
                    <a:pt x="155" y="148"/>
                  </a:cubicBezTo>
                  <a:cubicBezTo>
                    <a:pt x="150" y="142"/>
                    <a:pt x="150" y="137"/>
                    <a:pt x="150" y="131"/>
                  </a:cubicBezTo>
                  <a:cubicBezTo>
                    <a:pt x="150" y="129"/>
                    <a:pt x="150" y="126"/>
                    <a:pt x="149" y="124"/>
                  </a:cubicBezTo>
                  <a:cubicBezTo>
                    <a:pt x="149" y="120"/>
                    <a:pt x="150" y="118"/>
                    <a:pt x="152" y="117"/>
                  </a:cubicBezTo>
                  <a:cubicBezTo>
                    <a:pt x="153" y="115"/>
                    <a:pt x="154" y="114"/>
                    <a:pt x="154" y="111"/>
                  </a:cubicBezTo>
                  <a:cubicBezTo>
                    <a:pt x="153" y="110"/>
                    <a:pt x="152" y="110"/>
                    <a:pt x="151" y="110"/>
                  </a:cubicBezTo>
                  <a:cubicBezTo>
                    <a:pt x="147" y="110"/>
                    <a:pt x="141" y="110"/>
                    <a:pt x="137" y="105"/>
                  </a:cubicBezTo>
                  <a:cubicBezTo>
                    <a:pt x="136" y="102"/>
                    <a:pt x="135" y="102"/>
                    <a:pt x="135" y="102"/>
                  </a:cubicBezTo>
                  <a:cubicBezTo>
                    <a:pt x="134" y="102"/>
                    <a:pt x="132" y="103"/>
                    <a:pt x="129" y="105"/>
                  </a:cubicBezTo>
                  <a:cubicBezTo>
                    <a:pt x="127" y="106"/>
                    <a:pt x="127" y="106"/>
                    <a:pt x="127" y="106"/>
                  </a:cubicBezTo>
                  <a:cubicBezTo>
                    <a:pt x="126" y="107"/>
                    <a:pt x="125" y="107"/>
                    <a:pt x="124" y="106"/>
                  </a:cubicBezTo>
                  <a:cubicBezTo>
                    <a:pt x="123" y="106"/>
                    <a:pt x="122" y="105"/>
                    <a:pt x="121" y="104"/>
                  </a:cubicBezTo>
                  <a:cubicBezTo>
                    <a:pt x="121" y="104"/>
                    <a:pt x="121" y="104"/>
                    <a:pt x="120" y="104"/>
                  </a:cubicBezTo>
                  <a:close/>
                  <a:moveTo>
                    <a:pt x="417" y="354"/>
                  </a:moveTo>
                  <a:cubicBezTo>
                    <a:pt x="410" y="348"/>
                    <a:pt x="400" y="348"/>
                    <a:pt x="394" y="354"/>
                  </a:cubicBezTo>
                  <a:cubicBezTo>
                    <a:pt x="363" y="384"/>
                    <a:pt x="324" y="405"/>
                    <a:pt x="281" y="413"/>
                  </a:cubicBezTo>
                  <a:cubicBezTo>
                    <a:pt x="263" y="416"/>
                    <a:pt x="245" y="417"/>
                    <a:pt x="226" y="415"/>
                  </a:cubicBezTo>
                  <a:cubicBezTo>
                    <a:pt x="129" y="406"/>
                    <a:pt x="53" y="333"/>
                    <a:pt x="37" y="241"/>
                  </a:cubicBezTo>
                  <a:cubicBezTo>
                    <a:pt x="33" y="224"/>
                    <a:pt x="32" y="205"/>
                    <a:pt x="34" y="186"/>
                  </a:cubicBezTo>
                  <a:cubicBezTo>
                    <a:pt x="40" y="121"/>
                    <a:pt x="74" y="66"/>
                    <a:pt x="123" y="32"/>
                  </a:cubicBezTo>
                  <a:cubicBezTo>
                    <a:pt x="131" y="27"/>
                    <a:pt x="132" y="17"/>
                    <a:pt x="127" y="9"/>
                  </a:cubicBezTo>
                  <a:cubicBezTo>
                    <a:pt x="122" y="2"/>
                    <a:pt x="112" y="0"/>
                    <a:pt x="105" y="5"/>
                  </a:cubicBezTo>
                  <a:cubicBezTo>
                    <a:pt x="48" y="45"/>
                    <a:pt x="8" y="109"/>
                    <a:pt x="2" y="183"/>
                  </a:cubicBezTo>
                  <a:cubicBezTo>
                    <a:pt x="0" y="205"/>
                    <a:pt x="1" y="226"/>
                    <a:pt x="5" y="247"/>
                  </a:cubicBezTo>
                  <a:cubicBezTo>
                    <a:pt x="23" y="353"/>
                    <a:pt x="111" y="437"/>
                    <a:pt x="223" y="447"/>
                  </a:cubicBezTo>
                  <a:cubicBezTo>
                    <a:pt x="245" y="449"/>
                    <a:pt x="266" y="448"/>
                    <a:pt x="287" y="444"/>
                  </a:cubicBezTo>
                  <a:cubicBezTo>
                    <a:pt x="337" y="436"/>
                    <a:pt x="382" y="412"/>
                    <a:pt x="416" y="377"/>
                  </a:cubicBezTo>
                  <a:cubicBezTo>
                    <a:pt x="423" y="371"/>
                    <a:pt x="423" y="360"/>
                    <a:pt x="417" y="3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1480128" y="658093"/>
              <a:ext cx="398462" cy="609600"/>
            </a:xfrm>
            <a:custGeom>
              <a:avLst/>
              <a:gdLst>
                <a:gd name="T0" fmla="*/ 129 w 336"/>
                <a:gd name="T1" fmla="*/ 22 h 513"/>
                <a:gd name="T2" fmla="*/ 135 w 336"/>
                <a:gd name="T3" fmla="*/ 10 h 513"/>
                <a:gd name="T4" fmla="*/ 163 w 336"/>
                <a:gd name="T5" fmla="*/ 2 h 513"/>
                <a:gd name="T6" fmla="*/ 175 w 336"/>
                <a:gd name="T7" fmla="*/ 8 h 513"/>
                <a:gd name="T8" fmla="*/ 177 w 336"/>
                <a:gd name="T9" fmla="*/ 13 h 513"/>
                <a:gd name="T10" fmla="*/ 171 w 336"/>
                <a:gd name="T11" fmla="*/ 25 h 513"/>
                <a:gd name="T12" fmla="*/ 142 w 336"/>
                <a:gd name="T13" fmla="*/ 34 h 513"/>
                <a:gd name="T14" fmla="*/ 131 w 336"/>
                <a:gd name="T15" fmla="*/ 28 h 513"/>
                <a:gd name="T16" fmla="*/ 129 w 336"/>
                <a:gd name="T17" fmla="*/ 22 h 513"/>
                <a:gd name="T18" fmla="*/ 209 w 336"/>
                <a:gd name="T19" fmla="*/ 287 h 513"/>
                <a:gd name="T20" fmla="*/ 198 w 336"/>
                <a:gd name="T21" fmla="*/ 303 h 513"/>
                <a:gd name="T22" fmla="*/ 216 w 336"/>
                <a:gd name="T23" fmla="*/ 310 h 513"/>
                <a:gd name="T24" fmla="*/ 266 w 336"/>
                <a:gd name="T25" fmla="*/ 294 h 513"/>
                <a:gd name="T26" fmla="*/ 278 w 336"/>
                <a:gd name="T27" fmla="*/ 278 h 513"/>
                <a:gd name="T28" fmla="*/ 259 w 336"/>
                <a:gd name="T29" fmla="*/ 272 h 513"/>
                <a:gd name="T30" fmla="*/ 209 w 336"/>
                <a:gd name="T31" fmla="*/ 287 h 513"/>
                <a:gd name="T32" fmla="*/ 336 w 336"/>
                <a:gd name="T33" fmla="*/ 366 h 513"/>
                <a:gd name="T34" fmla="*/ 336 w 336"/>
                <a:gd name="T35" fmla="*/ 376 h 513"/>
                <a:gd name="T36" fmla="*/ 328 w 336"/>
                <a:gd name="T37" fmla="*/ 385 h 513"/>
                <a:gd name="T38" fmla="*/ 312 w 336"/>
                <a:gd name="T39" fmla="*/ 385 h 513"/>
                <a:gd name="T40" fmla="*/ 228 w 336"/>
                <a:gd name="T41" fmla="*/ 451 h 513"/>
                <a:gd name="T42" fmla="*/ 295 w 336"/>
                <a:gd name="T43" fmla="*/ 497 h 513"/>
                <a:gd name="T44" fmla="*/ 280 w 336"/>
                <a:gd name="T45" fmla="*/ 513 h 513"/>
                <a:gd name="T46" fmla="*/ 63 w 336"/>
                <a:gd name="T47" fmla="*/ 513 h 513"/>
                <a:gd name="T48" fmla="*/ 48 w 336"/>
                <a:gd name="T49" fmla="*/ 497 h 513"/>
                <a:gd name="T50" fmla="*/ 105 w 336"/>
                <a:gd name="T51" fmla="*/ 454 h 513"/>
                <a:gd name="T52" fmla="*/ 0 w 336"/>
                <a:gd name="T53" fmla="*/ 292 h 513"/>
                <a:gd name="T54" fmla="*/ 142 w 336"/>
                <a:gd name="T55" fmla="*/ 124 h 513"/>
                <a:gd name="T56" fmla="*/ 125 w 336"/>
                <a:gd name="T57" fmla="*/ 68 h 513"/>
                <a:gd name="T58" fmla="*/ 136 w 336"/>
                <a:gd name="T59" fmla="*/ 49 h 513"/>
                <a:gd name="T60" fmla="*/ 186 w 336"/>
                <a:gd name="T61" fmla="*/ 33 h 513"/>
                <a:gd name="T62" fmla="*/ 206 w 336"/>
                <a:gd name="T63" fmla="*/ 43 h 513"/>
                <a:gd name="T64" fmla="*/ 266 w 336"/>
                <a:gd name="T65" fmla="*/ 235 h 513"/>
                <a:gd name="T66" fmla="*/ 255 w 336"/>
                <a:gd name="T67" fmla="*/ 255 h 513"/>
                <a:gd name="T68" fmla="*/ 205 w 336"/>
                <a:gd name="T69" fmla="*/ 271 h 513"/>
                <a:gd name="T70" fmla="*/ 185 w 336"/>
                <a:gd name="T71" fmla="*/ 260 h 513"/>
                <a:gd name="T72" fmla="*/ 161 w 336"/>
                <a:gd name="T73" fmla="*/ 182 h 513"/>
                <a:gd name="T74" fmla="*/ 62 w 336"/>
                <a:gd name="T75" fmla="*/ 286 h 513"/>
                <a:gd name="T76" fmla="*/ 154 w 336"/>
                <a:gd name="T77" fmla="*/ 400 h 513"/>
                <a:gd name="T78" fmla="*/ 204 w 336"/>
                <a:gd name="T79" fmla="*/ 385 h 513"/>
                <a:gd name="T80" fmla="*/ 187 w 336"/>
                <a:gd name="T81" fmla="*/ 385 h 513"/>
                <a:gd name="T82" fmla="*/ 178 w 336"/>
                <a:gd name="T83" fmla="*/ 376 h 513"/>
                <a:gd name="T84" fmla="*/ 178 w 336"/>
                <a:gd name="T85" fmla="*/ 366 h 513"/>
                <a:gd name="T86" fmla="*/ 187 w 336"/>
                <a:gd name="T87" fmla="*/ 357 h 513"/>
                <a:gd name="T88" fmla="*/ 328 w 336"/>
                <a:gd name="T89" fmla="*/ 357 h 513"/>
                <a:gd name="T90" fmla="*/ 336 w 336"/>
                <a:gd name="T91" fmla="*/ 366 h 513"/>
                <a:gd name="T92" fmla="*/ 183 w 336"/>
                <a:gd name="T93" fmla="*/ 95 h 513"/>
                <a:gd name="T94" fmla="*/ 214 w 336"/>
                <a:gd name="T95" fmla="*/ 200 h 513"/>
                <a:gd name="T96" fmla="*/ 220 w 336"/>
                <a:gd name="T97" fmla="*/ 206 h 513"/>
                <a:gd name="T98" fmla="*/ 224 w 336"/>
                <a:gd name="T99" fmla="*/ 206 h 513"/>
                <a:gd name="T100" fmla="*/ 229 w 336"/>
                <a:gd name="T101" fmla="*/ 196 h 513"/>
                <a:gd name="T102" fmla="*/ 198 w 336"/>
                <a:gd name="T103" fmla="*/ 91 h 513"/>
                <a:gd name="T104" fmla="*/ 188 w 336"/>
                <a:gd name="T105" fmla="*/ 86 h 513"/>
                <a:gd name="T106" fmla="*/ 183 w 336"/>
                <a:gd name="T107" fmla="*/ 95 h 513"/>
                <a:gd name="T108" fmla="*/ 184 w 336"/>
                <a:gd name="T109" fmla="*/ 441 h 513"/>
                <a:gd name="T110" fmla="*/ 151 w 336"/>
                <a:gd name="T111" fmla="*/ 441 h 513"/>
                <a:gd name="T112" fmla="*/ 151 w 336"/>
                <a:gd name="T113" fmla="*/ 474 h 513"/>
                <a:gd name="T114" fmla="*/ 184 w 336"/>
                <a:gd name="T115" fmla="*/ 474 h 513"/>
                <a:gd name="T116" fmla="*/ 184 w 336"/>
                <a:gd name="T117" fmla="*/ 441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6" h="513">
                  <a:moveTo>
                    <a:pt x="129" y="22"/>
                  </a:moveTo>
                  <a:cubicBezTo>
                    <a:pt x="127" y="17"/>
                    <a:pt x="130" y="12"/>
                    <a:pt x="135" y="10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68" y="0"/>
                    <a:pt x="173" y="3"/>
                    <a:pt x="175" y="8"/>
                  </a:cubicBezTo>
                  <a:cubicBezTo>
                    <a:pt x="177" y="13"/>
                    <a:pt x="177" y="13"/>
                    <a:pt x="177" y="13"/>
                  </a:cubicBezTo>
                  <a:cubicBezTo>
                    <a:pt x="178" y="18"/>
                    <a:pt x="176" y="23"/>
                    <a:pt x="171" y="25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38" y="35"/>
                    <a:pt x="132" y="33"/>
                    <a:pt x="131" y="28"/>
                  </a:cubicBezTo>
                  <a:lnTo>
                    <a:pt x="129" y="22"/>
                  </a:lnTo>
                  <a:close/>
                  <a:moveTo>
                    <a:pt x="209" y="287"/>
                  </a:moveTo>
                  <a:cubicBezTo>
                    <a:pt x="201" y="290"/>
                    <a:pt x="196" y="297"/>
                    <a:pt x="198" y="303"/>
                  </a:cubicBezTo>
                  <a:cubicBezTo>
                    <a:pt x="199" y="309"/>
                    <a:pt x="208" y="312"/>
                    <a:pt x="216" y="310"/>
                  </a:cubicBezTo>
                  <a:cubicBezTo>
                    <a:pt x="266" y="294"/>
                    <a:pt x="266" y="294"/>
                    <a:pt x="266" y="294"/>
                  </a:cubicBezTo>
                  <a:cubicBezTo>
                    <a:pt x="275" y="292"/>
                    <a:pt x="280" y="284"/>
                    <a:pt x="278" y="278"/>
                  </a:cubicBezTo>
                  <a:cubicBezTo>
                    <a:pt x="276" y="272"/>
                    <a:pt x="268" y="269"/>
                    <a:pt x="259" y="272"/>
                  </a:cubicBezTo>
                  <a:lnTo>
                    <a:pt x="209" y="287"/>
                  </a:lnTo>
                  <a:close/>
                  <a:moveTo>
                    <a:pt x="336" y="366"/>
                  </a:moveTo>
                  <a:cubicBezTo>
                    <a:pt x="336" y="376"/>
                    <a:pt x="336" y="376"/>
                    <a:pt x="336" y="376"/>
                  </a:cubicBezTo>
                  <a:cubicBezTo>
                    <a:pt x="336" y="381"/>
                    <a:pt x="333" y="385"/>
                    <a:pt x="328" y="385"/>
                  </a:cubicBezTo>
                  <a:cubicBezTo>
                    <a:pt x="312" y="385"/>
                    <a:pt x="312" y="385"/>
                    <a:pt x="312" y="385"/>
                  </a:cubicBezTo>
                  <a:cubicBezTo>
                    <a:pt x="294" y="409"/>
                    <a:pt x="259" y="436"/>
                    <a:pt x="228" y="451"/>
                  </a:cubicBezTo>
                  <a:cubicBezTo>
                    <a:pt x="263" y="460"/>
                    <a:pt x="295" y="483"/>
                    <a:pt x="295" y="497"/>
                  </a:cubicBezTo>
                  <a:cubicBezTo>
                    <a:pt x="295" y="507"/>
                    <a:pt x="286" y="513"/>
                    <a:pt x="280" y="513"/>
                  </a:cubicBezTo>
                  <a:cubicBezTo>
                    <a:pt x="63" y="513"/>
                    <a:pt x="63" y="513"/>
                    <a:pt x="63" y="513"/>
                  </a:cubicBezTo>
                  <a:cubicBezTo>
                    <a:pt x="54" y="513"/>
                    <a:pt x="48" y="506"/>
                    <a:pt x="48" y="497"/>
                  </a:cubicBezTo>
                  <a:cubicBezTo>
                    <a:pt x="48" y="483"/>
                    <a:pt x="73" y="466"/>
                    <a:pt x="105" y="454"/>
                  </a:cubicBezTo>
                  <a:cubicBezTo>
                    <a:pt x="25" y="409"/>
                    <a:pt x="0" y="361"/>
                    <a:pt x="0" y="292"/>
                  </a:cubicBezTo>
                  <a:cubicBezTo>
                    <a:pt x="0" y="217"/>
                    <a:pt x="52" y="148"/>
                    <a:pt x="142" y="124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3" y="60"/>
                    <a:pt x="127" y="51"/>
                    <a:pt x="136" y="49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94" y="30"/>
                    <a:pt x="203" y="35"/>
                    <a:pt x="206" y="43"/>
                  </a:cubicBezTo>
                  <a:cubicBezTo>
                    <a:pt x="266" y="235"/>
                    <a:pt x="266" y="235"/>
                    <a:pt x="266" y="235"/>
                  </a:cubicBezTo>
                  <a:cubicBezTo>
                    <a:pt x="268" y="244"/>
                    <a:pt x="264" y="253"/>
                    <a:pt x="255" y="255"/>
                  </a:cubicBezTo>
                  <a:cubicBezTo>
                    <a:pt x="205" y="271"/>
                    <a:pt x="205" y="271"/>
                    <a:pt x="205" y="271"/>
                  </a:cubicBezTo>
                  <a:cubicBezTo>
                    <a:pt x="197" y="273"/>
                    <a:pt x="188" y="269"/>
                    <a:pt x="185" y="260"/>
                  </a:cubicBezTo>
                  <a:cubicBezTo>
                    <a:pt x="161" y="182"/>
                    <a:pt x="161" y="182"/>
                    <a:pt x="161" y="182"/>
                  </a:cubicBezTo>
                  <a:cubicBezTo>
                    <a:pt x="116" y="187"/>
                    <a:pt x="62" y="230"/>
                    <a:pt x="62" y="286"/>
                  </a:cubicBezTo>
                  <a:cubicBezTo>
                    <a:pt x="62" y="345"/>
                    <a:pt x="106" y="400"/>
                    <a:pt x="154" y="400"/>
                  </a:cubicBezTo>
                  <a:cubicBezTo>
                    <a:pt x="176" y="400"/>
                    <a:pt x="193" y="394"/>
                    <a:pt x="204" y="385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2" y="385"/>
                    <a:pt x="178" y="381"/>
                    <a:pt x="178" y="376"/>
                  </a:cubicBezTo>
                  <a:cubicBezTo>
                    <a:pt x="178" y="366"/>
                    <a:pt x="178" y="366"/>
                    <a:pt x="178" y="366"/>
                  </a:cubicBezTo>
                  <a:cubicBezTo>
                    <a:pt x="178" y="361"/>
                    <a:pt x="182" y="357"/>
                    <a:pt x="187" y="357"/>
                  </a:cubicBezTo>
                  <a:cubicBezTo>
                    <a:pt x="328" y="357"/>
                    <a:pt x="328" y="357"/>
                    <a:pt x="328" y="357"/>
                  </a:cubicBezTo>
                  <a:cubicBezTo>
                    <a:pt x="333" y="357"/>
                    <a:pt x="336" y="361"/>
                    <a:pt x="336" y="366"/>
                  </a:cubicBezTo>
                  <a:close/>
                  <a:moveTo>
                    <a:pt x="183" y="95"/>
                  </a:moveTo>
                  <a:cubicBezTo>
                    <a:pt x="214" y="200"/>
                    <a:pt x="214" y="200"/>
                    <a:pt x="214" y="200"/>
                  </a:cubicBezTo>
                  <a:cubicBezTo>
                    <a:pt x="215" y="203"/>
                    <a:pt x="217" y="205"/>
                    <a:pt x="220" y="206"/>
                  </a:cubicBezTo>
                  <a:cubicBezTo>
                    <a:pt x="221" y="206"/>
                    <a:pt x="223" y="206"/>
                    <a:pt x="224" y="206"/>
                  </a:cubicBezTo>
                  <a:cubicBezTo>
                    <a:pt x="228" y="204"/>
                    <a:pt x="231" y="200"/>
                    <a:pt x="229" y="196"/>
                  </a:cubicBezTo>
                  <a:cubicBezTo>
                    <a:pt x="198" y="91"/>
                    <a:pt x="198" y="91"/>
                    <a:pt x="198" y="91"/>
                  </a:cubicBezTo>
                  <a:cubicBezTo>
                    <a:pt x="197" y="87"/>
                    <a:pt x="192" y="84"/>
                    <a:pt x="188" y="86"/>
                  </a:cubicBezTo>
                  <a:cubicBezTo>
                    <a:pt x="184" y="87"/>
                    <a:pt x="182" y="91"/>
                    <a:pt x="183" y="95"/>
                  </a:cubicBezTo>
                  <a:close/>
                  <a:moveTo>
                    <a:pt x="184" y="441"/>
                  </a:moveTo>
                  <a:cubicBezTo>
                    <a:pt x="175" y="432"/>
                    <a:pt x="160" y="432"/>
                    <a:pt x="151" y="441"/>
                  </a:cubicBezTo>
                  <a:cubicBezTo>
                    <a:pt x="142" y="450"/>
                    <a:pt x="142" y="465"/>
                    <a:pt x="151" y="474"/>
                  </a:cubicBezTo>
                  <a:cubicBezTo>
                    <a:pt x="160" y="483"/>
                    <a:pt x="175" y="483"/>
                    <a:pt x="184" y="474"/>
                  </a:cubicBezTo>
                  <a:cubicBezTo>
                    <a:pt x="193" y="465"/>
                    <a:pt x="193" y="450"/>
                    <a:pt x="184" y="4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1394403" y="1802680"/>
              <a:ext cx="579437" cy="571500"/>
            </a:xfrm>
            <a:custGeom>
              <a:avLst/>
              <a:gdLst>
                <a:gd name="T0" fmla="*/ 284 w 488"/>
                <a:gd name="T1" fmla="*/ 205 h 481"/>
                <a:gd name="T2" fmla="*/ 215 w 488"/>
                <a:gd name="T3" fmla="*/ 176 h 481"/>
                <a:gd name="T4" fmla="*/ 166 w 488"/>
                <a:gd name="T5" fmla="*/ 195 h 481"/>
                <a:gd name="T6" fmla="*/ 27 w 488"/>
                <a:gd name="T7" fmla="*/ 269 h 481"/>
                <a:gd name="T8" fmla="*/ 26 w 488"/>
                <a:gd name="T9" fmla="*/ 269 h 481"/>
                <a:gd name="T10" fmla="*/ 15 w 488"/>
                <a:gd name="T11" fmla="*/ 300 h 481"/>
                <a:gd name="T12" fmla="*/ 189 w 488"/>
                <a:gd name="T13" fmla="*/ 474 h 481"/>
                <a:gd name="T14" fmla="*/ 205 w 488"/>
                <a:gd name="T15" fmla="*/ 481 h 481"/>
                <a:gd name="T16" fmla="*/ 220 w 488"/>
                <a:gd name="T17" fmla="*/ 462 h 481"/>
                <a:gd name="T18" fmla="*/ 294 w 488"/>
                <a:gd name="T19" fmla="*/ 323 h 481"/>
                <a:gd name="T20" fmla="*/ 284 w 488"/>
                <a:gd name="T21" fmla="*/ 205 h 481"/>
                <a:gd name="T22" fmla="*/ 235 w 488"/>
                <a:gd name="T23" fmla="*/ 213 h 481"/>
                <a:gd name="T24" fmla="*/ 224 w 488"/>
                <a:gd name="T25" fmla="*/ 219 h 481"/>
                <a:gd name="T26" fmla="*/ 189 w 488"/>
                <a:gd name="T27" fmla="*/ 233 h 481"/>
                <a:gd name="T28" fmla="*/ 63 w 488"/>
                <a:gd name="T29" fmla="*/ 306 h 481"/>
                <a:gd name="T30" fmla="*/ 61 w 488"/>
                <a:gd name="T31" fmla="*/ 306 h 481"/>
                <a:gd name="T32" fmla="*/ 52 w 488"/>
                <a:gd name="T33" fmla="*/ 299 h 481"/>
                <a:gd name="T34" fmla="*/ 58 w 488"/>
                <a:gd name="T35" fmla="*/ 288 h 481"/>
                <a:gd name="T36" fmla="*/ 176 w 488"/>
                <a:gd name="T37" fmla="*/ 220 h 481"/>
                <a:gd name="T38" fmla="*/ 229 w 488"/>
                <a:gd name="T39" fmla="*/ 202 h 481"/>
                <a:gd name="T40" fmla="*/ 235 w 488"/>
                <a:gd name="T41" fmla="*/ 213 h 481"/>
                <a:gd name="T42" fmla="*/ 467 w 488"/>
                <a:gd name="T43" fmla="*/ 97 h 481"/>
                <a:gd name="T44" fmla="*/ 317 w 488"/>
                <a:gd name="T45" fmla="*/ 220 h 481"/>
                <a:gd name="T46" fmla="*/ 314 w 488"/>
                <a:gd name="T47" fmla="*/ 224 h 481"/>
                <a:gd name="T48" fmla="*/ 294 w 488"/>
                <a:gd name="T49" fmla="*/ 196 h 481"/>
                <a:gd name="T50" fmla="*/ 265 w 488"/>
                <a:gd name="T51" fmla="*/ 175 h 481"/>
                <a:gd name="T52" fmla="*/ 269 w 488"/>
                <a:gd name="T53" fmla="*/ 172 h 481"/>
                <a:gd name="T54" fmla="*/ 392 w 488"/>
                <a:gd name="T55" fmla="*/ 22 h 481"/>
                <a:gd name="T56" fmla="*/ 464 w 488"/>
                <a:gd name="T57" fmla="*/ 25 h 481"/>
                <a:gd name="T58" fmla="*/ 467 w 488"/>
                <a:gd name="T59" fmla="*/ 97 h 481"/>
                <a:gd name="T60" fmla="*/ 164 w 488"/>
                <a:gd name="T61" fmla="*/ 471 h 481"/>
                <a:gd name="T62" fmla="*/ 107 w 488"/>
                <a:gd name="T63" fmla="*/ 457 h 481"/>
                <a:gd name="T64" fmla="*/ 94 w 488"/>
                <a:gd name="T65" fmla="*/ 400 h 481"/>
                <a:gd name="T66" fmla="*/ 157 w 488"/>
                <a:gd name="T67" fmla="*/ 464 h 481"/>
                <a:gd name="T68" fmla="*/ 164 w 488"/>
                <a:gd name="T69" fmla="*/ 47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8" h="481">
                  <a:moveTo>
                    <a:pt x="284" y="205"/>
                  </a:moveTo>
                  <a:cubicBezTo>
                    <a:pt x="264" y="186"/>
                    <a:pt x="239" y="176"/>
                    <a:pt x="215" y="176"/>
                  </a:cubicBezTo>
                  <a:cubicBezTo>
                    <a:pt x="196" y="176"/>
                    <a:pt x="179" y="182"/>
                    <a:pt x="166" y="195"/>
                  </a:cubicBezTo>
                  <a:cubicBezTo>
                    <a:pt x="137" y="224"/>
                    <a:pt x="80" y="265"/>
                    <a:pt x="27" y="269"/>
                  </a:cubicBezTo>
                  <a:cubicBezTo>
                    <a:pt x="27" y="269"/>
                    <a:pt x="26" y="269"/>
                    <a:pt x="26" y="269"/>
                  </a:cubicBezTo>
                  <a:cubicBezTo>
                    <a:pt x="13" y="269"/>
                    <a:pt x="0" y="281"/>
                    <a:pt x="15" y="300"/>
                  </a:cubicBezTo>
                  <a:cubicBezTo>
                    <a:pt x="20" y="307"/>
                    <a:pt x="182" y="469"/>
                    <a:pt x="189" y="474"/>
                  </a:cubicBezTo>
                  <a:cubicBezTo>
                    <a:pt x="195" y="479"/>
                    <a:pt x="200" y="481"/>
                    <a:pt x="205" y="481"/>
                  </a:cubicBezTo>
                  <a:cubicBezTo>
                    <a:pt x="215" y="481"/>
                    <a:pt x="220" y="471"/>
                    <a:pt x="220" y="462"/>
                  </a:cubicBezTo>
                  <a:cubicBezTo>
                    <a:pt x="224" y="409"/>
                    <a:pt x="265" y="352"/>
                    <a:pt x="294" y="323"/>
                  </a:cubicBezTo>
                  <a:cubicBezTo>
                    <a:pt x="323" y="294"/>
                    <a:pt x="318" y="241"/>
                    <a:pt x="284" y="205"/>
                  </a:cubicBezTo>
                  <a:close/>
                  <a:moveTo>
                    <a:pt x="235" y="213"/>
                  </a:moveTo>
                  <a:cubicBezTo>
                    <a:pt x="234" y="218"/>
                    <a:pt x="228" y="221"/>
                    <a:pt x="224" y="219"/>
                  </a:cubicBezTo>
                  <a:cubicBezTo>
                    <a:pt x="213" y="216"/>
                    <a:pt x="202" y="220"/>
                    <a:pt x="189" y="233"/>
                  </a:cubicBezTo>
                  <a:cubicBezTo>
                    <a:pt x="157" y="265"/>
                    <a:pt x="109" y="293"/>
                    <a:pt x="63" y="306"/>
                  </a:cubicBezTo>
                  <a:cubicBezTo>
                    <a:pt x="62" y="306"/>
                    <a:pt x="61" y="306"/>
                    <a:pt x="61" y="306"/>
                  </a:cubicBezTo>
                  <a:cubicBezTo>
                    <a:pt x="57" y="306"/>
                    <a:pt x="53" y="303"/>
                    <a:pt x="52" y="299"/>
                  </a:cubicBezTo>
                  <a:cubicBezTo>
                    <a:pt x="50" y="294"/>
                    <a:pt x="53" y="289"/>
                    <a:pt x="58" y="288"/>
                  </a:cubicBezTo>
                  <a:cubicBezTo>
                    <a:pt x="101" y="276"/>
                    <a:pt x="146" y="250"/>
                    <a:pt x="176" y="220"/>
                  </a:cubicBezTo>
                  <a:cubicBezTo>
                    <a:pt x="182" y="213"/>
                    <a:pt x="203" y="193"/>
                    <a:pt x="229" y="202"/>
                  </a:cubicBezTo>
                  <a:cubicBezTo>
                    <a:pt x="234" y="203"/>
                    <a:pt x="237" y="209"/>
                    <a:pt x="235" y="213"/>
                  </a:cubicBezTo>
                  <a:close/>
                  <a:moveTo>
                    <a:pt x="467" y="97"/>
                  </a:moveTo>
                  <a:cubicBezTo>
                    <a:pt x="413" y="151"/>
                    <a:pt x="360" y="147"/>
                    <a:pt x="317" y="220"/>
                  </a:cubicBezTo>
                  <a:cubicBezTo>
                    <a:pt x="316" y="221"/>
                    <a:pt x="315" y="223"/>
                    <a:pt x="314" y="224"/>
                  </a:cubicBezTo>
                  <a:cubicBezTo>
                    <a:pt x="309" y="214"/>
                    <a:pt x="302" y="204"/>
                    <a:pt x="294" y="196"/>
                  </a:cubicBezTo>
                  <a:cubicBezTo>
                    <a:pt x="285" y="187"/>
                    <a:pt x="275" y="180"/>
                    <a:pt x="265" y="175"/>
                  </a:cubicBezTo>
                  <a:cubicBezTo>
                    <a:pt x="266" y="174"/>
                    <a:pt x="268" y="173"/>
                    <a:pt x="269" y="172"/>
                  </a:cubicBezTo>
                  <a:cubicBezTo>
                    <a:pt x="343" y="130"/>
                    <a:pt x="338" y="76"/>
                    <a:pt x="392" y="22"/>
                  </a:cubicBezTo>
                  <a:cubicBezTo>
                    <a:pt x="414" y="0"/>
                    <a:pt x="443" y="4"/>
                    <a:pt x="464" y="25"/>
                  </a:cubicBezTo>
                  <a:cubicBezTo>
                    <a:pt x="485" y="46"/>
                    <a:pt x="488" y="76"/>
                    <a:pt x="467" y="97"/>
                  </a:cubicBezTo>
                  <a:close/>
                  <a:moveTo>
                    <a:pt x="164" y="471"/>
                  </a:moveTo>
                  <a:cubicBezTo>
                    <a:pt x="146" y="478"/>
                    <a:pt x="124" y="473"/>
                    <a:pt x="107" y="457"/>
                  </a:cubicBezTo>
                  <a:cubicBezTo>
                    <a:pt x="91" y="440"/>
                    <a:pt x="86" y="417"/>
                    <a:pt x="94" y="400"/>
                  </a:cubicBezTo>
                  <a:cubicBezTo>
                    <a:pt x="112" y="418"/>
                    <a:pt x="136" y="443"/>
                    <a:pt x="157" y="464"/>
                  </a:cubicBezTo>
                  <a:cubicBezTo>
                    <a:pt x="159" y="466"/>
                    <a:pt x="161" y="468"/>
                    <a:pt x="164" y="4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35541" y="1804268"/>
              <a:ext cx="642937" cy="601663"/>
            </a:xfrm>
            <a:custGeom>
              <a:avLst/>
              <a:gdLst>
                <a:gd name="T0" fmla="*/ 530 w 542"/>
                <a:gd name="T1" fmla="*/ 256 h 507"/>
                <a:gd name="T2" fmla="*/ 259 w 542"/>
                <a:gd name="T3" fmla="*/ 40 h 507"/>
                <a:gd name="T4" fmla="*/ 213 w 542"/>
                <a:gd name="T5" fmla="*/ 157 h 507"/>
                <a:gd name="T6" fmla="*/ 269 w 542"/>
                <a:gd name="T7" fmla="*/ 259 h 507"/>
                <a:gd name="T8" fmla="*/ 269 w 542"/>
                <a:gd name="T9" fmla="*/ 261 h 507"/>
                <a:gd name="T10" fmla="*/ 288 w 542"/>
                <a:gd name="T11" fmla="*/ 261 h 507"/>
                <a:gd name="T12" fmla="*/ 361 w 542"/>
                <a:gd name="T13" fmla="*/ 347 h 507"/>
                <a:gd name="T14" fmla="*/ 369 w 542"/>
                <a:gd name="T15" fmla="*/ 391 h 507"/>
                <a:gd name="T16" fmla="*/ 363 w 542"/>
                <a:gd name="T17" fmla="*/ 420 h 507"/>
                <a:gd name="T18" fmla="*/ 344 w 542"/>
                <a:gd name="T19" fmla="*/ 428 h 507"/>
                <a:gd name="T20" fmla="*/ 308 w 542"/>
                <a:gd name="T21" fmla="*/ 416 h 507"/>
                <a:gd name="T22" fmla="*/ 274 w 542"/>
                <a:gd name="T23" fmla="*/ 402 h 507"/>
                <a:gd name="T24" fmla="*/ 216 w 542"/>
                <a:gd name="T25" fmla="*/ 339 h 507"/>
                <a:gd name="T26" fmla="*/ 214 w 542"/>
                <a:gd name="T27" fmla="*/ 313 h 507"/>
                <a:gd name="T28" fmla="*/ 205 w 542"/>
                <a:gd name="T29" fmla="*/ 310 h 507"/>
                <a:gd name="T30" fmla="*/ 119 w 542"/>
                <a:gd name="T31" fmla="*/ 232 h 507"/>
                <a:gd name="T32" fmla="*/ 283 w 542"/>
                <a:gd name="T33" fmla="*/ 486 h 507"/>
                <a:gd name="T34" fmla="*/ 472 w 542"/>
                <a:gd name="T35" fmla="*/ 445 h 507"/>
                <a:gd name="T36" fmla="*/ 530 w 542"/>
                <a:gd name="T37" fmla="*/ 256 h 507"/>
                <a:gd name="T38" fmla="*/ 340 w 542"/>
                <a:gd name="T39" fmla="*/ 154 h 507"/>
                <a:gd name="T40" fmla="*/ 294 w 542"/>
                <a:gd name="T41" fmla="*/ 165 h 507"/>
                <a:gd name="T42" fmla="*/ 282 w 542"/>
                <a:gd name="T43" fmla="*/ 119 h 507"/>
                <a:gd name="T44" fmla="*/ 329 w 542"/>
                <a:gd name="T45" fmla="*/ 107 h 507"/>
                <a:gd name="T46" fmla="*/ 340 w 542"/>
                <a:gd name="T47" fmla="*/ 154 h 507"/>
                <a:gd name="T48" fmla="*/ 374 w 542"/>
                <a:gd name="T49" fmla="*/ 182 h 507"/>
                <a:gd name="T50" fmla="*/ 420 w 542"/>
                <a:gd name="T51" fmla="*/ 170 h 507"/>
                <a:gd name="T52" fmla="*/ 432 w 542"/>
                <a:gd name="T53" fmla="*/ 217 h 507"/>
                <a:gd name="T54" fmla="*/ 385 w 542"/>
                <a:gd name="T55" fmla="*/ 229 h 507"/>
                <a:gd name="T56" fmla="*/ 374 w 542"/>
                <a:gd name="T57" fmla="*/ 182 h 507"/>
                <a:gd name="T58" fmla="*/ 465 w 542"/>
                <a:gd name="T59" fmla="*/ 331 h 507"/>
                <a:gd name="T60" fmla="*/ 418 w 542"/>
                <a:gd name="T61" fmla="*/ 343 h 507"/>
                <a:gd name="T62" fmla="*/ 406 w 542"/>
                <a:gd name="T63" fmla="*/ 296 h 507"/>
                <a:gd name="T64" fmla="*/ 453 w 542"/>
                <a:gd name="T65" fmla="*/ 284 h 507"/>
                <a:gd name="T66" fmla="*/ 465 w 542"/>
                <a:gd name="T67" fmla="*/ 331 h 507"/>
                <a:gd name="T68" fmla="*/ 5 w 542"/>
                <a:gd name="T69" fmla="*/ 38 h 507"/>
                <a:gd name="T70" fmla="*/ 10 w 542"/>
                <a:gd name="T71" fmla="*/ 14 h 507"/>
                <a:gd name="T72" fmla="*/ 22 w 542"/>
                <a:gd name="T73" fmla="*/ 10 h 507"/>
                <a:gd name="T74" fmla="*/ 38 w 542"/>
                <a:gd name="T75" fmla="*/ 16 h 507"/>
                <a:gd name="T76" fmla="*/ 174 w 542"/>
                <a:gd name="T77" fmla="*/ 143 h 507"/>
                <a:gd name="T78" fmla="*/ 252 w 542"/>
                <a:gd name="T79" fmla="*/ 262 h 507"/>
                <a:gd name="T80" fmla="*/ 213 w 542"/>
                <a:gd name="T81" fmla="*/ 294 h 507"/>
                <a:gd name="T82" fmla="*/ 114 w 542"/>
                <a:gd name="T83" fmla="*/ 193 h 507"/>
                <a:gd name="T84" fmla="*/ 5 w 542"/>
                <a:gd name="T85" fmla="*/ 38 h 507"/>
                <a:gd name="T86" fmla="*/ 231 w 542"/>
                <a:gd name="T87" fmla="*/ 305 h 507"/>
                <a:gd name="T88" fmla="*/ 233 w 542"/>
                <a:gd name="T89" fmla="*/ 300 h 507"/>
                <a:gd name="T90" fmla="*/ 259 w 542"/>
                <a:gd name="T91" fmla="*/ 278 h 507"/>
                <a:gd name="T92" fmla="*/ 260 w 542"/>
                <a:gd name="T93" fmla="*/ 278 h 507"/>
                <a:gd name="T94" fmla="*/ 297 w 542"/>
                <a:gd name="T95" fmla="*/ 278 h 507"/>
                <a:gd name="T96" fmla="*/ 343 w 542"/>
                <a:gd name="T97" fmla="*/ 348 h 507"/>
                <a:gd name="T98" fmla="*/ 351 w 542"/>
                <a:gd name="T99" fmla="*/ 407 h 507"/>
                <a:gd name="T100" fmla="*/ 344 w 542"/>
                <a:gd name="T101" fmla="*/ 410 h 507"/>
                <a:gd name="T102" fmla="*/ 281 w 542"/>
                <a:gd name="T103" fmla="*/ 386 h 507"/>
                <a:gd name="T104" fmla="*/ 231 w 542"/>
                <a:gd name="T105" fmla="*/ 305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2" h="507">
                  <a:moveTo>
                    <a:pt x="530" y="256"/>
                  </a:moveTo>
                  <a:cubicBezTo>
                    <a:pt x="503" y="105"/>
                    <a:pt x="350" y="0"/>
                    <a:pt x="259" y="40"/>
                  </a:cubicBezTo>
                  <a:cubicBezTo>
                    <a:pt x="200" y="66"/>
                    <a:pt x="212" y="115"/>
                    <a:pt x="213" y="157"/>
                  </a:cubicBezTo>
                  <a:cubicBezTo>
                    <a:pt x="239" y="186"/>
                    <a:pt x="264" y="226"/>
                    <a:pt x="269" y="259"/>
                  </a:cubicBezTo>
                  <a:cubicBezTo>
                    <a:pt x="269" y="261"/>
                    <a:pt x="269" y="261"/>
                    <a:pt x="269" y="261"/>
                  </a:cubicBezTo>
                  <a:cubicBezTo>
                    <a:pt x="275" y="261"/>
                    <a:pt x="281" y="261"/>
                    <a:pt x="288" y="261"/>
                  </a:cubicBezTo>
                  <a:cubicBezTo>
                    <a:pt x="310" y="262"/>
                    <a:pt x="353" y="269"/>
                    <a:pt x="361" y="347"/>
                  </a:cubicBezTo>
                  <a:cubicBezTo>
                    <a:pt x="363" y="372"/>
                    <a:pt x="367" y="384"/>
                    <a:pt x="369" y="391"/>
                  </a:cubicBezTo>
                  <a:cubicBezTo>
                    <a:pt x="371" y="398"/>
                    <a:pt x="374" y="409"/>
                    <a:pt x="363" y="420"/>
                  </a:cubicBezTo>
                  <a:cubicBezTo>
                    <a:pt x="358" y="425"/>
                    <a:pt x="352" y="428"/>
                    <a:pt x="344" y="428"/>
                  </a:cubicBezTo>
                  <a:cubicBezTo>
                    <a:pt x="336" y="428"/>
                    <a:pt x="328" y="424"/>
                    <a:pt x="308" y="416"/>
                  </a:cubicBezTo>
                  <a:cubicBezTo>
                    <a:pt x="299" y="412"/>
                    <a:pt x="288" y="408"/>
                    <a:pt x="274" y="402"/>
                  </a:cubicBezTo>
                  <a:cubicBezTo>
                    <a:pt x="232" y="386"/>
                    <a:pt x="219" y="359"/>
                    <a:pt x="216" y="339"/>
                  </a:cubicBezTo>
                  <a:cubicBezTo>
                    <a:pt x="215" y="331"/>
                    <a:pt x="214" y="322"/>
                    <a:pt x="214" y="313"/>
                  </a:cubicBezTo>
                  <a:cubicBezTo>
                    <a:pt x="205" y="310"/>
                    <a:pt x="205" y="310"/>
                    <a:pt x="205" y="310"/>
                  </a:cubicBezTo>
                  <a:cubicBezTo>
                    <a:pt x="169" y="292"/>
                    <a:pt x="139" y="258"/>
                    <a:pt x="119" y="232"/>
                  </a:cubicBezTo>
                  <a:cubicBezTo>
                    <a:pt x="70" y="289"/>
                    <a:pt x="158" y="446"/>
                    <a:pt x="283" y="486"/>
                  </a:cubicBezTo>
                  <a:cubicBezTo>
                    <a:pt x="345" y="507"/>
                    <a:pt x="419" y="490"/>
                    <a:pt x="472" y="445"/>
                  </a:cubicBezTo>
                  <a:cubicBezTo>
                    <a:pt x="527" y="398"/>
                    <a:pt x="542" y="324"/>
                    <a:pt x="530" y="256"/>
                  </a:cubicBezTo>
                  <a:close/>
                  <a:moveTo>
                    <a:pt x="340" y="154"/>
                  </a:moveTo>
                  <a:cubicBezTo>
                    <a:pt x="331" y="170"/>
                    <a:pt x="310" y="175"/>
                    <a:pt x="294" y="165"/>
                  </a:cubicBezTo>
                  <a:cubicBezTo>
                    <a:pt x="277" y="156"/>
                    <a:pt x="272" y="135"/>
                    <a:pt x="282" y="119"/>
                  </a:cubicBezTo>
                  <a:cubicBezTo>
                    <a:pt x="292" y="102"/>
                    <a:pt x="313" y="97"/>
                    <a:pt x="329" y="107"/>
                  </a:cubicBezTo>
                  <a:cubicBezTo>
                    <a:pt x="345" y="117"/>
                    <a:pt x="350" y="138"/>
                    <a:pt x="340" y="154"/>
                  </a:cubicBezTo>
                  <a:close/>
                  <a:moveTo>
                    <a:pt x="374" y="182"/>
                  </a:moveTo>
                  <a:cubicBezTo>
                    <a:pt x="383" y="166"/>
                    <a:pt x="404" y="161"/>
                    <a:pt x="420" y="170"/>
                  </a:cubicBezTo>
                  <a:cubicBezTo>
                    <a:pt x="436" y="180"/>
                    <a:pt x="442" y="201"/>
                    <a:pt x="432" y="217"/>
                  </a:cubicBezTo>
                  <a:cubicBezTo>
                    <a:pt x="422" y="233"/>
                    <a:pt x="401" y="239"/>
                    <a:pt x="385" y="229"/>
                  </a:cubicBezTo>
                  <a:cubicBezTo>
                    <a:pt x="369" y="219"/>
                    <a:pt x="364" y="198"/>
                    <a:pt x="374" y="182"/>
                  </a:cubicBezTo>
                  <a:close/>
                  <a:moveTo>
                    <a:pt x="465" y="331"/>
                  </a:moveTo>
                  <a:cubicBezTo>
                    <a:pt x="455" y="347"/>
                    <a:pt x="434" y="352"/>
                    <a:pt x="418" y="343"/>
                  </a:cubicBezTo>
                  <a:cubicBezTo>
                    <a:pt x="402" y="333"/>
                    <a:pt x="397" y="312"/>
                    <a:pt x="406" y="296"/>
                  </a:cubicBezTo>
                  <a:cubicBezTo>
                    <a:pt x="416" y="280"/>
                    <a:pt x="437" y="275"/>
                    <a:pt x="453" y="284"/>
                  </a:cubicBezTo>
                  <a:cubicBezTo>
                    <a:pt x="469" y="294"/>
                    <a:pt x="474" y="315"/>
                    <a:pt x="465" y="331"/>
                  </a:cubicBezTo>
                  <a:close/>
                  <a:moveTo>
                    <a:pt x="5" y="38"/>
                  </a:moveTo>
                  <a:cubicBezTo>
                    <a:pt x="0" y="30"/>
                    <a:pt x="1" y="20"/>
                    <a:pt x="10" y="14"/>
                  </a:cubicBezTo>
                  <a:cubicBezTo>
                    <a:pt x="14" y="11"/>
                    <a:pt x="18" y="10"/>
                    <a:pt x="22" y="10"/>
                  </a:cubicBezTo>
                  <a:cubicBezTo>
                    <a:pt x="28" y="10"/>
                    <a:pt x="34" y="12"/>
                    <a:pt x="38" y="16"/>
                  </a:cubicBezTo>
                  <a:cubicBezTo>
                    <a:pt x="57" y="35"/>
                    <a:pt x="120" y="99"/>
                    <a:pt x="174" y="143"/>
                  </a:cubicBezTo>
                  <a:cubicBezTo>
                    <a:pt x="204" y="167"/>
                    <a:pt x="246" y="222"/>
                    <a:pt x="252" y="262"/>
                  </a:cubicBezTo>
                  <a:cubicBezTo>
                    <a:pt x="213" y="294"/>
                    <a:pt x="213" y="294"/>
                    <a:pt x="213" y="294"/>
                  </a:cubicBezTo>
                  <a:cubicBezTo>
                    <a:pt x="171" y="274"/>
                    <a:pt x="133" y="225"/>
                    <a:pt x="114" y="193"/>
                  </a:cubicBezTo>
                  <a:cubicBezTo>
                    <a:pt x="69" y="119"/>
                    <a:pt x="16" y="58"/>
                    <a:pt x="5" y="38"/>
                  </a:cubicBezTo>
                  <a:close/>
                  <a:moveTo>
                    <a:pt x="231" y="305"/>
                  </a:moveTo>
                  <a:cubicBezTo>
                    <a:pt x="232" y="304"/>
                    <a:pt x="232" y="302"/>
                    <a:pt x="233" y="300"/>
                  </a:cubicBezTo>
                  <a:cubicBezTo>
                    <a:pt x="259" y="278"/>
                    <a:pt x="259" y="278"/>
                    <a:pt x="259" y="278"/>
                  </a:cubicBezTo>
                  <a:cubicBezTo>
                    <a:pt x="259" y="278"/>
                    <a:pt x="260" y="278"/>
                    <a:pt x="260" y="278"/>
                  </a:cubicBezTo>
                  <a:cubicBezTo>
                    <a:pt x="270" y="275"/>
                    <a:pt x="283" y="275"/>
                    <a:pt x="297" y="278"/>
                  </a:cubicBezTo>
                  <a:cubicBezTo>
                    <a:pt x="312" y="281"/>
                    <a:pt x="338" y="291"/>
                    <a:pt x="343" y="348"/>
                  </a:cubicBezTo>
                  <a:cubicBezTo>
                    <a:pt x="348" y="401"/>
                    <a:pt x="358" y="400"/>
                    <a:pt x="351" y="407"/>
                  </a:cubicBezTo>
                  <a:cubicBezTo>
                    <a:pt x="349" y="409"/>
                    <a:pt x="347" y="410"/>
                    <a:pt x="344" y="410"/>
                  </a:cubicBezTo>
                  <a:cubicBezTo>
                    <a:pt x="337" y="410"/>
                    <a:pt x="322" y="403"/>
                    <a:pt x="281" y="386"/>
                  </a:cubicBezTo>
                  <a:cubicBezTo>
                    <a:pt x="220" y="362"/>
                    <a:pt x="230" y="314"/>
                    <a:pt x="231" y="3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2399291" y="1905868"/>
              <a:ext cx="228600" cy="52388"/>
            </a:xfrm>
            <a:custGeom>
              <a:avLst/>
              <a:gdLst>
                <a:gd name="T0" fmla="*/ 184 w 192"/>
                <a:gd name="T1" fmla="*/ 44 h 44"/>
                <a:gd name="T2" fmla="*/ 180 w 192"/>
                <a:gd name="T3" fmla="*/ 43 h 44"/>
                <a:gd name="T4" fmla="*/ 10 w 192"/>
                <a:gd name="T5" fmla="*/ 32 h 44"/>
                <a:gd name="T6" fmla="*/ 1 w 192"/>
                <a:gd name="T7" fmla="*/ 27 h 44"/>
                <a:gd name="T8" fmla="*/ 6 w 192"/>
                <a:gd name="T9" fmla="*/ 19 h 44"/>
                <a:gd name="T10" fmla="*/ 188 w 192"/>
                <a:gd name="T11" fmla="*/ 31 h 44"/>
                <a:gd name="T12" fmla="*/ 190 w 192"/>
                <a:gd name="T13" fmla="*/ 41 h 44"/>
                <a:gd name="T14" fmla="*/ 184 w 192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44">
                  <a:moveTo>
                    <a:pt x="184" y="44"/>
                  </a:moveTo>
                  <a:cubicBezTo>
                    <a:pt x="183" y="44"/>
                    <a:pt x="181" y="44"/>
                    <a:pt x="180" y="43"/>
                  </a:cubicBezTo>
                  <a:cubicBezTo>
                    <a:pt x="150" y="23"/>
                    <a:pt x="83" y="12"/>
                    <a:pt x="10" y="32"/>
                  </a:cubicBezTo>
                  <a:cubicBezTo>
                    <a:pt x="6" y="33"/>
                    <a:pt x="2" y="31"/>
                    <a:pt x="1" y="27"/>
                  </a:cubicBezTo>
                  <a:cubicBezTo>
                    <a:pt x="0" y="23"/>
                    <a:pt x="2" y="20"/>
                    <a:pt x="6" y="19"/>
                  </a:cubicBezTo>
                  <a:cubicBezTo>
                    <a:pt x="73" y="0"/>
                    <a:pt x="148" y="5"/>
                    <a:pt x="188" y="31"/>
                  </a:cubicBezTo>
                  <a:cubicBezTo>
                    <a:pt x="191" y="33"/>
                    <a:pt x="192" y="38"/>
                    <a:pt x="190" y="41"/>
                  </a:cubicBezTo>
                  <a:cubicBezTo>
                    <a:pt x="189" y="43"/>
                    <a:pt x="186" y="44"/>
                    <a:pt x="184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2399291" y="1970955"/>
              <a:ext cx="228600" cy="50800"/>
            </a:xfrm>
            <a:custGeom>
              <a:avLst/>
              <a:gdLst>
                <a:gd name="T0" fmla="*/ 184 w 192"/>
                <a:gd name="T1" fmla="*/ 43 h 43"/>
                <a:gd name="T2" fmla="*/ 180 w 192"/>
                <a:gd name="T3" fmla="*/ 42 h 43"/>
                <a:gd name="T4" fmla="*/ 10 w 192"/>
                <a:gd name="T5" fmla="*/ 32 h 43"/>
                <a:gd name="T6" fmla="*/ 1 w 192"/>
                <a:gd name="T7" fmla="*/ 27 h 43"/>
                <a:gd name="T8" fmla="*/ 6 w 192"/>
                <a:gd name="T9" fmla="*/ 19 h 43"/>
                <a:gd name="T10" fmla="*/ 188 w 192"/>
                <a:gd name="T11" fmla="*/ 30 h 43"/>
                <a:gd name="T12" fmla="*/ 190 w 192"/>
                <a:gd name="T13" fmla="*/ 40 h 43"/>
                <a:gd name="T14" fmla="*/ 184 w 192"/>
                <a:gd name="T1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43">
                  <a:moveTo>
                    <a:pt x="184" y="43"/>
                  </a:moveTo>
                  <a:cubicBezTo>
                    <a:pt x="183" y="43"/>
                    <a:pt x="181" y="43"/>
                    <a:pt x="180" y="42"/>
                  </a:cubicBezTo>
                  <a:cubicBezTo>
                    <a:pt x="150" y="23"/>
                    <a:pt x="84" y="11"/>
                    <a:pt x="10" y="32"/>
                  </a:cubicBezTo>
                  <a:cubicBezTo>
                    <a:pt x="6" y="33"/>
                    <a:pt x="2" y="31"/>
                    <a:pt x="1" y="27"/>
                  </a:cubicBezTo>
                  <a:cubicBezTo>
                    <a:pt x="0" y="23"/>
                    <a:pt x="2" y="20"/>
                    <a:pt x="6" y="19"/>
                  </a:cubicBezTo>
                  <a:cubicBezTo>
                    <a:pt x="73" y="0"/>
                    <a:pt x="148" y="4"/>
                    <a:pt x="188" y="30"/>
                  </a:cubicBezTo>
                  <a:cubicBezTo>
                    <a:pt x="191" y="32"/>
                    <a:pt x="192" y="37"/>
                    <a:pt x="190" y="40"/>
                  </a:cubicBezTo>
                  <a:cubicBezTo>
                    <a:pt x="188" y="42"/>
                    <a:pt x="186" y="43"/>
                    <a:pt x="184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399291" y="2034455"/>
              <a:ext cx="230187" cy="50800"/>
            </a:xfrm>
            <a:custGeom>
              <a:avLst/>
              <a:gdLst>
                <a:gd name="T0" fmla="*/ 185 w 193"/>
                <a:gd name="T1" fmla="*/ 43 h 43"/>
                <a:gd name="T2" fmla="*/ 181 w 193"/>
                <a:gd name="T3" fmla="*/ 42 h 43"/>
                <a:gd name="T4" fmla="*/ 10 w 193"/>
                <a:gd name="T5" fmla="*/ 32 h 43"/>
                <a:gd name="T6" fmla="*/ 1 w 193"/>
                <a:gd name="T7" fmla="*/ 27 h 43"/>
                <a:gd name="T8" fmla="*/ 6 w 193"/>
                <a:gd name="T9" fmla="*/ 18 h 43"/>
                <a:gd name="T10" fmla="*/ 189 w 193"/>
                <a:gd name="T11" fmla="*/ 30 h 43"/>
                <a:gd name="T12" fmla="*/ 191 w 193"/>
                <a:gd name="T13" fmla="*/ 40 h 43"/>
                <a:gd name="T14" fmla="*/ 185 w 193"/>
                <a:gd name="T1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43">
                  <a:moveTo>
                    <a:pt x="185" y="43"/>
                  </a:moveTo>
                  <a:cubicBezTo>
                    <a:pt x="184" y="43"/>
                    <a:pt x="182" y="43"/>
                    <a:pt x="181" y="42"/>
                  </a:cubicBezTo>
                  <a:cubicBezTo>
                    <a:pt x="151" y="22"/>
                    <a:pt x="85" y="11"/>
                    <a:pt x="10" y="32"/>
                  </a:cubicBezTo>
                  <a:cubicBezTo>
                    <a:pt x="6" y="33"/>
                    <a:pt x="2" y="31"/>
                    <a:pt x="1" y="27"/>
                  </a:cubicBezTo>
                  <a:cubicBezTo>
                    <a:pt x="0" y="23"/>
                    <a:pt x="2" y="20"/>
                    <a:pt x="6" y="18"/>
                  </a:cubicBezTo>
                  <a:cubicBezTo>
                    <a:pt x="74" y="0"/>
                    <a:pt x="149" y="4"/>
                    <a:pt x="189" y="30"/>
                  </a:cubicBezTo>
                  <a:cubicBezTo>
                    <a:pt x="192" y="32"/>
                    <a:pt x="193" y="37"/>
                    <a:pt x="191" y="40"/>
                  </a:cubicBezTo>
                  <a:cubicBezTo>
                    <a:pt x="190" y="42"/>
                    <a:pt x="187" y="43"/>
                    <a:pt x="185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2399291" y="2097955"/>
              <a:ext cx="230187" cy="52388"/>
            </a:xfrm>
            <a:custGeom>
              <a:avLst/>
              <a:gdLst>
                <a:gd name="T0" fmla="*/ 186 w 194"/>
                <a:gd name="T1" fmla="*/ 44 h 44"/>
                <a:gd name="T2" fmla="*/ 182 w 194"/>
                <a:gd name="T3" fmla="*/ 43 h 44"/>
                <a:gd name="T4" fmla="*/ 10 w 194"/>
                <a:gd name="T5" fmla="*/ 34 h 44"/>
                <a:gd name="T6" fmla="*/ 1 w 194"/>
                <a:gd name="T7" fmla="*/ 30 h 44"/>
                <a:gd name="T8" fmla="*/ 6 w 194"/>
                <a:gd name="T9" fmla="*/ 21 h 44"/>
                <a:gd name="T10" fmla="*/ 190 w 194"/>
                <a:gd name="T11" fmla="*/ 31 h 44"/>
                <a:gd name="T12" fmla="*/ 192 w 194"/>
                <a:gd name="T13" fmla="*/ 41 h 44"/>
                <a:gd name="T14" fmla="*/ 186 w 194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44">
                  <a:moveTo>
                    <a:pt x="186" y="44"/>
                  </a:moveTo>
                  <a:cubicBezTo>
                    <a:pt x="185" y="44"/>
                    <a:pt x="183" y="44"/>
                    <a:pt x="182" y="43"/>
                  </a:cubicBezTo>
                  <a:cubicBezTo>
                    <a:pt x="144" y="19"/>
                    <a:pt x="78" y="15"/>
                    <a:pt x="10" y="34"/>
                  </a:cubicBezTo>
                  <a:cubicBezTo>
                    <a:pt x="6" y="35"/>
                    <a:pt x="2" y="33"/>
                    <a:pt x="1" y="30"/>
                  </a:cubicBezTo>
                  <a:cubicBezTo>
                    <a:pt x="0" y="26"/>
                    <a:pt x="2" y="22"/>
                    <a:pt x="6" y="21"/>
                  </a:cubicBezTo>
                  <a:cubicBezTo>
                    <a:pt x="79" y="0"/>
                    <a:pt x="148" y="4"/>
                    <a:pt x="190" y="31"/>
                  </a:cubicBezTo>
                  <a:cubicBezTo>
                    <a:pt x="193" y="34"/>
                    <a:pt x="194" y="38"/>
                    <a:pt x="192" y="41"/>
                  </a:cubicBezTo>
                  <a:cubicBezTo>
                    <a:pt x="191" y="43"/>
                    <a:pt x="188" y="44"/>
                    <a:pt x="186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2399291" y="2159868"/>
              <a:ext cx="230187" cy="55563"/>
            </a:xfrm>
            <a:custGeom>
              <a:avLst/>
              <a:gdLst>
                <a:gd name="T0" fmla="*/ 186 w 194"/>
                <a:gd name="T1" fmla="*/ 47 h 47"/>
                <a:gd name="T2" fmla="*/ 182 w 194"/>
                <a:gd name="T3" fmla="*/ 46 h 47"/>
                <a:gd name="T4" fmla="*/ 10 w 194"/>
                <a:gd name="T5" fmla="*/ 38 h 47"/>
                <a:gd name="T6" fmla="*/ 1 w 194"/>
                <a:gd name="T7" fmla="*/ 34 h 47"/>
                <a:gd name="T8" fmla="*/ 5 w 194"/>
                <a:gd name="T9" fmla="*/ 25 h 47"/>
                <a:gd name="T10" fmla="*/ 190 w 194"/>
                <a:gd name="T11" fmla="*/ 34 h 47"/>
                <a:gd name="T12" fmla="*/ 192 w 194"/>
                <a:gd name="T13" fmla="*/ 44 h 47"/>
                <a:gd name="T14" fmla="*/ 186 w 194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47">
                  <a:moveTo>
                    <a:pt x="186" y="47"/>
                  </a:moveTo>
                  <a:cubicBezTo>
                    <a:pt x="185" y="47"/>
                    <a:pt x="183" y="46"/>
                    <a:pt x="182" y="46"/>
                  </a:cubicBezTo>
                  <a:cubicBezTo>
                    <a:pt x="148" y="23"/>
                    <a:pt x="67" y="15"/>
                    <a:pt x="10" y="38"/>
                  </a:cubicBezTo>
                  <a:cubicBezTo>
                    <a:pt x="7" y="39"/>
                    <a:pt x="3" y="37"/>
                    <a:pt x="1" y="34"/>
                  </a:cubicBezTo>
                  <a:cubicBezTo>
                    <a:pt x="0" y="30"/>
                    <a:pt x="1" y="26"/>
                    <a:pt x="5" y="25"/>
                  </a:cubicBezTo>
                  <a:cubicBezTo>
                    <a:pt x="67" y="0"/>
                    <a:pt x="152" y="10"/>
                    <a:pt x="190" y="34"/>
                  </a:cubicBezTo>
                  <a:cubicBezTo>
                    <a:pt x="193" y="36"/>
                    <a:pt x="194" y="40"/>
                    <a:pt x="192" y="44"/>
                  </a:cubicBezTo>
                  <a:cubicBezTo>
                    <a:pt x="190" y="46"/>
                    <a:pt x="188" y="47"/>
                    <a:pt x="186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2727903" y="1905868"/>
              <a:ext cx="230187" cy="52388"/>
            </a:xfrm>
            <a:custGeom>
              <a:avLst/>
              <a:gdLst>
                <a:gd name="T0" fmla="*/ 8 w 194"/>
                <a:gd name="T1" fmla="*/ 44 h 44"/>
                <a:gd name="T2" fmla="*/ 2 w 194"/>
                <a:gd name="T3" fmla="*/ 41 h 44"/>
                <a:gd name="T4" fmla="*/ 4 w 194"/>
                <a:gd name="T5" fmla="*/ 31 h 44"/>
                <a:gd name="T6" fmla="*/ 188 w 194"/>
                <a:gd name="T7" fmla="*/ 19 h 44"/>
                <a:gd name="T8" fmla="*/ 193 w 194"/>
                <a:gd name="T9" fmla="*/ 27 h 44"/>
                <a:gd name="T10" fmla="*/ 185 w 194"/>
                <a:gd name="T11" fmla="*/ 32 h 44"/>
                <a:gd name="T12" fmla="*/ 12 w 194"/>
                <a:gd name="T13" fmla="*/ 43 h 44"/>
                <a:gd name="T14" fmla="*/ 8 w 194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44">
                  <a:moveTo>
                    <a:pt x="8" y="44"/>
                  </a:moveTo>
                  <a:cubicBezTo>
                    <a:pt x="6" y="44"/>
                    <a:pt x="4" y="43"/>
                    <a:pt x="2" y="41"/>
                  </a:cubicBezTo>
                  <a:cubicBezTo>
                    <a:pt x="0" y="38"/>
                    <a:pt x="1" y="33"/>
                    <a:pt x="4" y="31"/>
                  </a:cubicBezTo>
                  <a:cubicBezTo>
                    <a:pt x="45" y="5"/>
                    <a:pt x="121" y="0"/>
                    <a:pt x="188" y="19"/>
                  </a:cubicBezTo>
                  <a:cubicBezTo>
                    <a:pt x="192" y="20"/>
                    <a:pt x="194" y="23"/>
                    <a:pt x="193" y="27"/>
                  </a:cubicBezTo>
                  <a:cubicBezTo>
                    <a:pt x="192" y="31"/>
                    <a:pt x="188" y="33"/>
                    <a:pt x="185" y="32"/>
                  </a:cubicBezTo>
                  <a:cubicBezTo>
                    <a:pt x="113" y="12"/>
                    <a:pt x="44" y="23"/>
                    <a:pt x="12" y="43"/>
                  </a:cubicBezTo>
                  <a:cubicBezTo>
                    <a:pt x="11" y="44"/>
                    <a:pt x="10" y="44"/>
                    <a:pt x="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2727903" y="1969368"/>
              <a:ext cx="230187" cy="53975"/>
            </a:xfrm>
            <a:custGeom>
              <a:avLst/>
              <a:gdLst>
                <a:gd name="T0" fmla="*/ 8 w 194"/>
                <a:gd name="T1" fmla="*/ 45 h 45"/>
                <a:gd name="T2" fmla="*/ 2 w 194"/>
                <a:gd name="T3" fmla="*/ 42 h 45"/>
                <a:gd name="T4" fmla="*/ 5 w 194"/>
                <a:gd name="T5" fmla="*/ 32 h 45"/>
                <a:gd name="T6" fmla="*/ 189 w 194"/>
                <a:gd name="T7" fmla="*/ 19 h 45"/>
                <a:gd name="T8" fmla="*/ 193 w 194"/>
                <a:gd name="T9" fmla="*/ 28 h 45"/>
                <a:gd name="T10" fmla="*/ 185 w 194"/>
                <a:gd name="T11" fmla="*/ 33 h 45"/>
                <a:gd name="T12" fmla="*/ 12 w 194"/>
                <a:gd name="T13" fmla="*/ 44 h 45"/>
                <a:gd name="T14" fmla="*/ 8 w 194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45">
                  <a:moveTo>
                    <a:pt x="8" y="45"/>
                  </a:moveTo>
                  <a:cubicBezTo>
                    <a:pt x="6" y="45"/>
                    <a:pt x="4" y="44"/>
                    <a:pt x="2" y="42"/>
                  </a:cubicBezTo>
                  <a:cubicBezTo>
                    <a:pt x="0" y="38"/>
                    <a:pt x="1" y="34"/>
                    <a:pt x="5" y="32"/>
                  </a:cubicBezTo>
                  <a:cubicBezTo>
                    <a:pt x="45" y="6"/>
                    <a:pt x="121" y="0"/>
                    <a:pt x="189" y="19"/>
                  </a:cubicBezTo>
                  <a:cubicBezTo>
                    <a:pt x="192" y="20"/>
                    <a:pt x="194" y="24"/>
                    <a:pt x="193" y="28"/>
                  </a:cubicBezTo>
                  <a:cubicBezTo>
                    <a:pt x="192" y="32"/>
                    <a:pt x="189" y="34"/>
                    <a:pt x="185" y="33"/>
                  </a:cubicBezTo>
                  <a:cubicBezTo>
                    <a:pt x="113" y="13"/>
                    <a:pt x="44" y="23"/>
                    <a:pt x="12" y="44"/>
                  </a:cubicBezTo>
                  <a:cubicBezTo>
                    <a:pt x="11" y="44"/>
                    <a:pt x="10" y="45"/>
                    <a:pt x="8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2727903" y="2034455"/>
              <a:ext cx="230187" cy="53975"/>
            </a:xfrm>
            <a:custGeom>
              <a:avLst/>
              <a:gdLst>
                <a:gd name="T0" fmla="*/ 8 w 195"/>
                <a:gd name="T1" fmla="*/ 45 h 45"/>
                <a:gd name="T2" fmla="*/ 3 w 195"/>
                <a:gd name="T3" fmla="*/ 41 h 45"/>
                <a:gd name="T4" fmla="*/ 5 w 195"/>
                <a:gd name="T5" fmla="*/ 32 h 45"/>
                <a:gd name="T6" fmla="*/ 189 w 195"/>
                <a:gd name="T7" fmla="*/ 19 h 45"/>
                <a:gd name="T8" fmla="*/ 193 w 195"/>
                <a:gd name="T9" fmla="*/ 28 h 45"/>
                <a:gd name="T10" fmla="*/ 185 w 195"/>
                <a:gd name="T11" fmla="*/ 32 h 45"/>
                <a:gd name="T12" fmla="*/ 12 w 195"/>
                <a:gd name="T13" fmla="*/ 43 h 45"/>
                <a:gd name="T14" fmla="*/ 8 w 195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5" h="45">
                  <a:moveTo>
                    <a:pt x="8" y="45"/>
                  </a:moveTo>
                  <a:cubicBezTo>
                    <a:pt x="6" y="45"/>
                    <a:pt x="4" y="43"/>
                    <a:pt x="3" y="41"/>
                  </a:cubicBezTo>
                  <a:cubicBezTo>
                    <a:pt x="0" y="38"/>
                    <a:pt x="1" y="34"/>
                    <a:pt x="5" y="32"/>
                  </a:cubicBezTo>
                  <a:cubicBezTo>
                    <a:pt x="45" y="5"/>
                    <a:pt x="121" y="0"/>
                    <a:pt x="189" y="19"/>
                  </a:cubicBezTo>
                  <a:cubicBezTo>
                    <a:pt x="192" y="20"/>
                    <a:pt x="195" y="24"/>
                    <a:pt x="193" y="28"/>
                  </a:cubicBezTo>
                  <a:cubicBezTo>
                    <a:pt x="192" y="31"/>
                    <a:pt x="189" y="33"/>
                    <a:pt x="185" y="32"/>
                  </a:cubicBezTo>
                  <a:cubicBezTo>
                    <a:pt x="113" y="12"/>
                    <a:pt x="44" y="23"/>
                    <a:pt x="12" y="43"/>
                  </a:cubicBezTo>
                  <a:cubicBezTo>
                    <a:pt x="11" y="44"/>
                    <a:pt x="10" y="45"/>
                    <a:pt x="8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2727903" y="2097955"/>
              <a:ext cx="230187" cy="52388"/>
            </a:xfrm>
            <a:custGeom>
              <a:avLst/>
              <a:gdLst>
                <a:gd name="T0" fmla="*/ 8 w 195"/>
                <a:gd name="T1" fmla="*/ 45 h 45"/>
                <a:gd name="T2" fmla="*/ 3 w 195"/>
                <a:gd name="T3" fmla="*/ 42 h 45"/>
                <a:gd name="T4" fmla="*/ 5 w 195"/>
                <a:gd name="T5" fmla="*/ 32 h 45"/>
                <a:gd name="T6" fmla="*/ 189 w 195"/>
                <a:gd name="T7" fmla="*/ 20 h 45"/>
                <a:gd name="T8" fmla="*/ 194 w 195"/>
                <a:gd name="T9" fmla="*/ 28 h 45"/>
                <a:gd name="T10" fmla="*/ 185 w 195"/>
                <a:gd name="T11" fmla="*/ 33 h 45"/>
                <a:gd name="T12" fmla="*/ 12 w 195"/>
                <a:gd name="T13" fmla="*/ 44 h 45"/>
                <a:gd name="T14" fmla="*/ 8 w 195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5" h="45">
                  <a:moveTo>
                    <a:pt x="8" y="45"/>
                  </a:moveTo>
                  <a:cubicBezTo>
                    <a:pt x="6" y="45"/>
                    <a:pt x="4" y="44"/>
                    <a:pt x="3" y="42"/>
                  </a:cubicBezTo>
                  <a:cubicBezTo>
                    <a:pt x="0" y="39"/>
                    <a:pt x="1" y="34"/>
                    <a:pt x="5" y="32"/>
                  </a:cubicBezTo>
                  <a:cubicBezTo>
                    <a:pt x="38" y="11"/>
                    <a:pt x="118" y="0"/>
                    <a:pt x="189" y="20"/>
                  </a:cubicBezTo>
                  <a:cubicBezTo>
                    <a:pt x="192" y="21"/>
                    <a:pt x="195" y="25"/>
                    <a:pt x="194" y="28"/>
                  </a:cubicBezTo>
                  <a:cubicBezTo>
                    <a:pt x="192" y="32"/>
                    <a:pt x="189" y="34"/>
                    <a:pt x="185" y="33"/>
                  </a:cubicBezTo>
                  <a:cubicBezTo>
                    <a:pt x="120" y="15"/>
                    <a:pt x="43" y="24"/>
                    <a:pt x="12" y="44"/>
                  </a:cubicBezTo>
                  <a:cubicBezTo>
                    <a:pt x="11" y="45"/>
                    <a:pt x="10" y="45"/>
                    <a:pt x="8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2727903" y="2163043"/>
              <a:ext cx="230187" cy="53975"/>
            </a:xfrm>
            <a:custGeom>
              <a:avLst/>
              <a:gdLst>
                <a:gd name="T0" fmla="*/ 8 w 194"/>
                <a:gd name="T1" fmla="*/ 45 h 45"/>
                <a:gd name="T2" fmla="*/ 2 w 194"/>
                <a:gd name="T3" fmla="*/ 42 h 45"/>
                <a:gd name="T4" fmla="*/ 4 w 194"/>
                <a:gd name="T5" fmla="*/ 32 h 45"/>
                <a:gd name="T6" fmla="*/ 188 w 194"/>
                <a:gd name="T7" fmla="*/ 19 h 45"/>
                <a:gd name="T8" fmla="*/ 193 w 194"/>
                <a:gd name="T9" fmla="*/ 28 h 45"/>
                <a:gd name="T10" fmla="*/ 184 w 194"/>
                <a:gd name="T11" fmla="*/ 33 h 45"/>
                <a:gd name="T12" fmla="*/ 11 w 194"/>
                <a:gd name="T13" fmla="*/ 44 h 45"/>
                <a:gd name="T14" fmla="*/ 8 w 194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45">
                  <a:moveTo>
                    <a:pt x="8" y="45"/>
                  </a:moveTo>
                  <a:cubicBezTo>
                    <a:pt x="5" y="45"/>
                    <a:pt x="3" y="44"/>
                    <a:pt x="2" y="42"/>
                  </a:cubicBezTo>
                  <a:cubicBezTo>
                    <a:pt x="0" y="38"/>
                    <a:pt x="0" y="34"/>
                    <a:pt x="4" y="32"/>
                  </a:cubicBezTo>
                  <a:cubicBezTo>
                    <a:pt x="44" y="6"/>
                    <a:pt x="120" y="0"/>
                    <a:pt x="188" y="19"/>
                  </a:cubicBezTo>
                  <a:cubicBezTo>
                    <a:pt x="191" y="20"/>
                    <a:pt x="194" y="24"/>
                    <a:pt x="193" y="28"/>
                  </a:cubicBezTo>
                  <a:cubicBezTo>
                    <a:pt x="192" y="32"/>
                    <a:pt x="188" y="34"/>
                    <a:pt x="184" y="33"/>
                  </a:cubicBezTo>
                  <a:cubicBezTo>
                    <a:pt x="113" y="13"/>
                    <a:pt x="43" y="23"/>
                    <a:pt x="11" y="44"/>
                  </a:cubicBezTo>
                  <a:cubicBezTo>
                    <a:pt x="10" y="45"/>
                    <a:pt x="9" y="45"/>
                    <a:pt x="8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334453" y="3020293"/>
              <a:ext cx="750887" cy="479425"/>
            </a:xfrm>
            <a:custGeom>
              <a:avLst/>
              <a:gdLst>
                <a:gd name="T0" fmla="*/ 631 w 632"/>
                <a:gd name="T1" fmla="*/ 150 h 405"/>
                <a:gd name="T2" fmla="*/ 623 w 632"/>
                <a:gd name="T3" fmla="*/ 142 h 405"/>
                <a:gd name="T4" fmla="*/ 14 w 632"/>
                <a:gd name="T5" fmla="*/ 1 h 405"/>
                <a:gd name="T6" fmla="*/ 3 w 632"/>
                <a:gd name="T7" fmla="*/ 6 h 405"/>
                <a:gd name="T8" fmla="*/ 4 w 632"/>
                <a:gd name="T9" fmla="*/ 19 h 405"/>
                <a:gd name="T10" fmla="*/ 325 w 632"/>
                <a:gd name="T11" fmla="*/ 401 h 405"/>
                <a:gd name="T12" fmla="*/ 333 w 632"/>
                <a:gd name="T13" fmla="*/ 405 h 405"/>
                <a:gd name="T14" fmla="*/ 340 w 632"/>
                <a:gd name="T15" fmla="*/ 402 h 405"/>
                <a:gd name="T16" fmla="*/ 627 w 632"/>
                <a:gd name="T17" fmla="*/ 161 h 405"/>
                <a:gd name="T18" fmla="*/ 631 w 632"/>
                <a:gd name="T19" fmla="*/ 150 h 405"/>
                <a:gd name="T20" fmla="*/ 335 w 632"/>
                <a:gd name="T21" fmla="*/ 378 h 405"/>
                <a:gd name="T22" fmla="*/ 303 w 632"/>
                <a:gd name="T23" fmla="*/ 341 h 405"/>
                <a:gd name="T24" fmla="*/ 324 w 632"/>
                <a:gd name="T25" fmla="*/ 323 h 405"/>
                <a:gd name="T26" fmla="*/ 325 w 632"/>
                <a:gd name="T27" fmla="*/ 311 h 405"/>
                <a:gd name="T28" fmla="*/ 312 w 632"/>
                <a:gd name="T29" fmla="*/ 310 h 405"/>
                <a:gd name="T30" fmla="*/ 292 w 632"/>
                <a:gd name="T31" fmla="*/ 327 h 405"/>
                <a:gd name="T32" fmla="*/ 258 w 632"/>
                <a:gd name="T33" fmla="*/ 287 h 405"/>
                <a:gd name="T34" fmla="*/ 269 w 632"/>
                <a:gd name="T35" fmla="*/ 277 h 405"/>
                <a:gd name="T36" fmla="*/ 270 w 632"/>
                <a:gd name="T37" fmla="*/ 265 h 405"/>
                <a:gd name="T38" fmla="*/ 258 w 632"/>
                <a:gd name="T39" fmla="*/ 264 h 405"/>
                <a:gd name="T40" fmla="*/ 247 w 632"/>
                <a:gd name="T41" fmla="*/ 274 h 405"/>
                <a:gd name="T42" fmla="*/ 212 w 632"/>
                <a:gd name="T43" fmla="*/ 233 h 405"/>
                <a:gd name="T44" fmla="*/ 233 w 632"/>
                <a:gd name="T45" fmla="*/ 215 h 405"/>
                <a:gd name="T46" fmla="*/ 234 w 632"/>
                <a:gd name="T47" fmla="*/ 204 h 405"/>
                <a:gd name="T48" fmla="*/ 223 w 632"/>
                <a:gd name="T49" fmla="*/ 203 h 405"/>
                <a:gd name="T50" fmla="*/ 202 w 632"/>
                <a:gd name="T51" fmla="*/ 221 h 405"/>
                <a:gd name="T52" fmla="*/ 167 w 632"/>
                <a:gd name="T53" fmla="*/ 180 h 405"/>
                <a:gd name="T54" fmla="*/ 179 w 632"/>
                <a:gd name="T55" fmla="*/ 170 h 405"/>
                <a:gd name="T56" fmla="*/ 180 w 632"/>
                <a:gd name="T57" fmla="*/ 158 h 405"/>
                <a:gd name="T58" fmla="*/ 168 w 632"/>
                <a:gd name="T59" fmla="*/ 157 h 405"/>
                <a:gd name="T60" fmla="*/ 156 w 632"/>
                <a:gd name="T61" fmla="*/ 166 h 405"/>
                <a:gd name="T62" fmla="*/ 122 w 632"/>
                <a:gd name="T63" fmla="*/ 125 h 405"/>
                <a:gd name="T64" fmla="*/ 142 w 632"/>
                <a:gd name="T65" fmla="*/ 108 h 405"/>
                <a:gd name="T66" fmla="*/ 143 w 632"/>
                <a:gd name="T67" fmla="*/ 97 h 405"/>
                <a:gd name="T68" fmla="*/ 132 w 632"/>
                <a:gd name="T69" fmla="*/ 96 h 405"/>
                <a:gd name="T70" fmla="*/ 112 w 632"/>
                <a:gd name="T71" fmla="*/ 113 h 405"/>
                <a:gd name="T72" fmla="*/ 42 w 632"/>
                <a:gd name="T73" fmla="*/ 30 h 405"/>
                <a:gd name="T74" fmla="*/ 596 w 632"/>
                <a:gd name="T75" fmla="*/ 158 h 405"/>
                <a:gd name="T76" fmla="*/ 335 w 632"/>
                <a:gd name="T77" fmla="*/ 378 h 405"/>
                <a:gd name="T78" fmla="*/ 339 w 632"/>
                <a:gd name="T79" fmla="*/ 276 h 405"/>
                <a:gd name="T80" fmla="*/ 348 w 632"/>
                <a:gd name="T81" fmla="*/ 280 h 405"/>
                <a:gd name="T82" fmla="*/ 355 w 632"/>
                <a:gd name="T83" fmla="*/ 277 h 405"/>
                <a:gd name="T84" fmla="*/ 450 w 632"/>
                <a:gd name="T85" fmla="*/ 197 h 405"/>
                <a:gd name="T86" fmla="*/ 453 w 632"/>
                <a:gd name="T87" fmla="*/ 186 h 405"/>
                <a:gd name="T88" fmla="*/ 445 w 632"/>
                <a:gd name="T89" fmla="*/ 178 h 405"/>
                <a:gd name="T90" fmla="*/ 251 w 632"/>
                <a:gd name="T91" fmla="*/ 141 h 405"/>
                <a:gd name="T92" fmla="*/ 240 w 632"/>
                <a:gd name="T93" fmla="*/ 146 h 405"/>
                <a:gd name="T94" fmla="*/ 241 w 632"/>
                <a:gd name="T95" fmla="*/ 158 h 405"/>
                <a:gd name="T96" fmla="*/ 339 w 632"/>
                <a:gd name="T97" fmla="*/ 276 h 405"/>
                <a:gd name="T98" fmla="*/ 418 w 632"/>
                <a:gd name="T99" fmla="*/ 195 h 405"/>
                <a:gd name="T100" fmla="*/ 349 w 632"/>
                <a:gd name="T101" fmla="*/ 253 h 405"/>
                <a:gd name="T102" fmla="*/ 278 w 632"/>
                <a:gd name="T103" fmla="*/ 168 h 405"/>
                <a:gd name="T104" fmla="*/ 418 w 632"/>
                <a:gd name="T105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2" h="405">
                  <a:moveTo>
                    <a:pt x="631" y="150"/>
                  </a:moveTo>
                  <a:cubicBezTo>
                    <a:pt x="630" y="146"/>
                    <a:pt x="627" y="142"/>
                    <a:pt x="623" y="14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0"/>
                    <a:pt x="5" y="2"/>
                    <a:pt x="3" y="6"/>
                  </a:cubicBezTo>
                  <a:cubicBezTo>
                    <a:pt x="0" y="10"/>
                    <a:pt x="1" y="16"/>
                    <a:pt x="4" y="19"/>
                  </a:cubicBezTo>
                  <a:cubicBezTo>
                    <a:pt x="325" y="401"/>
                    <a:pt x="325" y="401"/>
                    <a:pt x="325" y="401"/>
                  </a:cubicBezTo>
                  <a:cubicBezTo>
                    <a:pt x="327" y="403"/>
                    <a:pt x="330" y="405"/>
                    <a:pt x="333" y="405"/>
                  </a:cubicBezTo>
                  <a:cubicBezTo>
                    <a:pt x="336" y="405"/>
                    <a:pt x="338" y="404"/>
                    <a:pt x="340" y="402"/>
                  </a:cubicBezTo>
                  <a:cubicBezTo>
                    <a:pt x="627" y="161"/>
                    <a:pt x="627" y="161"/>
                    <a:pt x="627" y="161"/>
                  </a:cubicBezTo>
                  <a:cubicBezTo>
                    <a:pt x="630" y="158"/>
                    <a:pt x="632" y="154"/>
                    <a:pt x="631" y="150"/>
                  </a:cubicBezTo>
                  <a:close/>
                  <a:moveTo>
                    <a:pt x="335" y="378"/>
                  </a:moveTo>
                  <a:cubicBezTo>
                    <a:pt x="303" y="341"/>
                    <a:pt x="303" y="341"/>
                    <a:pt x="303" y="341"/>
                  </a:cubicBezTo>
                  <a:cubicBezTo>
                    <a:pt x="324" y="323"/>
                    <a:pt x="324" y="323"/>
                    <a:pt x="324" y="323"/>
                  </a:cubicBezTo>
                  <a:cubicBezTo>
                    <a:pt x="327" y="320"/>
                    <a:pt x="328" y="315"/>
                    <a:pt x="325" y="311"/>
                  </a:cubicBezTo>
                  <a:cubicBezTo>
                    <a:pt x="322" y="307"/>
                    <a:pt x="316" y="307"/>
                    <a:pt x="312" y="310"/>
                  </a:cubicBezTo>
                  <a:cubicBezTo>
                    <a:pt x="292" y="327"/>
                    <a:pt x="292" y="327"/>
                    <a:pt x="292" y="327"/>
                  </a:cubicBezTo>
                  <a:cubicBezTo>
                    <a:pt x="258" y="287"/>
                    <a:pt x="258" y="287"/>
                    <a:pt x="258" y="287"/>
                  </a:cubicBezTo>
                  <a:cubicBezTo>
                    <a:pt x="269" y="277"/>
                    <a:pt x="269" y="277"/>
                    <a:pt x="269" y="277"/>
                  </a:cubicBezTo>
                  <a:cubicBezTo>
                    <a:pt x="273" y="274"/>
                    <a:pt x="273" y="269"/>
                    <a:pt x="270" y="265"/>
                  </a:cubicBezTo>
                  <a:cubicBezTo>
                    <a:pt x="267" y="261"/>
                    <a:pt x="262" y="261"/>
                    <a:pt x="258" y="264"/>
                  </a:cubicBezTo>
                  <a:cubicBezTo>
                    <a:pt x="247" y="274"/>
                    <a:pt x="247" y="274"/>
                    <a:pt x="247" y="274"/>
                  </a:cubicBezTo>
                  <a:cubicBezTo>
                    <a:pt x="212" y="233"/>
                    <a:pt x="212" y="233"/>
                    <a:pt x="212" y="233"/>
                  </a:cubicBezTo>
                  <a:cubicBezTo>
                    <a:pt x="233" y="215"/>
                    <a:pt x="233" y="215"/>
                    <a:pt x="233" y="215"/>
                  </a:cubicBezTo>
                  <a:cubicBezTo>
                    <a:pt x="236" y="212"/>
                    <a:pt x="236" y="207"/>
                    <a:pt x="234" y="204"/>
                  </a:cubicBezTo>
                  <a:cubicBezTo>
                    <a:pt x="231" y="201"/>
                    <a:pt x="226" y="200"/>
                    <a:pt x="223" y="203"/>
                  </a:cubicBezTo>
                  <a:cubicBezTo>
                    <a:pt x="202" y="221"/>
                    <a:pt x="202" y="221"/>
                    <a:pt x="202" y="22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79" y="170"/>
                    <a:pt x="179" y="170"/>
                    <a:pt x="179" y="170"/>
                  </a:cubicBezTo>
                  <a:cubicBezTo>
                    <a:pt x="183" y="167"/>
                    <a:pt x="183" y="161"/>
                    <a:pt x="180" y="158"/>
                  </a:cubicBezTo>
                  <a:cubicBezTo>
                    <a:pt x="177" y="154"/>
                    <a:pt x="171" y="154"/>
                    <a:pt x="168" y="157"/>
                  </a:cubicBezTo>
                  <a:cubicBezTo>
                    <a:pt x="156" y="166"/>
                    <a:pt x="156" y="166"/>
                    <a:pt x="156" y="166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42" y="108"/>
                    <a:pt x="142" y="108"/>
                    <a:pt x="142" y="108"/>
                  </a:cubicBezTo>
                  <a:cubicBezTo>
                    <a:pt x="146" y="105"/>
                    <a:pt x="146" y="100"/>
                    <a:pt x="143" y="97"/>
                  </a:cubicBezTo>
                  <a:cubicBezTo>
                    <a:pt x="141" y="94"/>
                    <a:pt x="136" y="93"/>
                    <a:pt x="132" y="96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596" y="158"/>
                    <a:pt x="596" y="158"/>
                    <a:pt x="596" y="158"/>
                  </a:cubicBezTo>
                  <a:lnTo>
                    <a:pt x="335" y="378"/>
                  </a:lnTo>
                  <a:close/>
                  <a:moveTo>
                    <a:pt x="339" y="276"/>
                  </a:moveTo>
                  <a:cubicBezTo>
                    <a:pt x="342" y="278"/>
                    <a:pt x="345" y="280"/>
                    <a:pt x="348" y="280"/>
                  </a:cubicBezTo>
                  <a:cubicBezTo>
                    <a:pt x="350" y="280"/>
                    <a:pt x="353" y="279"/>
                    <a:pt x="355" y="277"/>
                  </a:cubicBezTo>
                  <a:cubicBezTo>
                    <a:pt x="450" y="197"/>
                    <a:pt x="450" y="197"/>
                    <a:pt x="450" y="197"/>
                  </a:cubicBezTo>
                  <a:cubicBezTo>
                    <a:pt x="453" y="195"/>
                    <a:pt x="454" y="190"/>
                    <a:pt x="453" y="186"/>
                  </a:cubicBezTo>
                  <a:cubicBezTo>
                    <a:pt x="452" y="182"/>
                    <a:pt x="449" y="179"/>
                    <a:pt x="445" y="178"/>
                  </a:cubicBezTo>
                  <a:cubicBezTo>
                    <a:pt x="251" y="141"/>
                    <a:pt x="251" y="141"/>
                    <a:pt x="251" y="141"/>
                  </a:cubicBezTo>
                  <a:cubicBezTo>
                    <a:pt x="247" y="140"/>
                    <a:pt x="242" y="142"/>
                    <a:pt x="240" y="146"/>
                  </a:cubicBezTo>
                  <a:cubicBezTo>
                    <a:pt x="237" y="150"/>
                    <a:pt x="238" y="155"/>
                    <a:pt x="241" y="158"/>
                  </a:cubicBezTo>
                  <a:lnTo>
                    <a:pt x="339" y="276"/>
                  </a:lnTo>
                  <a:close/>
                  <a:moveTo>
                    <a:pt x="418" y="195"/>
                  </a:moveTo>
                  <a:cubicBezTo>
                    <a:pt x="349" y="253"/>
                    <a:pt x="349" y="253"/>
                    <a:pt x="349" y="253"/>
                  </a:cubicBezTo>
                  <a:cubicBezTo>
                    <a:pt x="278" y="168"/>
                    <a:pt x="278" y="168"/>
                    <a:pt x="278" y="168"/>
                  </a:cubicBezTo>
                  <a:lnTo>
                    <a:pt x="418" y="1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37" name="组合 36"/>
          <p:cNvGrpSpPr/>
          <p:nvPr userDrawn="1"/>
        </p:nvGrpSpPr>
        <p:grpSpPr>
          <a:xfrm>
            <a:off x="5523312" y="2007908"/>
            <a:ext cx="5986029" cy="2901437"/>
            <a:chOff x="165605" y="818429"/>
            <a:chExt cx="8509001" cy="4124326"/>
          </a:xfrm>
          <a:solidFill>
            <a:schemeClr val="accent1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324355" y="832717"/>
              <a:ext cx="627063" cy="1065213"/>
              <a:chOff x="324355" y="832717"/>
              <a:chExt cx="627063" cy="1065213"/>
            </a:xfrm>
            <a:grpFill/>
          </p:grpSpPr>
          <p:sp>
            <p:nvSpPr>
              <p:cNvPr id="145" name="Freeform 9"/>
              <p:cNvSpPr/>
              <p:nvPr/>
            </p:nvSpPr>
            <p:spPr bwMode="auto">
              <a:xfrm>
                <a:off x="324355" y="1420092"/>
                <a:ext cx="627063" cy="477838"/>
              </a:xfrm>
              <a:custGeom>
                <a:avLst/>
                <a:gdLst>
                  <a:gd name="T0" fmla="*/ 166 w 167"/>
                  <a:gd name="T1" fmla="*/ 39 h 127"/>
                  <a:gd name="T2" fmla="*/ 129 w 167"/>
                  <a:gd name="T3" fmla="*/ 0 h 127"/>
                  <a:gd name="T4" fmla="*/ 93 w 167"/>
                  <a:gd name="T5" fmla="*/ 60 h 127"/>
                  <a:gd name="T6" fmla="*/ 88 w 167"/>
                  <a:gd name="T7" fmla="*/ 33 h 127"/>
                  <a:gd name="T8" fmla="*/ 93 w 167"/>
                  <a:gd name="T9" fmla="*/ 24 h 127"/>
                  <a:gd name="T10" fmla="*/ 83 w 167"/>
                  <a:gd name="T11" fmla="*/ 14 h 127"/>
                  <a:gd name="T12" fmla="*/ 73 w 167"/>
                  <a:gd name="T13" fmla="*/ 24 h 127"/>
                  <a:gd name="T14" fmla="*/ 78 w 167"/>
                  <a:gd name="T15" fmla="*/ 33 h 127"/>
                  <a:gd name="T16" fmla="*/ 73 w 167"/>
                  <a:gd name="T17" fmla="*/ 60 h 127"/>
                  <a:gd name="T18" fmla="*/ 38 w 167"/>
                  <a:gd name="T19" fmla="*/ 0 h 127"/>
                  <a:gd name="T20" fmla="*/ 0 w 167"/>
                  <a:gd name="T21" fmla="*/ 39 h 127"/>
                  <a:gd name="T22" fmla="*/ 0 w 167"/>
                  <a:gd name="T23" fmla="*/ 39 h 127"/>
                  <a:gd name="T24" fmla="*/ 0 w 167"/>
                  <a:gd name="T25" fmla="*/ 127 h 127"/>
                  <a:gd name="T26" fmla="*/ 167 w 167"/>
                  <a:gd name="T27" fmla="*/ 127 h 127"/>
                  <a:gd name="T28" fmla="*/ 167 w 167"/>
                  <a:gd name="T29" fmla="*/ 39 h 127"/>
                  <a:gd name="T30" fmla="*/ 166 w 167"/>
                  <a:gd name="T31" fmla="*/ 39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7" h="127">
                    <a:moveTo>
                      <a:pt x="166" y="39"/>
                    </a:moveTo>
                    <a:cubicBezTo>
                      <a:pt x="163" y="23"/>
                      <a:pt x="149" y="8"/>
                      <a:pt x="129" y="0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91" y="31"/>
                      <a:pt x="93" y="28"/>
                      <a:pt x="93" y="24"/>
                    </a:cubicBezTo>
                    <a:cubicBezTo>
                      <a:pt x="93" y="19"/>
                      <a:pt x="89" y="14"/>
                      <a:pt x="83" y="14"/>
                    </a:cubicBezTo>
                    <a:cubicBezTo>
                      <a:pt x="77" y="14"/>
                      <a:pt x="73" y="19"/>
                      <a:pt x="73" y="24"/>
                    </a:cubicBezTo>
                    <a:cubicBezTo>
                      <a:pt x="73" y="28"/>
                      <a:pt x="75" y="31"/>
                      <a:pt x="78" y="33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8"/>
                      <a:pt x="3" y="23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167" y="127"/>
                      <a:pt x="167" y="127"/>
                      <a:pt x="167" y="127"/>
                    </a:cubicBezTo>
                    <a:cubicBezTo>
                      <a:pt x="167" y="39"/>
                      <a:pt x="167" y="39"/>
                      <a:pt x="167" y="39"/>
                    </a:cubicBezTo>
                    <a:lnTo>
                      <a:pt x="166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6" name="Freeform 10"/>
              <p:cNvSpPr>
                <a:spLocks noEditPoints="1"/>
              </p:cNvSpPr>
              <p:nvPr/>
            </p:nvSpPr>
            <p:spPr bwMode="auto">
              <a:xfrm>
                <a:off x="443418" y="881929"/>
                <a:ext cx="382588" cy="538163"/>
              </a:xfrm>
              <a:custGeom>
                <a:avLst/>
                <a:gdLst>
                  <a:gd name="T0" fmla="*/ 0 w 102"/>
                  <a:gd name="T1" fmla="*/ 87 h 143"/>
                  <a:gd name="T2" fmla="*/ 10 w 102"/>
                  <a:gd name="T3" fmla="*/ 101 h 143"/>
                  <a:gd name="T4" fmla="*/ 51 w 102"/>
                  <a:gd name="T5" fmla="*/ 143 h 143"/>
                  <a:gd name="T6" fmla="*/ 91 w 102"/>
                  <a:gd name="T7" fmla="*/ 101 h 143"/>
                  <a:gd name="T8" fmla="*/ 92 w 102"/>
                  <a:gd name="T9" fmla="*/ 101 h 143"/>
                  <a:gd name="T10" fmla="*/ 102 w 102"/>
                  <a:gd name="T11" fmla="*/ 87 h 143"/>
                  <a:gd name="T12" fmla="*/ 94 w 102"/>
                  <a:gd name="T13" fmla="*/ 75 h 143"/>
                  <a:gd name="T14" fmla="*/ 95 w 102"/>
                  <a:gd name="T15" fmla="*/ 42 h 143"/>
                  <a:gd name="T16" fmla="*/ 97 w 102"/>
                  <a:gd name="T17" fmla="*/ 42 h 143"/>
                  <a:gd name="T18" fmla="*/ 97 w 102"/>
                  <a:gd name="T19" fmla="*/ 0 h 143"/>
                  <a:gd name="T20" fmla="*/ 3 w 102"/>
                  <a:gd name="T21" fmla="*/ 0 h 143"/>
                  <a:gd name="T22" fmla="*/ 3 w 102"/>
                  <a:gd name="T23" fmla="*/ 42 h 143"/>
                  <a:gd name="T24" fmla="*/ 4 w 102"/>
                  <a:gd name="T25" fmla="*/ 42 h 143"/>
                  <a:gd name="T26" fmla="*/ 6 w 102"/>
                  <a:gd name="T27" fmla="*/ 76 h 143"/>
                  <a:gd name="T28" fmla="*/ 6 w 102"/>
                  <a:gd name="T29" fmla="*/ 76 h 143"/>
                  <a:gd name="T30" fmla="*/ 0 w 102"/>
                  <a:gd name="T31" fmla="*/ 87 h 143"/>
                  <a:gd name="T32" fmla="*/ 11 w 102"/>
                  <a:gd name="T33" fmla="*/ 77 h 143"/>
                  <a:gd name="T34" fmla="*/ 11 w 102"/>
                  <a:gd name="T35" fmla="*/ 77 h 143"/>
                  <a:gd name="T36" fmla="*/ 12 w 102"/>
                  <a:gd name="T37" fmla="*/ 77 h 143"/>
                  <a:gd name="T38" fmla="*/ 12 w 102"/>
                  <a:gd name="T39" fmla="*/ 74 h 143"/>
                  <a:gd name="T40" fmla="*/ 15 w 102"/>
                  <a:gd name="T41" fmla="*/ 57 h 143"/>
                  <a:gd name="T42" fmla="*/ 19 w 102"/>
                  <a:gd name="T43" fmla="*/ 52 h 143"/>
                  <a:gd name="T44" fmla="*/ 61 w 102"/>
                  <a:gd name="T45" fmla="*/ 42 h 143"/>
                  <a:gd name="T46" fmla="*/ 78 w 102"/>
                  <a:gd name="T47" fmla="*/ 42 h 143"/>
                  <a:gd name="T48" fmla="*/ 88 w 102"/>
                  <a:gd name="T49" fmla="*/ 78 h 143"/>
                  <a:gd name="T50" fmla="*/ 88 w 102"/>
                  <a:gd name="T51" fmla="*/ 78 h 143"/>
                  <a:gd name="T52" fmla="*/ 91 w 102"/>
                  <a:gd name="T53" fmla="*/ 77 h 143"/>
                  <a:gd name="T54" fmla="*/ 92 w 102"/>
                  <a:gd name="T55" fmla="*/ 77 h 143"/>
                  <a:gd name="T56" fmla="*/ 97 w 102"/>
                  <a:gd name="T57" fmla="*/ 80 h 143"/>
                  <a:gd name="T58" fmla="*/ 99 w 102"/>
                  <a:gd name="T59" fmla="*/ 87 h 143"/>
                  <a:gd name="T60" fmla="*/ 97 w 102"/>
                  <a:gd name="T61" fmla="*/ 95 h 143"/>
                  <a:gd name="T62" fmla="*/ 92 w 102"/>
                  <a:gd name="T63" fmla="*/ 98 h 143"/>
                  <a:gd name="T64" fmla="*/ 91 w 102"/>
                  <a:gd name="T65" fmla="*/ 98 h 143"/>
                  <a:gd name="T66" fmla="*/ 89 w 102"/>
                  <a:gd name="T67" fmla="*/ 98 h 143"/>
                  <a:gd name="T68" fmla="*/ 88 w 102"/>
                  <a:gd name="T69" fmla="*/ 100 h 143"/>
                  <a:gd name="T70" fmla="*/ 75 w 102"/>
                  <a:gd name="T71" fmla="*/ 129 h 143"/>
                  <a:gd name="T72" fmla="*/ 64 w 102"/>
                  <a:gd name="T73" fmla="*/ 137 h 143"/>
                  <a:gd name="T74" fmla="*/ 51 w 102"/>
                  <a:gd name="T75" fmla="*/ 140 h 143"/>
                  <a:gd name="T76" fmla="*/ 38 w 102"/>
                  <a:gd name="T77" fmla="*/ 137 h 143"/>
                  <a:gd name="T78" fmla="*/ 26 w 102"/>
                  <a:gd name="T79" fmla="*/ 129 h 143"/>
                  <a:gd name="T80" fmla="*/ 13 w 102"/>
                  <a:gd name="T81" fmla="*/ 100 h 143"/>
                  <a:gd name="T82" fmla="*/ 13 w 102"/>
                  <a:gd name="T83" fmla="*/ 98 h 143"/>
                  <a:gd name="T84" fmla="*/ 10 w 102"/>
                  <a:gd name="T85" fmla="*/ 98 h 143"/>
                  <a:gd name="T86" fmla="*/ 3 w 102"/>
                  <a:gd name="T87" fmla="*/ 87 h 143"/>
                  <a:gd name="T88" fmla="*/ 6 w 102"/>
                  <a:gd name="T89" fmla="*/ 80 h 143"/>
                  <a:gd name="T90" fmla="*/ 11 w 102"/>
                  <a:gd name="T91" fmla="*/ 7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2" h="143">
                    <a:moveTo>
                      <a:pt x="0" y="87"/>
                    </a:moveTo>
                    <a:cubicBezTo>
                      <a:pt x="0" y="95"/>
                      <a:pt x="5" y="100"/>
                      <a:pt x="10" y="101"/>
                    </a:cubicBezTo>
                    <a:cubicBezTo>
                      <a:pt x="14" y="125"/>
                      <a:pt x="31" y="143"/>
                      <a:pt x="51" y="143"/>
                    </a:cubicBezTo>
                    <a:cubicBezTo>
                      <a:pt x="71" y="143"/>
                      <a:pt x="87" y="125"/>
                      <a:pt x="91" y="101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98" y="101"/>
                      <a:pt x="102" y="95"/>
                      <a:pt x="102" y="87"/>
                    </a:cubicBezTo>
                    <a:cubicBezTo>
                      <a:pt x="102" y="81"/>
                      <a:pt x="99" y="76"/>
                      <a:pt x="94" y="75"/>
                    </a:cubicBezTo>
                    <a:cubicBezTo>
                      <a:pt x="94" y="75"/>
                      <a:pt x="99" y="57"/>
                      <a:pt x="95" y="4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0" y="58"/>
                      <a:pt x="6" y="76"/>
                      <a:pt x="6" y="76"/>
                    </a:cubicBezTo>
                    <a:cubicBezTo>
                      <a:pt x="6" y="76"/>
                      <a:pt x="6" y="76"/>
                      <a:pt x="6" y="76"/>
                    </a:cubicBezTo>
                    <a:cubicBezTo>
                      <a:pt x="3" y="78"/>
                      <a:pt x="0" y="82"/>
                      <a:pt x="0" y="87"/>
                    </a:cubicBezTo>
                    <a:close/>
                    <a:moveTo>
                      <a:pt x="11" y="77"/>
                    </a:moveTo>
                    <a:cubicBezTo>
                      <a:pt x="11" y="77"/>
                      <a:pt x="11" y="77"/>
                      <a:pt x="11" y="77"/>
                    </a:cubicBezTo>
                    <a:cubicBezTo>
                      <a:pt x="12" y="77"/>
                      <a:pt x="12" y="77"/>
                      <a:pt x="12" y="77"/>
                    </a:cubicBezTo>
                    <a:cubicBezTo>
                      <a:pt x="12" y="74"/>
                      <a:pt x="12" y="74"/>
                      <a:pt x="12" y="74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7" y="54"/>
                      <a:pt x="19" y="52"/>
                      <a:pt x="19" y="52"/>
                    </a:cubicBezTo>
                    <a:cubicBezTo>
                      <a:pt x="38" y="53"/>
                      <a:pt x="54" y="46"/>
                      <a:pt x="61" y="42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85" y="53"/>
                      <a:pt x="88" y="78"/>
                      <a:pt x="88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91" y="77"/>
                      <a:pt x="91" y="77"/>
                      <a:pt x="91" y="77"/>
                    </a:cubicBezTo>
                    <a:cubicBezTo>
                      <a:pt x="91" y="77"/>
                      <a:pt x="91" y="77"/>
                      <a:pt x="92" y="77"/>
                    </a:cubicBezTo>
                    <a:cubicBezTo>
                      <a:pt x="94" y="77"/>
                      <a:pt x="96" y="78"/>
                      <a:pt x="97" y="80"/>
                    </a:cubicBezTo>
                    <a:cubicBezTo>
                      <a:pt x="99" y="82"/>
                      <a:pt x="99" y="85"/>
                      <a:pt x="99" y="87"/>
                    </a:cubicBezTo>
                    <a:cubicBezTo>
                      <a:pt x="99" y="90"/>
                      <a:pt x="99" y="93"/>
                      <a:pt x="97" y="95"/>
                    </a:cubicBezTo>
                    <a:cubicBezTo>
                      <a:pt x="96" y="97"/>
                      <a:pt x="94" y="98"/>
                      <a:pt x="92" y="98"/>
                    </a:cubicBezTo>
                    <a:cubicBezTo>
                      <a:pt x="91" y="98"/>
                      <a:pt x="91" y="98"/>
                      <a:pt x="91" y="98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87" y="111"/>
                      <a:pt x="82" y="122"/>
                      <a:pt x="75" y="129"/>
                    </a:cubicBezTo>
                    <a:cubicBezTo>
                      <a:pt x="72" y="133"/>
                      <a:pt x="68" y="135"/>
                      <a:pt x="64" y="137"/>
                    </a:cubicBezTo>
                    <a:cubicBezTo>
                      <a:pt x="60" y="139"/>
                      <a:pt x="55" y="140"/>
                      <a:pt x="51" y="140"/>
                    </a:cubicBezTo>
                    <a:cubicBezTo>
                      <a:pt x="46" y="140"/>
                      <a:pt x="42" y="139"/>
                      <a:pt x="38" y="137"/>
                    </a:cubicBezTo>
                    <a:cubicBezTo>
                      <a:pt x="34" y="135"/>
                      <a:pt x="30" y="133"/>
                      <a:pt x="26" y="129"/>
                    </a:cubicBezTo>
                    <a:cubicBezTo>
                      <a:pt x="20" y="122"/>
                      <a:pt x="15" y="111"/>
                      <a:pt x="13" y="100"/>
                    </a:cubicBezTo>
                    <a:cubicBezTo>
                      <a:pt x="13" y="98"/>
                      <a:pt x="13" y="98"/>
                      <a:pt x="13" y="98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6" y="98"/>
                      <a:pt x="3" y="93"/>
                      <a:pt x="3" y="87"/>
                    </a:cubicBezTo>
                    <a:cubicBezTo>
                      <a:pt x="3" y="85"/>
                      <a:pt x="4" y="82"/>
                      <a:pt x="6" y="80"/>
                    </a:cubicBezTo>
                    <a:cubicBezTo>
                      <a:pt x="7" y="78"/>
                      <a:pt x="9" y="77"/>
                      <a:pt x="11" y="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7" name="Freeform 11"/>
              <p:cNvSpPr>
                <a:spLocks noEditPoints="1"/>
              </p:cNvSpPr>
              <p:nvPr/>
            </p:nvSpPr>
            <p:spPr bwMode="auto">
              <a:xfrm>
                <a:off x="506918" y="1137517"/>
                <a:ext cx="249238" cy="87313"/>
              </a:xfrm>
              <a:custGeom>
                <a:avLst/>
                <a:gdLst>
                  <a:gd name="T0" fmla="*/ 6 w 66"/>
                  <a:gd name="T1" fmla="*/ 23 h 23"/>
                  <a:gd name="T2" fmla="*/ 23 w 66"/>
                  <a:gd name="T3" fmla="*/ 23 h 23"/>
                  <a:gd name="T4" fmla="*/ 30 w 66"/>
                  <a:gd name="T5" fmla="*/ 17 h 23"/>
                  <a:gd name="T6" fmla="*/ 30 w 66"/>
                  <a:gd name="T7" fmla="*/ 11 h 23"/>
                  <a:gd name="T8" fmla="*/ 36 w 66"/>
                  <a:gd name="T9" fmla="*/ 11 h 23"/>
                  <a:gd name="T10" fmla="*/ 36 w 66"/>
                  <a:gd name="T11" fmla="*/ 17 h 23"/>
                  <a:gd name="T12" fmla="*/ 42 w 66"/>
                  <a:gd name="T13" fmla="*/ 23 h 23"/>
                  <a:gd name="T14" fmla="*/ 60 w 66"/>
                  <a:gd name="T15" fmla="*/ 23 h 23"/>
                  <a:gd name="T16" fmla="*/ 66 w 66"/>
                  <a:gd name="T17" fmla="*/ 17 h 23"/>
                  <a:gd name="T18" fmla="*/ 66 w 66"/>
                  <a:gd name="T19" fmla="*/ 6 h 23"/>
                  <a:gd name="T20" fmla="*/ 60 w 66"/>
                  <a:gd name="T21" fmla="*/ 0 h 23"/>
                  <a:gd name="T22" fmla="*/ 42 w 66"/>
                  <a:gd name="T23" fmla="*/ 0 h 23"/>
                  <a:gd name="T24" fmla="*/ 36 w 66"/>
                  <a:gd name="T25" fmla="*/ 6 h 23"/>
                  <a:gd name="T26" fmla="*/ 36 w 66"/>
                  <a:gd name="T27" fmla="*/ 10 h 23"/>
                  <a:gd name="T28" fmla="*/ 30 w 66"/>
                  <a:gd name="T29" fmla="*/ 10 h 23"/>
                  <a:gd name="T30" fmla="*/ 30 w 66"/>
                  <a:gd name="T31" fmla="*/ 6 h 23"/>
                  <a:gd name="T32" fmla="*/ 23 w 66"/>
                  <a:gd name="T33" fmla="*/ 0 h 23"/>
                  <a:gd name="T34" fmla="*/ 6 w 66"/>
                  <a:gd name="T35" fmla="*/ 0 h 23"/>
                  <a:gd name="T36" fmla="*/ 0 w 66"/>
                  <a:gd name="T37" fmla="*/ 6 h 23"/>
                  <a:gd name="T38" fmla="*/ 0 w 66"/>
                  <a:gd name="T39" fmla="*/ 17 h 23"/>
                  <a:gd name="T40" fmla="*/ 6 w 66"/>
                  <a:gd name="T41" fmla="*/ 23 h 23"/>
                  <a:gd name="T42" fmla="*/ 38 w 66"/>
                  <a:gd name="T43" fmla="*/ 6 h 23"/>
                  <a:gd name="T44" fmla="*/ 42 w 66"/>
                  <a:gd name="T45" fmla="*/ 1 h 23"/>
                  <a:gd name="T46" fmla="*/ 60 w 66"/>
                  <a:gd name="T47" fmla="*/ 1 h 23"/>
                  <a:gd name="T48" fmla="*/ 65 w 66"/>
                  <a:gd name="T49" fmla="*/ 6 h 23"/>
                  <a:gd name="T50" fmla="*/ 65 w 66"/>
                  <a:gd name="T51" fmla="*/ 17 h 23"/>
                  <a:gd name="T52" fmla="*/ 60 w 66"/>
                  <a:gd name="T53" fmla="*/ 22 h 23"/>
                  <a:gd name="T54" fmla="*/ 42 w 66"/>
                  <a:gd name="T55" fmla="*/ 22 h 23"/>
                  <a:gd name="T56" fmla="*/ 38 w 66"/>
                  <a:gd name="T57" fmla="*/ 17 h 23"/>
                  <a:gd name="T58" fmla="*/ 38 w 66"/>
                  <a:gd name="T59" fmla="*/ 6 h 23"/>
                  <a:gd name="T60" fmla="*/ 1 w 66"/>
                  <a:gd name="T61" fmla="*/ 6 h 23"/>
                  <a:gd name="T62" fmla="*/ 6 w 66"/>
                  <a:gd name="T63" fmla="*/ 1 h 23"/>
                  <a:gd name="T64" fmla="*/ 23 w 66"/>
                  <a:gd name="T65" fmla="*/ 1 h 23"/>
                  <a:gd name="T66" fmla="*/ 28 w 66"/>
                  <a:gd name="T67" fmla="*/ 6 h 23"/>
                  <a:gd name="T68" fmla="*/ 28 w 66"/>
                  <a:gd name="T69" fmla="*/ 10 h 23"/>
                  <a:gd name="T70" fmla="*/ 28 w 66"/>
                  <a:gd name="T71" fmla="*/ 11 h 23"/>
                  <a:gd name="T72" fmla="*/ 28 w 66"/>
                  <a:gd name="T73" fmla="*/ 17 h 23"/>
                  <a:gd name="T74" fmla="*/ 23 w 66"/>
                  <a:gd name="T75" fmla="*/ 22 h 23"/>
                  <a:gd name="T76" fmla="*/ 6 w 66"/>
                  <a:gd name="T77" fmla="*/ 22 h 23"/>
                  <a:gd name="T78" fmla="*/ 1 w 66"/>
                  <a:gd name="T79" fmla="*/ 17 h 23"/>
                  <a:gd name="T80" fmla="*/ 1 w 66"/>
                  <a:gd name="T81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6" h="23">
                    <a:moveTo>
                      <a:pt x="6" y="23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7" y="23"/>
                      <a:pt x="30" y="20"/>
                      <a:pt x="30" y="17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20"/>
                      <a:pt x="39" y="23"/>
                      <a:pt x="42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3" y="23"/>
                      <a:pt x="66" y="20"/>
                      <a:pt x="66" y="17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6" y="2"/>
                      <a:pt x="63" y="0"/>
                      <a:pt x="60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39" y="0"/>
                      <a:pt x="36" y="2"/>
                      <a:pt x="36" y="6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2"/>
                      <a:pt x="27" y="0"/>
                      <a:pt x="2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0"/>
                      <a:pt x="2" y="23"/>
                      <a:pt x="6" y="23"/>
                    </a:cubicBezTo>
                    <a:close/>
                    <a:moveTo>
                      <a:pt x="38" y="6"/>
                    </a:moveTo>
                    <a:cubicBezTo>
                      <a:pt x="38" y="3"/>
                      <a:pt x="40" y="1"/>
                      <a:pt x="42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3" y="1"/>
                      <a:pt x="65" y="3"/>
                      <a:pt x="65" y="6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9"/>
                      <a:pt x="63" y="22"/>
                      <a:pt x="60" y="22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0" y="22"/>
                      <a:pt x="38" y="19"/>
                      <a:pt x="38" y="17"/>
                    </a:cubicBezTo>
                    <a:lnTo>
                      <a:pt x="38" y="6"/>
                    </a:lnTo>
                    <a:close/>
                    <a:moveTo>
                      <a:pt x="1" y="6"/>
                    </a:moveTo>
                    <a:cubicBezTo>
                      <a:pt x="1" y="3"/>
                      <a:pt x="3" y="1"/>
                      <a:pt x="6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6" y="1"/>
                      <a:pt x="28" y="3"/>
                      <a:pt x="28" y="6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9"/>
                      <a:pt x="26" y="22"/>
                      <a:pt x="23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3" y="22"/>
                      <a:pt x="1" y="19"/>
                      <a:pt x="1" y="17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8" name="Rectangle 12"/>
              <p:cNvSpPr>
                <a:spLocks noChangeArrowheads="1"/>
              </p:cNvSpPr>
              <p:nvPr/>
            </p:nvSpPr>
            <p:spPr bwMode="auto">
              <a:xfrm>
                <a:off x="406905" y="832717"/>
                <a:ext cx="457200" cy="349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9" name="Freeform 13"/>
              <p:cNvSpPr/>
              <p:nvPr/>
            </p:nvSpPr>
            <p:spPr bwMode="auto">
              <a:xfrm>
                <a:off x="811718" y="878754"/>
                <a:ext cx="49213" cy="180975"/>
              </a:xfrm>
              <a:custGeom>
                <a:avLst/>
                <a:gdLst>
                  <a:gd name="T0" fmla="*/ 13 w 13"/>
                  <a:gd name="T1" fmla="*/ 42 h 48"/>
                  <a:gd name="T2" fmla="*/ 9 w 13"/>
                  <a:gd name="T3" fmla="*/ 32 h 48"/>
                  <a:gd name="T4" fmla="*/ 9 w 13"/>
                  <a:gd name="T5" fmla="*/ 0 h 48"/>
                  <a:gd name="T6" fmla="*/ 4 w 13"/>
                  <a:gd name="T7" fmla="*/ 0 h 48"/>
                  <a:gd name="T8" fmla="*/ 4 w 13"/>
                  <a:gd name="T9" fmla="*/ 32 h 48"/>
                  <a:gd name="T10" fmla="*/ 0 w 13"/>
                  <a:gd name="T11" fmla="*/ 42 h 48"/>
                  <a:gd name="T12" fmla="*/ 7 w 13"/>
                  <a:gd name="T13" fmla="*/ 48 h 48"/>
                  <a:gd name="T14" fmla="*/ 13 w 13"/>
                  <a:gd name="T15" fmla="*/ 4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48">
                    <a:moveTo>
                      <a:pt x="13" y="42"/>
                    </a:moveTo>
                    <a:cubicBezTo>
                      <a:pt x="13" y="39"/>
                      <a:pt x="11" y="34"/>
                      <a:pt x="9" y="3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2" y="34"/>
                      <a:pt x="0" y="39"/>
                      <a:pt x="0" y="42"/>
                    </a:cubicBezTo>
                    <a:cubicBezTo>
                      <a:pt x="0" y="46"/>
                      <a:pt x="3" y="48"/>
                      <a:pt x="7" y="48"/>
                    </a:cubicBezTo>
                    <a:cubicBezTo>
                      <a:pt x="10" y="48"/>
                      <a:pt x="13" y="46"/>
                      <a:pt x="13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1851530" y="856529"/>
              <a:ext cx="627063" cy="1066801"/>
              <a:chOff x="1851530" y="856529"/>
              <a:chExt cx="627063" cy="1066801"/>
            </a:xfrm>
            <a:grpFill/>
          </p:grpSpPr>
          <p:sp>
            <p:nvSpPr>
              <p:cNvPr id="141" name="Rectangle 16"/>
              <p:cNvSpPr>
                <a:spLocks noChangeArrowheads="1"/>
              </p:cNvSpPr>
              <p:nvPr/>
            </p:nvSpPr>
            <p:spPr bwMode="auto">
              <a:xfrm>
                <a:off x="1934080" y="856529"/>
                <a:ext cx="461963" cy="333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2" name="Freeform 17"/>
              <p:cNvSpPr/>
              <p:nvPr/>
            </p:nvSpPr>
            <p:spPr bwMode="auto">
              <a:xfrm>
                <a:off x="2343655" y="900979"/>
                <a:ext cx="44450" cy="184150"/>
              </a:xfrm>
              <a:custGeom>
                <a:avLst/>
                <a:gdLst>
                  <a:gd name="T0" fmla="*/ 3 w 12"/>
                  <a:gd name="T1" fmla="*/ 0 h 49"/>
                  <a:gd name="T2" fmla="*/ 3 w 12"/>
                  <a:gd name="T3" fmla="*/ 32 h 49"/>
                  <a:gd name="T4" fmla="*/ 0 w 12"/>
                  <a:gd name="T5" fmla="*/ 42 h 49"/>
                  <a:gd name="T6" fmla="*/ 6 w 12"/>
                  <a:gd name="T7" fmla="*/ 49 h 49"/>
                  <a:gd name="T8" fmla="*/ 12 w 12"/>
                  <a:gd name="T9" fmla="*/ 42 h 49"/>
                  <a:gd name="T10" fmla="*/ 8 w 12"/>
                  <a:gd name="T11" fmla="*/ 32 h 49"/>
                  <a:gd name="T12" fmla="*/ 8 w 12"/>
                  <a:gd name="T13" fmla="*/ 0 h 49"/>
                  <a:gd name="T14" fmla="*/ 3 w 12"/>
                  <a:gd name="T1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49">
                    <a:moveTo>
                      <a:pt x="3" y="0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1" y="34"/>
                      <a:pt x="0" y="39"/>
                      <a:pt x="0" y="42"/>
                    </a:cubicBezTo>
                    <a:cubicBezTo>
                      <a:pt x="0" y="46"/>
                      <a:pt x="2" y="49"/>
                      <a:pt x="6" y="49"/>
                    </a:cubicBezTo>
                    <a:cubicBezTo>
                      <a:pt x="9" y="49"/>
                      <a:pt x="12" y="46"/>
                      <a:pt x="12" y="42"/>
                    </a:cubicBezTo>
                    <a:cubicBezTo>
                      <a:pt x="12" y="39"/>
                      <a:pt x="10" y="34"/>
                      <a:pt x="8" y="32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3" name="Freeform 18"/>
              <p:cNvSpPr>
                <a:spLocks noEditPoints="1"/>
              </p:cNvSpPr>
              <p:nvPr/>
            </p:nvSpPr>
            <p:spPr bwMode="auto">
              <a:xfrm>
                <a:off x="1915030" y="904154"/>
                <a:ext cx="496888" cy="538163"/>
              </a:xfrm>
              <a:custGeom>
                <a:avLst/>
                <a:gdLst>
                  <a:gd name="T0" fmla="*/ 34 w 132"/>
                  <a:gd name="T1" fmla="*/ 124 h 143"/>
                  <a:gd name="T2" fmla="*/ 66 w 132"/>
                  <a:gd name="T3" fmla="*/ 143 h 143"/>
                  <a:gd name="T4" fmla="*/ 98 w 132"/>
                  <a:gd name="T5" fmla="*/ 123 h 143"/>
                  <a:gd name="T6" fmla="*/ 127 w 132"/>
                  <a:gd name="T7" fmla="*/ 125 h 143"/>
                  <a:gd name="T8" fmla="*/ 117 w 132"/>
                  <a:gd name="T9" fmla="*/ 104 h 143"/>
                  <a:gd name="T10" fmla="*/ 114 w 132"/>
                  <a:gd name="T11" fmla="*/ 48 h 143"/>
                  <a:gd name="T12" fmla="*/ 110 w 132"/>
                  <a:gd name="T13" fmla="*/ 42 h 143"/>
                  <a:gd name="T14" fmla="*/ 112 w 132"/>
                  <a:gd name="T15" fmla="*/ 42 h 143"/>
                  <a:gd name="T16" fmla="*/ 112 w 132"/>
                  <a:gd name="T17" fmla="*/ 0 h 143"/>
                  <a:gd name="T18" fmla="*/ 18 w 132"/>
                  <a:gd name="T19" fmla="*/ 0 h 143"/>
                  <a:gd name="T20" fmla="*/ 18 w 132"/>
                  <a:gd name="T21" fmla="*/ 42 h 143"/>
                  <a:gd name="T22" fmla="*/ 19 w 132"/>
                  <a:gd name="T23" fmla="*/ 42 h 143"/>
                  <a:gd name="T24" fmla="*/ 18 w 132"/>
                  <a:gd name="T25" fmla="*/ 49 h 143"/>
                  <a:gd name="T26" fmla="*/ 18 w 132"/>
                  <a:gd name="T27" fmla="*/ 48 h 143"/>
                  <a:gd name="T28" fmla="*/ 15 w 132"/>
                  <a:gd name="T29" fmla="*/ 104 h 143"/>
                  <a:gd name="T30" fmla="*/ 5 w 132"/>
                  <a:gd name="T31" fmla="*/ 125 h 143"/>
                  <a:gd name="T32" fmla="*/ 34 w 132"/>
                  <a:gd name="T33" fmla="*/ 124 h 143"/>
                  <a:gd name="T34" fmla="*/ 17 w 132"/>
                  <a:gd name="T35" fmla="*/ 81 h 143"/>
                  <a:gd name="T36" fmla="*/ 17 w 132"/>
                  <a:gd name="T37" fmla="*/ 81 h 143"/>
                  <a:gd name="T38" fmla="*/ 17 w 132"/>
                  <a:gd name="T39" fmla="*/ 81 h 143"/>
                  <a:gd name="T40" fmla="*/ 101 w 132"/>
                  <a:gd name="T41" fmla="*/ 117 h 143"/>
                  <a:gd name="T42" fmla="*/ 101 w 132"/>
                  <a:gd name="T43" fmla="*/ 117 h 143"/>
                  <a:gd name="T44" fmla="*/ 102 w 132"/>
                  <a:gd name="T45" fmla="*/ 116 h 143"/>
                  <a:gd name="T46" fmla="*/ 101 w 132"/>
                  <a:gd name="T47" fmla="*/ 117 h 143"/>
                  <a:gd name="T48" fmla="*/ 106 w 132"/>
                  <a:gd name="T49" fmla="*/ 101 h 143"/>
                  <a:gd name="T50" fmla="*/ 106 w 132"/>
                  <a:gd name="T51" fmla="*/ 101 h 143"/>
                  <a:gd name="T52" fmla="*/ 106 w 132"/>
                  <a:gd name="T53" fmla="*/ 101 h 143"/>
                  <a:gd name="T54" fmla="*/ 21 w 132"/>
                  <a:gd name="T55" fmla="*/ 80 h 143"/>
                  <a:gd name="T56" fmla="*/ 26 w 132"/>
                  <a:gd name="T57" fmla="*/ 77 h 143"/>
                  <a:gd name="T58" fmla="*/ 26 w 132"/>
                  <a:gd name="T59" fmla="*/ 77 h 143"/>
                  <a:gd name="T60" fmla="*/ 27 w 132"/>
                  <a:gd name="T61" fmla="*/ 77 h 143"/>
                  <a:gd name="T62" fmla="*/ 27 w 132"/>
                  <a:gd name="T63" fmla="*/ 74 h 143"/>
                  <a:gd name="T64" fmla="*/ 30 w 132"/>
                  <a:gd name="T65" fmla="*/ 57 h 143"/>
                  <a:gd name="T66" fmla="*/ 34 w 132"/>
                  <a:gd name="T67" fmla="*/ 52 h 143"/>
                  <a:gd name="T68" fmla="*/ 58 w 132"/>
                  <a:gd name="T69" fmla="*/ 49 h 143"/>
                  <a:gd name="T70" fmla="*/ 44 w 132"/>
                  <a:gd name="T71" fmla="*/ 72 h 143"/>
                  <a:gd name="T72" fmla="*/ 80 w 132"/>
                  <a:gd name="T73" fmla="*/ 44 h 143"/>
                  <a:gd name="T74" fmla="*/ 66 w 132"/>
                  <a:gd name="T75" fmla="*/ 67 h 143"/>
                  <a:gd name="T76" fmla="*/ 96 w 132"/>
                  <a:gd name="T77" fmla="*/ 47 h 143"/>
                  <a:gd name="T78" fmla="*/ 103 w 132"/>
                  <a:gd name="T79" fmla="*/ 78 h 143"/>
                  <a:gd name="T80" fmla="*/ 104 w 132"/>
                  <a:gd name="T81" fmla="*/ 78 h 143"/>
                  <a:gd name="T82" fmla="*/ 106 w 132"/>
                  <a:gd name="T83" fmla="*/ 77 h 143"/>
                  <a:gd name="T84" fmla="*/ 107 w 132"/>
                  <a:gd name="T85" fmla="*/ 77 h 143"/>
                  <a:gd name="T86" fmla="*/ 112 w 132"/>
                  <a:gd name="T87" fmla="*/ 80 h 143"/>
                  <a:gd name="T88" fmla="*/ 115 w 132"/>
                  <a:gd name="T89" fmla="*/ 88 h 143"/>
                  <a:gd name="T90" fmla="*/ 112 w 132"/>
                  <a:gd name="T91" fmla="*/ 95 h 143"/>
                  <a:gd name="T92" fmla="*/ 107 w 132"/>
                  <a:gd name="T93" fmla="*/ 98 h 143"/>
                  <a:gd name="T94" fmla="*/ 106 w 132"/>
                  <a:gd name="T95" fmla="*/ 98 h 143"/>
                  <a:gd name="T96" fmla="*/ 104 w 132"/>
                  <a:gd name="T97" fmla="*/ 98 h 143"/>
                  <a:gd name="T98" fmla="*/ 103 w 132"/>
                  <a:gd name="T99" fmla="*/ 100 h 143"/>
                  <a:gd name="T100" fmla="*/ 90 w 132"/>
                  <a:gd name="T101" fmla="*/ 129 h 143"/>
                  <a:gd name="T102" fmla="*/ 79 w 132"/>
                  <a:gd name="T103" fmla="*/ 138 h 143"/>
                  <a:gd name="T104" fmla="*/ 66 w 132"/>
                  <a:gd name="T105" fmla="*/ 141 h 143"/>
                  <a:gd name="T106" fmla="*/ 53 w 132"/>
                  <a:gd name="T107" fmla="*/ 138 h 143"/>
                  <a:gd name="T108" fmla="*/ 42 w 132"/>
                  <a:gd name="T109" fmla="*/ 129 h 143"/>
                  <a:gd name="T110" fmla="*/ 36 w 132"/>
                  <a:gd name="T111" fmla="*/ 122 h 143"/>
                  <a:gd name="T112" fmla="*/ 28 w 132"/>
                  <a:gd name="T113" fmla="*/ 100 h 143"/>
                  <a:gd name="T114" fmla="*/ 28 w 132"/>
                  <a:gd name="T115" fmla="*/ 98 h 143"/>
                  <a:gd name="T116" fmla="*/ 25 w 132"/>
                  <a:gd name="T117" fmla="*/ 98 h 143"/>
                  <a:gd name="T118" fmla="*/ 18 w 132"/>
                  <a:gd name="T119" fmla="*/ 88 h 143"/>
                  <a:gd name="T120" fmla="*/ 21 w 132"/>
                  <a:gd name="T121" fmla="*/ 8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" h="143">
                    <a:moveTo>
                      <a:pt x="34" y="124"/>
                    </a:moveTo>
                    <a:cubicBezTo>
                      <a:pt x="41" y="136"/>
                      <a:pt x="53" y="143"/>
                      <a:pt x="66" y="143"/>
                    </a:cubicBezTo>
                    <a:cubicBezTo>
                      <a:pt x="79" y="143"/>
                      <a:pt x="90" y="136"/>
                      <a:pt x="98" y="123"/>
                    </a:cubicBezTo>
                    <a:cubicBezTo>
                      <a:pt x="112" y="136"/>
                      <a:pt x="127" y="125"/>
                      <a:pt x="127" y="125"/>
                    </a:cubicBezTo>
                    <a:cubicBezTo>
                      <a:pt x="108" y="122"/>
                      <a:pt x="117" y="104"/>
                      <a:pt x="117" y="104"/>
                    </a:cubicBezTo>
                    <a:cubicBezTo>
                      <a:pt x="132" y="76"/>
                      <a:pt x="114" y="48"/>
                      <a:pt x="114" y="48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9" y="44"/>
                      <a:pt x="18" y="47"/>
                      <a:pt x="18" y="49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0" y="76"/>
                      <a:pt x="15" y="104"/>
                    </a:cubicBezTo>
                    <a:cubicBezTo>
                      <a:pt x="15" y="104"/>
                      <a:pt x="24" y="122"/>
                      <a:pt x="5" y="125"/>
                    </a:cubicBezTo>
                    <a:cubicBezTo>
                      <a:pt x="5" y="125"/>
                      <a:pt x="19" y="135"/>
                      <a:pt x="34" y="124"/>
                    </a:cubicBezTo>
                    <a:close/>
                    <a:moveTo>
                      <a:pt x="17" y="81"/>
                    </a:moveTo>
                    <a:cubicBezTo>
                      <a:pt x="17" y="81"/>
                      <a:pt x="17" y="81"/>
                      <a:pt x="17" y="81"/>
                    </a:cubicBezTo>
                    <a:cubicBezTo>
                      <a:pt x="17" y="81"/>
                      <a:pt x="17" y="81"/>
                      <a:pt x="17" y="81"/>
                    </a:cubicBezTo>
                    <a:close/>
                    <a:moveTo>
                      <a:pt x="101" y="117"/>
                    </a:moveTo>
                    <a:cubicBezTo>
                      <a:pt x="101" y="117"/>
                      <a:pt x="101" y="117"/>
                      <a:pt x="101" y="117"/>
                    </a:cubicBezTo>
                    <a:cubicBezTo>
                      <a:pt x="102" y="116"/>
                      <a:pt x="102" y="116"/>
                      <a:pt x="102" y="116"/>
                    </a:cubicBezTo>
                    <a:lnTo>
                      <a:pt x="101" y="117"/>
                    </a:lnTo>
                    <a:close/>
                    <a:moveTo>
                      <a:pt x="106" y="101"/>
                    </a:moveTo>
                    <a:cubicBezTo>
                      <a:pt x="106" y="101"/>
                      <a:pt x="106" y="101"/>
                      <a:pt x="106" y="101"/>
                    </a:cubicBezTo>
                    <a:cubicBezTo>
                      <a:pt x="106" y="101"/>
                      <a:pt x="106" y="101"/>
                      <a:pt x="106" y="101"/>
                    </a:cubicBezTo>
                    <a:close/>
                    <a:moveTo>
                      <a:pt x="21" y="80"/>
                    </a:moveTo>
                    <a:cubicBezTo>
                      <a:pt x="22" y="78"/>
                      <a:pt x="24" y="77"/>
                      <a:pt x="26" y="77"/>
                    </a:cubicBezTo>
                    <a:cubicBezTo>
                      <a:pt x="26" y="77"/>
                      <a:pt x="26" y="77"/>
                      <a:pt x="26" y="77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2" y="54"/>
                      <a:pt x="34" y="52"/>
                      <a:pt x="34" y="52"/>
                    </a:cubicBezTo>
                    <a:cubicBezTo>
                      <a:pt x="43" y="52"/>
                      <a:pt x="51" y="51"/>
                      <a:pt x="58" y="49"/>
                    </a:cubicBezTo>
                    <a:cubicBezTo>
                      <a:pt x="55" y="61"/>
                      <a:pt x="44" y="72"/>
                      <a:pt x="44" y="72"/>
                    </a:cubicBezTo>
                    <a:cubicBezTo>
                      <a:pt x="64" y="65"/>
                      <a:pt x="76" y="50"/>
                      <a:pt x="80" y="44"/>
                    </a:cubicBezTo>
                    <a:cubicBezTo>
                      <a:pt x="77" y="55"/>
                      <a:pt x="66" y="67"/>
                      <a:pt x="66" y="67"/>
                    </a:cubicBezTo>
                    <a:cubicBezTo>
                      <a:pt x="80" y="62"/>
                      <a:pt x="89" y="54"/>
                      <a:pt x="96" y="47"/>
                    </a:cubicBezTo>
                    <a:cubicBezTo>
                      <a:pt x="101" y="59"/>
                      <a:pt x="103" y="78"/>
                      <a:pt x="103" y="78"/>
                    </a:cubicBezTo>
                    <a:cubicBezTo>
                      <a:pt x="104" y="78"/>
                      <a:pt x="104" y="78"/>
                      <a:pt x="104" y="78"/>
                    </a:cubicBezTo>
                    <a:cubicBezTo>
                      <a:pt x="106" y="77"/>
                      <a:pt x="106" y="77"/>
                      <a:pt x="106" y="77"/>
                    </a:cubicBezTo>
                    <a:cubicBezTo>
                      <a:pt x="106" y="77"/>
                      <a:pt x="107" y="77"/>
                      <a:pt x="107" y="77"/>
                    </a:cubicBezTo>
                    <a:cubicBezTo>
                      <a:pt x="109" y="77"/>
                      <a:pt x="111" y="78"/>
                      <a:pt x="112" y="80"/>
                    </a:cubicBezTo>
                    <a:cubicBezTo>
                      <a:pt x="114" y="82"/>
                      <a:pt x="115" y="85"/>
                      <a:pt x="115" y="88"/>
                    </a:cubicBezTo>
                    <a:cubicBezTo>
                      <a:pt x="115" y="91"/>
                      <a:pt x="114" y="93"/>
                      <a:pt x="112" y="95"/>
                    </a:cubicBezTo>
                    <a:cubicBezTo>
                      <a:pt x="111" y="97"/>
                      <a:pt x="109" y="98"/>
                      <a:pt x="107" y="98"/>
                    </a:cubicBezTo>
                    <a:cubicBezTo>
                      <a:pt x="106" y="98"/>
                      <a:pt x="106" y="98"/>
                      <a:pt x="106" y="98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3" y="100"/>
                      <a:pt x="103" y="100"/>
                      <a:pt x="103" y="100"/>
                    </a:cubicBezTo>
                    <a:cubicBezTo>
                      <a:pt x="102" y="112"/>
                      <a:pt x="97" y="122"/>
                      <a:pt x="90" y="129"/>
                    </a:cubicBezTo>
                    <a:cubicBezTo>
                      <a:pt x="87" y="133"/>
                      <a:pt x="83" y="136"/>
                      <a:pt x="79" y="138"/>
                    </a:cubicBezTo>
                    <a:cubicBezTo>
                      <a:pt x="75" y="139"/>
                      <a:pt x="70" y="141"/>
                      <a:pt x="66" y="141"/>
                    </a:cubicBezTo>
                    <a:cubicBezTo>
                      <a:pt x="61" y="141"/>
                      <a:pt x="57" y="139"/>
                      <a:pt x="53" y="138"/>
                    </a:cubicBezTo>
                    <a:cubicBezTo>
                      <a:pt x="49" y="136"/>
                      <a:pt x="45" y="133"/>
                      <a:pt x="42" y="129"/>
                    </a:cubicBezTo>
                    <a:cubicBezTo>
                      <a:pt x="39" y="127"/>
                      <a:pt x="38" y="125"/>
                      <a:pt x="36" y="122"/>
                    </a:cubicBezTo>
                    <a:cubicBezTo>
                      <a:pt x="32" y="116"/>
                      <a:pt x="29" y="108"/>
                      <a:pt x="28" y="100"/>
                    </a:cubicBezTo>
                    <a:cubicBezTo>
                      <a:pt x="28" y="98"/>
                      <a:pt x="28" y="98"/>
                      <a:pt x="28" y="98"/>
                    </a:cubicBezTo>
                    <a:cubicBezTo>
                      <a:pt x="25" y="98"/>
                      <a:pt x="25" y="98"/>
                      <a:pt x="25" y="98"/>
                    </a:cubicBezTo>
                    <a:cubicBezTo>
                      <a:pt x="21" y="98"/>
                      <a:pt x="18" y="93"/>
                      <a:pt x="18" y="88"/>
                    </a:cubicBezTo>
                    <a:cubicBezTo>
                      <a:pt x="18" y="85"/>
                      <a:pt x="19" y="82"/>
                      <a:pt x="21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4" name="Freeform 19"/>
              <p:cNvSpPr/>
              <p:nvPr/>
            </p:nvSpPr>
            <p:spPr bwMode="auto">
              <a:xfrm>
                <a:off x="1851530" y="1442317"/>
                <a:ext cx="627063" cy="481013"/>
              </a:xfrm>
              <a:custGeom>
                <a:avLst/>
                <a:gdLst>
                  <a:gd name="T0" fmla="*/ 166 w 167"/>
                  <a:gd name="T1" fmla="*/ 40 h 128"/>
                  <a:gd name="T2" fmla="*/ 129 w 167"/>
                  <a:gd name="T3" fmla="*/ 0 h 128"/>
                  <a:gd name="T4" fmla="*/ 83 w 167"/>
                  <a:gd name="T5" fmla="*/ 79 h 128"/>
                  <a:gd name="T6" fmla="*/ 38 w 167"/>
                  <a:gd name="T7" fmla="*/ 0 h 128"/>
                  <a:gd name="T8" fmla="*/ 0 w 167"/>
                  <a:gd name="T9" fmla="*/ 40 h 128"/>
                  <a:gd name="T10" fmla="*/ 0 w 167"/>
                  <a:gd name="T11" fmla="*/ 40 h 128"/>
                  <a:gd name="T12" fmla="*/ 0 w 167"/>
                  <a:gd name="T13" fmla="*/ 128 h 128"/>
                  <a:gd name="T14" fmla="*/ 167 w 167"/>
                  <a:gd name="T15" fmla="*/ 128 h 128"/>
                  <a:gd name="T16" fmla="*/ 167 w 167"/>
                  <a:gd name="T17" fmla="*/ 40 h 128"/>
                  <a:gd name="T18" fmla="*/ 166 w 167"/>
                  <a:gd name="T19" fmla="*/ 4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28">
                    <a:moveTo>
                      <a:pt x="166" y="40"/>
                    </a:moveTo>
                    <a:cubicBezTo>
                      <a:pt x="163" y="23"/>
                      <a:pt x="149" y="9"/>
                      <a:pt x="129" y="0"/>
                    </a:cubicBezTo>
                    <a:cubicBezTo>
                      <a:pt x="83" y="79"/>
                      <a:pt x="83" y="79"/>
                      <a:pt x="83" y="79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8" y="9"/>
                      <a:pt x="3" y="23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167" y="128"/>
                      <a:pt x="167" y="128"/>
                      <a:pt x="167" y="128"/>
                    </a:cubicBezTo>
                    <a:cubicBezTo>
                      <a:pt x="167" y="40"/>
                      <a:pt x="167" y="40"/>
                      <a:pt x="167" y="40"/>
                    </a:cubicBezTo>
                    <a:lnTo>
                      <a:pt x="166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3196143" y="821604"/>
              <a:ext cx="896937" cy="1000125"/>
              <a:chOff x="3196143" y="821604"/>
              <a:chExt cx="896937" cy="1000125"/>
            </a:xfrm>
            <a:grpFill/>
          </p:grpSpPr>
          <p:sp>
            <p:nvSpPr>
              <p:cNvPr id="131" name="Rectangle 22"/>
              <p:cNvSpPr>
                <a:spLocks noChangeArrowheads="1"/>
              </p:cNvSpPr>
              <p:nvPr/>
            </p:nvSpPr>
            <p:spPr bwMode="auto">
              <a:xfrm>
                <a:off x="3545393" y="1172442"/>
                <a:ext cx="450850" cy="412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2" name="Rectangle 23"/>
              <p:cNvSpPr>
                <a:spLocks noChangeArrowheads="1"/>
              </p:cNvSpPr>
              <p:nvPr/>
            </p:nvSpPr>
            <p:spPr bwMode="auto">
              <a:xfrm>
                <a:off x="3548568" y="1277217"/>
                <a:ext cx="450850" cy="412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3" name="Freeform 24"/>
              <p:cNvSpPr/>
              <p:nvPr/>
            </p:nvSpPr>
            <p:spPr bwMode="auto">
              <a:xfrm>
                <a:off x="3454905" y="1059729"/>
                <a:ext cx="638175" cy="762000"/>
              </a:xfrm>
              <a:custGeom>
                <a:avLst/>
                <a:gdLst>
                  <a:gd name="T0" fmla="*/ 0 w 402"/>
                  <a:gd name="T1" fmla="*/ 0 h 480"/>
                  <a:gd name="T2" fmla="*/ 0 w 402"/>
                  <a:gd name="T3" fmla="*/ 14 h 480"/>
                  <a:gd name="T4" fmla="*/ 38 w 402"/>
                  <a:gd name="T5" fmla="*/ 106 h 480"/>
                  <a:gd name="T6" fmla="*/ 38 w 402"/>
                  <a:gd name="T7" fmla="*/ 37 h 480"/>
                  <a:gd name="T8" fmla="*/ 365 w 402"/>
                  <a:gd name="T9" fmla="*/ 37 h 480"/>
                  <a:gd name="T10" fmla="*/ 365 w 402"/>
                  <a:gd name="T11" fmla="*/ 442 h 480"/>
                  <a:gd name="T12" fmla="*/ 111 w 402"/>
                  <a:gd name="T13" fmla="*/ 442 h 480"/>
                  <a:gd name="T14" fmla="*/ 111 w 402"/>
                  <a:gd name="T15" fmla="*/ 445 h 480"/>
                  <a:gd name="T16" fmla="*/ 109 w 402"/>
                  <a:gd name="T17" fmla="*/ 442 h 480"/>
                  <a:gd name="T18" fmla="*/ 38 w 402"/>
                  <a:gd name="T19" fmla="*/ 442 h 480"/>
                  <a:gd name="T20" fmla="*/ 38 w 402"/>
                  <a:gd name="T21" fmla="*/ 374 h 480"/>
                  <a:gd name="T22" fmla="*/ 7 w 402"/>
                  <a:gd name="T23" fmla="*/ 345 h 480"/>
                  <a:gd name="T24" fmla="*/ 7 w 402"/>
                  <a:gd name="T25" fmla="*/ 345 h 480"/>
                  <a:gd name="T26" fmla="*/ 5 w 402"/>
                  <a:gd name="T27" fmla="*/ 343 h 480"/>
                  <a:gd name="T28" fmla="*/ 0 w 402"/>
                  <a:gd name="T29" fmla="*/ 338 h 480"/>
                  <a:gd name="T30" fmla="*/ 0 w 402"/>
                  <a:gd name="T31" fmla="*/ 480 h 480"/>
                  <a:gd name="T32" fmla="*/ 402 w 402"/>
                  <a:gd name="T33" fmla="*/ 480 h 480"/>
                  <a:gd name="T34" fmla="*/ 402 w 402"/>
                  <a:gd name="T35" fmla="*/ 0 h 480"/>
                  <a:gd name="T36" fmla="*/ 0 w 402"/>
                  <a:gd name="T37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2" h="480">
                    <a:moveTo>
                      <a:pt x="0" y="0"/>
                    </a:moveTo>
                    <a:lnTo>
                      <a:pt x="0" y="14"/>
                    </a:lnTo>
                    <a:lnTo>
                      <a:pt x="38" y="106"/>
                    </a:lnTo>
                    <a:lnTo>
                      <a:pt x="38" y="37"/>
                    </a:lnTo>
                    <a:lnTo>
                      <a:pt x="365" y="37"/>
                    </a:lnTo>
                    <a:lnTo>
                      <a:pt x="365" y="442"/>
                    </a:lnTo>
                    <a:lnTo>
                      <a:pt x="111" y="442"/>
                    </a:lnTo>
                    <a:lnTo>
                      <a:pt x="111" y="445"/>
                    </a:lnTo>
                    <a:lnTo>
                      <a:pt x="109" y="442"/>
                    </a:lnTo>
                    <a:lnTo>
                      <a:pt x="38" y="442"/>
                    </a:lnTo>
                    <a:lnTo>
                      <a:pt x="38" y="374"/>
                    </a:lnTo>
                    <a:lnTo>
                      <a:pt x="7" y="345"/>
                    </a:lnTo>
                    <a:lnTo>
                      <a:pt x="7" y="345"/>
                    </a:lnTo>
                    <a:lnTo>
                      <a:pt x="5" y="343"/>
                    </a:lnTo>
                    <a:lnTo>
                      <a:pt x="0" y="338"/>
                    </a:lnTo>
                    <a:lnTo>
                      <a:pt x="0" y="480"/>
                    </a:lnTo>
                    <a:lnTo>
                      <a:pt x="402" y="480"/>
                    </a:lnTo>
                    <a:lnTo>
                      <a:pt x="40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4" name="Freeform 25"/>
              <p:cNvSpPr/>
              <p:nvPr/>
            </p:nvSpPr>
            <p:spPr bwMode="auto">
              <a:xfrm>
                <a:off x="3572380" y="1370879"/>
                <a:ext cx="423863" cy="41275"/>
              </a:xfrm>
              <a:custGeom>
                <a:avLst/>
                <a:gdLst>
                  <a:gd name="T0" fmla="*/ 0 w 267"/>
                  <a:gd name="T1" fmla="*/ 0 h 26"/>
                  <a:gd name="T2" fmla="*/ 11 w 267"/>
                  <a:gd name="T3" fmla="*/ 26 h 26"/>
                  <a:gd name="T4" fmla="*/ 267 w 267"/>
                  <a:gd name="T5" fmla="*/ 26 h 26"/>
                  <a:gd name="T6" fmla="*/ 267 w 267"/>
                  <a:gd name="T7" fmla="*/ 0 h 26"/>
                  <a:gd name="T8" fmla="*/ 0 w 26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26">
                    <a:moveTo>
                      <a:pt x="0" y="0"/>
                    </a:moveTo>
                    <a:lnTo>
                      <a:pt x="11" y="26"/>
                    </a:lnTo>
                    <a:lnTo>
                      <a:pt x="267" y="26"/>
                    </a:lnTo>
                    <a:lnTo>
                      <a:pt x="267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5" name="Freeform 26"/>
              <p:cNvSpPr/>
              <p:nvPr/>
            </p:nvSpPr>
            <p:spPr bwMode="auto">
              <a:xfrm>
                <a:off x="3616830" y="1475654"/>
                <a:ext cx="387350" cy="41275"/>
              </a:xfrm>
              <a:custGeom>
                <a:avLst/>
                <a:gdLst>
                  <a:gd name="T0" fmla="*/ 14 w 244"/>
                  <a:gd name="T1" fmla="*/ 26 h 26"/>
                  <a:gd name="T2" fmla="*/ 244 w 244"/>
                  <a:gd name="T3" fmla="*/ 26 h 26"/>
                  <a:gd name="T4" fmla="*/ 244 w 244"/>
                  <a:gd name="T5" fmla="*/ 0 h 26"/>
                  <a:gd name="T6" fmla="*/ 0 w 244"/>
                  <a:gd name="T7" fmla="*/ 0 h 26"/>
                  <a:gd name="T8" fmla="*/ 14 w 2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" h="26">
                    <a:moveTo>
                      <a:pt x="14" y="26"/>
                    </a:moveTo>
                    <a:lnTo>
                      <a:pt x="244" y="26"/>
                    </a:lnTo>
                    <a:lnTo>
                      <a:pt x="244" y="0"/>
                    </a:lnTo>
                    <a:lnTo>
                      <a:pt x="0" y="0"/>
                    </a:lnTo>
                    <a:lnTo>
                      <a:pt x="14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6" name="Freeform 27"/>
              <p:cNvSpPr/>
              <p:nvPr/>
            </p:nvSpPr>
            <p:spPr bwMode="auto">
              <a:xfrm>
                <a:off x="3635880" y="1559792"/>
                <a:ext cx="363538" cy="41275"/>
              </a:xfrm>
              <a:custGeom>
                <a:avLst/>
                <a:gdLst>
                  <a:gd name="T0" fmla="*/ 2 w 229"/>
                  <a:gd name="T1" fmla="*/ 0 h 26"/>
                  <a:gd name="T2" fmla="*/ 0 w 229"/>
                  <a:gd name="T3" fmla="*/ 26 h 26"/>
                  <a:gd name="T4" fmla="*/ 229 w 229"/>
                  <a:gd name="T5" fmla="*/ 26 h 26"/>
                  <a:gd name="T6" fmla="*/ 229 w 229"/>
                  <a:gd name="T7" fmla="*/ 0 h 26"/>
                  <a:gd name="T8" fmla="*/ 2 w 229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26">
                    <a:moveTo>
                      <a:pt x="2" y="0"/>
                    </a:moveTo>
                    <a:lnTo>
                      <a:pt x="0" y="26"/>
                    </a:lnTo>
                    <a:lnTo>
                      <a:pt x="229" y="26"/>
                    </a:lnTo>
                    <a:lnTo>
                      <a:pt x="229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7" name="Freeform 28"/>
              <p:cNvSpPr/>
              <p:nvPr/>
            </p:nvSpPr>
            <p:spPr bwMode="auto">
              <a:xfrm>
                <a:off x="3477130" y="1535979"/>
                <a:ext cx="142875" cy="188913"/>
              </a:xfrm>
              <a:custGeom>
                <a:avLst/>
                <a:gdLst>
                  <a:gd name="T0" fmla="*/ 86 w 90"/>
                  <a:gd name="T1" fmla="*/ 119 h 119"/>
                  <a:gd name="T2" fmla="*/ 90 w 90"/>
                  <a:gd name="T3" fmla="*/ 0 h 119"/>
                  <a:gd name="T4" fmla="*/ 0 w 90"/>
                  <a:gd name="T5" fmla="*/ 36 h 119"/>
                  <a:gd name="T6" fmla="*/ 86 w 90"/>
                  <a:gd name="T7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19">
                    <a:moveTo>
                      <a:pt x="86" y="119"/>
                    </a:moveTo>
                    <a:lnTo>
                      <a:pt x="90" y="0"/>
                    </a:lnTo>
                    <a:lnTo>
                      <a:pt x="0" y="36"/>
                    </a:lnTo>
                    <a:lnTo>
                      <a:pt x="86" y="1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8" name="Freeform 29"/>
              <p:cNvSpPr/>
              <p:nvPr/>
            </p:nvSpPr>
            <p:spPr bwMode="auto">
              <a:xfrm>
                <a:off x="3196143" y="821604"/>
                <a:ext cx="180975" cy="173038"/>
              </a:xfrm>
              <a:custGeom>
                <a:avLst/>
                <a:gdLst>
                  <a:gd name="T0" fmla="*/ 40 w 48"/>
                  <a:gd name="T1" fmla="*/ 12 h 46"/>
                  <a:gd name="T2" fmla="*/ 20 w 48"/>
                  <a:gd name="T3" fmla="*/ 4 h 46"/>
                  <a:gd name="T4" fmla="*/ 11 w 48"/>
                  <a:gd name="T5" fmla="*/ 7 h 46"/>
                  <a:gd name="T6" fmla="*/ 3 w 48"/>
                  <a:gd name="T7" fmla="*/ 28 h 46"/>
                  <a:gd name="T8" fmla="*/ 10 w 48"/>
                  <a:gd name="T9" fmla="*/ 46 h 46"/>
                  <a:gd name="T10" fmla="*/ 48 w 48"/>
                  <a:gd name="T11" fmla="*/ 31 h 46"/>
                  <a:gd name="T12" fmla="*/ 40 w 48"/>
                  <a:gd name="T13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6">
                    <a:moveTo>
                      <a:pt x="40" y="12"/>
                    </a:moveTo>
                    <a:cubicBezTo>
                      <a:pt x="37" y="4"/>
                      <a:pt x="28" y="0"/>
                      <a:pt x="20" y="4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3" y="11"/>
                      <a:pt x="0" y="20"/>
                      <a:pt x="3" y="28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48" y="31"/>
                      <a:pt x="48" y="31"/>
                      <a:pt x="48" y="31"/>
                    </a:cubicBezTo>
                    <a:lnTo>
                      <a:pt x="4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9" name="Freeform 30"/>
              <p:cNvSpPr/>
              <p:nvPr/>
            </p:nvSpPr>
            <p:spPr bwMode="auto">
              <a:xfrm>
                <a:off x="3631118" y="1664567"/>
                <a:ext cx="373063" cy="41275"/>
              </a:xfrm>
              <a:custGeom>
                <a:avLst/>
                <a:gdLst>
                  <a:gd name="T0" fmla="*/ 0 w 235"/>
                  <a:gd name="T1" fmla="*/ 26 h 26"/>
                  <a:gd name="T2" fmla="*/ 235 w 235"/>
                  <a:gd name="T3" fmla="*/ 26 h 26"/>
                  <a:gd name="T4" fmla="*/ 235 w 235"/>
                  <a:gd name="T5" fmla="*/ 0 h 26"/>
                  <a:gd name="T6" fmla="*/ 3 w 235"/>
                  <a:gd name="T7" fmla="*/ 0 h 26"/>
                  <a:gd name="T8" fmla="*/ 0 w 235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6">
                    <a:moveTo>
                      <a:pt x="0" y="26"/>
                    </a:moveTo>
                    <a:lnTo>
                      <a:pt x="235" y="26"/>
                    </a:lnTo>
                    <a:lnTo>
                      <a:pt x="235" y="0"/>
                    </a:lnTo>
                    <a:lnTo>
                      <a:pt x="3" y="0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0" name="Freeform 31"/>
              <p:cNvSpPr>
                <a:spLocks noEditPoints="1"/>
              </p:cNvSpPr>
              <p:nvPr/>
            </p:nvSpPr>
            <p:spPr bwMode="auto">
              <a:xfrm>
                <a:off x="3240593" y="953367"/>
                <a:ext cx="376238" cy="631825"/>
              </a:xfrm>
              <a:custGeom>
                <a:avLst/>
                <a:gdLst>
                  <a:gd name="T0" fmla="*/ 100 w 100"/>
                  <a:gd name="T1" fmla="*/ 152 h 168"/>
                  <a:gd name="T2" fmla="*/ 38 w 100"/>
                  <a:gd name="T3" fmla="*/ 0 h 168"/>
                  <a:gd name="T4" fmla="*/ 0 w 100"/>
                  <a:gd name="T5" fmla="*/ 15 h 168"/>
                  <a:gd name="T6" fmla="*/ 62 w 100"/>
                  <a:gd name="T7" fmla="*/ 168 h 168"/>
                  <a:gd name="T8" fmla="*/ 100 w 100"/>
                  <a:gd name="T9" fmla="*/ 152 h 168"/>
                  <a:gd name="T10" fmla="*/ 34 w 100"/>
                  <a:gd name="T11" fmla="*/ 6 h 168"/>
                  <a:gd name="T12" fmla="*/ 75 w 100"/>
                  <a:gd name="T13" fmla="*/ 107 h 168"/>
                  <a:gd name="T14" fmla="*/ 73 w 100"/>
                  <a:gd name="T15" fmla="*/ 115 h 168"/>
                  <a:gd name="T16" fmla="*/ 67 w 100"/>
                  <a:gd name="T17" fmla="*/ 111 h 168"/>
                  <a:gd name="T18" fmla="*/ 25 w 100"/>
                  <a:gd name="T19" fmla="*/ 10 h 168"/>
                  <a:gd name="T20" fmla="*/ 34 w 100"/>
                  <a:gd name="T21" fmla="*/ 6 h 168"/>
                  <a:gd name="T22" fmla="*/ 56 w 100"/>
                  <a:gd name="T23" fmla="*/ 122 h 168"/>
                  <a:gd name="T24" fmla="*/ 50 w 100"/>
                  <a:gd name="T25" fmla="*/ 118 h 168"/>
                  <a:gd name="T26" fmla="*/ 9 w 100"/>
                  <a:gd name="T27" fmla="*/ 16 h 168"/>
                  <a:gd name="T28" fmla="*/ 17 w 100"/>
                  <a:gd name="T29" fmla="*/ 13 h 168"/>
                  <a:gd name="T30" fmla="*/ 58 w 100"/>
                  <a:gd name="T31" fmla="*/ 114 h 168"/>
                  <a:gd name="T32" fmla="*/ 56 w 100"/>
                  <a:gd name="T33" fmla="*/ 12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68">
                    <a:moveTo>
                      <a:pt x="100" y="152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62" y="168"/>
                      <a:pt x="62" y="168"/>
                      <a:pt x="62" y="168"/>
                    </a:cubicBezTo>
                    <a:lnTo>
                      <a:pt x="100" y="152"/>
                    </a:lnTo>
                    <a:close/>
                    <a:moveTo>
                      <a:pt x="34" y="6"/>
                    </a:moveTo>
                    <a:cubicBezTo>
                      <a:pt x="75" y="107"/>
                      <a:pt x="75" y="107"/>
                      <a:pt x="75" y="107"/>
                    </a:cubicBezTo>
                    <a:cubicBezTo>
                      <a:pt x="76" y="111"/>
                      <a:pt x="76" y="114"/>
                      <a:pt x="73" y="115"/>
                    </a:cubicBezTo>
                    <a:cubicBezTo>
                      <a:pt x="71" y="116"/>
                      <a:pt x="68" y="114"/>
                      <a:pt x="67" y="111"/>
                    </a:cubicBezTo>
                    <a:cubicBezTo>
                      <a:pt x="25" y="10"/>
                      <a:pt x="25" y="10"/>
                      <a:pt x="25" y="10"/>
                    </a:cubicBezTo>
                    <a:lnTo>
                      <a:pt x="34" y="6"/>
                    </a:lnTo>
                    <a:close/>
                    <a:moveTo>
                      <a:pt x="56" y="122"/>
                    </a:moveTo>
                    <a:cubicBezTo>
                      <a:pt x="54" y="123"/>
                      <a:pt x="51" y="121"/>
                      <a:pt x="50" y="11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58" y="114"/>
                      <a:pt x="58" y="114"/>
                      <a:pt x="58" y="114"/>
                    </a:cubicBezTo>
                    <a:cubicBezTo>
                      <a:pt x="60" y="118"/>
                      <a:pt x="59" y="121"/>
                      <a:pt x="56" y="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6218743" y="889867"/>
              <a:ext cx="1111250" cy="969962"/>
              <a:chOff x="6218743" y="889867"/>
              <a:chExt cx="1111250" cy="969962"/>
            </a:xfrm>
            <a:grpFill/>
          </p:grpSpPr>
          <p:sp>
            <p:nvSpPr>
              <p:cNvPr id="125" name="Freeform 34"/>
              <p:cNvSpPr>
                <a:spLocks noEditPoints="1"/>
              </p:cNvSpPr>
              <p:nvPr/>
            </p:nvSpPr>
            <p:spPr bwMode="auto">
              <a:xfrm>
                <a:off x="6218743" y="1393104"/>
                <a:ext cx="679450" cy="466725"/>
              </a:xfrm>
              <a:custGeom>
                <a:avLst/>
                <a:gdLst>
                  <a:gd name="T0" fmla="*/ 398 w 428"/>
                  <a:gd name="T1" fmla="*/ 206 h 294"/>
                  <a:gd name="T2" fmla="*/ 310 w 428"/>
                  <a:gd name="T3" fmla="*/ 249 h 294"/>
                  <a:gd name="T4" fmla="*/ 310 w 428"/>
                  <a:gd name="T5" fmla="*/ 57 h 294"/>
                  <a:gd name="T6" fmla="*/ 320 w 428"/>
                  <a:gd name="T7" fmla="*/ 52 h 294"/>
                  <a:gd name="T8" fmla="*/ 320 w 428"/>
                  <a:gd name="T9" fmla="*/ 0 h 294"/>
                  <a:gd name="T10" fmla="*/ 282 w 428"/>
                  <a:gd name="T11" fmla="*/ 17 h 294"/>
                  <a:gd name="T12" fmla="*/ 43 w 428"/>
                  <a:gd name="T13" fmla="*/ 17 h 294"/>
                  <a:gd name="T14" fmla="*/ 0 w 428"/>
                  <a:gd name="T15" fmla="*/ 38 h 294"/>
                  <a:gd name="T16" fmla="*/ 0 w 428"/>
                  <a:gd name="T17" fmla="*/ 294 h 294"/>
                  <a:gd name="T18" fmla="*/ 279 w 428"/>
                  <a:gd name="T19" fmla="*/ 294 h 294"/>
                  <a:gd name="T20" fmla="*/ 428 w 428"/>
                  <a:gd name="T21" fmla="*/ 225 h 294"/>
                  <a:gd name="T22" fmla="*/ 428 w 428"/>
                  <a:gd name="T23" fmla="*/ 140 h 294"/>
                  <a:gd name="T24" fmla="*/ 398 w 428"/>
                  <a:gd name="T25" fmla="*/ 140 h 294"/>
                  <a:gd name="T26" fmla="*/ 398 w 428"/>
                  <a:gd name="T27" fmla="*/ 206 h 294"/>
                  <a:gd name="T28" fmla="*/ 251 w 428"/>
                  <a:gd name="T29" fmla="*/ 266 h 294"/>
                  <a:gd name="T30" fmla="*/ 29 w 428"/>
                  <a:gd name="T31" fmla="*/ 266 h 294"/>
                  <a:gd name="T32" fmla="*/ 29 w 428"/>
                  <a:gd name="T33" fmla="*/ 69 h 294"/>
                  <a:gd name="T34" fmla="*/ 251 w 428"/>
                  <a:gd name="T35" fmla="*/ 69 h 294"/>
                  <a:gd name="T36" fmla="*/ 251 w 428"/>
                  <a:gd name="T37" fmla="*/ 266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8" h="294">
                    <a:moveTo>
                      <a:pt x="398" y="206"/>
                    </a:moveTo>
                    <a:lnTo>
                      <a:pt x="310" y="249"/>
                    </a:lnTo>
                    <a:lnTo>
                      <a:pt x="310" y="57"/>
                    </a:lnTo>
                    <a:lnTo>
                      <a:pt x="320" y="52"/>
                    </a:lnTo>
                    <a:lnTo>
                      <a:pt x="320" y="0"/>
                    </a:lnTo>
                    <a:lnTo>
                      <a:pt x="282" y="17"/>
                    </a:lnTo>
                    <a:lnTo>
                      <a:pt x="43" y="17"/>
                    </a:lnTo>
                    <a:lnTo>
                      <a:pt x="0" y="38"/>
                    </a:lnTo>
                    <a:lnTo>
                      <a:pt x="0" y="294"/>
                    </a:lnTo>
                    <a:lnTo>
                      <a:pt x="279" y="294"/>
                    </a:lnTo>
                    <a:lnTo>
                      <a:pt x="428" y="225"/>
                    </a:lnTo>
                    <a:lnTo>
                      <a:pt x="428" y="140"/>
                    </a:lnTo>
                    <a:lnTo>
                      <a:pt x="398" y="140"/>
                    </a:lnTo>
                    <a:lnTo>
                      <a:pt x="398" y="206"/>
                    </a:lnTo>
                    <a:close/>
                    <a:moveTo>
                      <a:pt x="251" y="266"/>
                    </a:moveTo>
                    <a:lnTo>
                      <a:pt x="29" y="266"/>
                    </a:lnTo>
                    <a:lnTo>
                      <a:pt x="29" y="69"/>
                    </a:lnTo>
                    <a:lnTo>
                      <a:pt x="251" y="69"/>
                    </a:lnTo>
                    <a:lnTo>
                      <a:pt x="251" y="2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35"/>
              <p:cNvSpPr>
                <a:spLocks noEditPoints="1"/>
              </p:cNvSpPr>
              <p:nvPr/>
            </p:nvSpPr>
            <p:spPr bwMode="auto">
              <a:xfrm>
                <a:off x="6218743" y="889867"/>
                <a:ext cx="679450" cy="519113"/>
              </a:xfrm>
              <a:custGeom>
                <a:avLst/>
                <a:gdLst>
                  <a:gd name="T0" fmla="*/ 320 w 428"/>
                  <a:gd name="T1" fmla="*/ 308 h 327"/>
                  <a:gd name="T2" fmla="*/ 320 w 428"/>
                  <a:gd name="T3" fmla="*/ 275 h 327"/>
                  <a:gd name="T4" fmla="*/ 310 w 428"/>
                  <a:gd name="T5" fmla="*/ 279 h 327"/>
                  <a:gd name="T6" fmla="*/ 310 w 428"/>
                  <a:gd name="T7" fmla="*/ 88 h 327"/>
                  <a:gd name="T8" fmla="*/ 398 w 428"/>
                  <a:gd name="T9" fmla="*/ 47 h 327"/>
                  <a:gd name="T10" fmla="*/ 398 w 428"/>
                  <a:gd name="T11" fmla="*/ 182 h 327"/>
                  <a:gd name="T12" fmla="*/ 428 w 428"/>
                  <a:gd name="T13" fmla="*/ 168 h 327"/>
                  <a:gd name="T14" fmla="*/ 428 w 428"/>
                  <a:gd name="T15" fmla="*/ 0 h 327"/>
                  <a:gd name="T16" fmla="*/ 147 w 428"/>
                  <a:gd name="T17" fmla="*/ 0 h 327"/>
                  <a:gd name="T18" fmla="*/ 0 w 428"/>
                  <a:gd name="T19" fmla="*/ 71 h 327"/>
                  <a:gd name="T20" fmla="*/ 0 w 428"/>
                  <a:gd name="T21" fmla="*/ 327 h 327"/>
                  <a:gd name="T22" fmla="*/ 279 w 428"/>
                  <a:gd name="T23" fmla="*/ 327 h 327"/>
                  <a:gd name="T24" fmla="*/ 320 w 428"/>
                  <a:gd name="T25" fmla="*/ 308 h 327"/>
                  <a:gd name="T26" fmla="*/ 251 w 428"/>
                  <a:gd name="T27" fmla="*/ 296 h 327"/>
                  <a:gd name="T28" fmla="*/ 29 w 428"/>
                  <a:gd name="T29" fmla="*/ 296 h 327"/>
                  <a:gd name="T30" fmla="*/ 29 w 428"/>
                  <a:gd name="T31" fmla="*/ 99 h 327"/>
                  <a:gd name="T32" fmla="*/ 251 w 428"/>
                  <a:gd name="T33" fmla="*/ 99 h 327"/>
                  <a:gd name="T34" fmla="*/ 251 w 428"/>
                  <a:gd name="T35" fmla="*/ 296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8" h="327">
                    <a:moveTo>
                      <a:pt x="320" y="308"/>
                    </a:moveTo>
                    <a:lnTo>
                      <a:pt x="320" y="275"/>
                    </a:lnTo>
                    <a:lnTo>
                      <a:pt x="310" y="279"/>
                    </a:lnTo>
                    <a:lnTo>
                      <a:pt x="310" y="88"/>
                    </a:lnTo>
                    <a:lnTo>
                      <a:pt x="398" y="47"/>
                    </a:lnTo>
                    <a:lnTo>
                      <a:pt x="398" y="182"/>
                    </a:lnTo>
                    <a:lnTo>
                      <a:pt x="428" y="168"/>
                    </a:lnTo>
                    <a:lnTo>
                      <a:pt x="428" y="0"/>
                    </a:lnTo>
                    <a:lnTo>
                      <a:pt x="147" y="0"/>
                    </a:lnTo>
                    <a:lnTo>
                      <a:pt x="0" y="71"/>
                    </a:lnTo>
                    <a:lnTo>
                      <a:pt x="0" y="327"/>
                    </a:lnTo>
                    <a:lnTo>
                      <a:pt x="279" y="327"/>
                    </a:lnTo>
                    <a:lnTo>
                      <a:pt x="320" y="308"/>
                    </a:lnTo>
                    <a:close/>
                    <a:moveTo>
                      <a:pt x="251" y="296"/>
                    </a:moveTo>
                    <a:lnTo>
                      <a:pt x="29" y="296"/>
                    </a:lnTo>
                    <a:lnTo>
                      <a:pt x="29" y="99"/>
                    </a:lnTo>
                    <a:lnTo>
                      <a:pt x="251" y="99"/>
                    </a:lnTo>
                    <a:lnTo>
                      <a:pt x="251" y="2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36"/>
              <p:cNvSpPr>
                <a:spLocks noEditPoints="1"/>
              </p:cNvSpPr>
              <p:nvPr/>
            </p:nvSpPr>
            <p:spPr bwMode="auto">
              <a:xfrm>
                <a:off x="6741030" y="1148629"/>
                <a:ext cx="588963" cy="452438"/>
              </a:xfrm>
              <a:custGeom>
                <a:avLst/>
                <a:gdLst>
                  <a:gd name="T0" fmla="*/ 128 w 371"/>
                  <a:gd name="T1" fmla="*/ 0 h 285"/>
                  <a:gd name="T2" fmla="*/ 0 w 371"/>
                  <a:gd name="T3" fmla="*/ 62 h 285"/>
                  <a:gd name="T4" fmla="*/ 0 w 371"/>
                  <a:gd name="T5" fmla="*/ 285 h 285"/>
                  <a:gd name="T6" fmla="*/ 244 w 371"/>
                  <a:gd name="T7" fmla="*/ 285 h 285"/>
                  <a:gd name="T8" fmla="*/ 371 w 371"/>
                  <a:gd name="T9" fmla="*/ 223 h 285"/>
                  <a:gd name="T10" fmla="*/ 371 w 371"/>
                  <a:gd name="T11" fmla="*/ 0 h 285"/>
                  <a:gd name="T12" fmla="*/ 128 w 371"/>
                  <a:gd name="T13" fmla="*/ 0 h 285"/>
                  <a:gd name="T14" fmla="*/ 218 w 371"/>
                  <a:gd name="T15" fmla="*/ 259 h 285"/>
                  <a:gd name="T16" fmla="*/ 26 w 371"/>
                  <a:gd name="T17" fmla="*/ 259 h 285"/>
                  <a:gd name="T18" fmla="*/ 26 w 371"/>
                  <a:gd name="T19" fmla="*/ 88 h 285"/>
                  <a:gd name="T20" fmla="*/ 218 w 371"/>
                  <a:gd name="T21" fmla="*/ 88 h 285"/>
                  <a:gd name="T22" fmla="*/ 218 w 371"/>
                  <a:gd name="T23" fmla="*/ 259 h 285"/>
                  <a:gd name="T24" fmla="*/ 345 w 371"/>
                  <a:gd name="T25" fmla="*/ 206 h 285"/>
                  <a:gd name="T26" fmla="*/ 270 w 371"/>
                  <a:gd name="T27" fmla="*/ 244 h 285"/>
                  <a:gd name="T28" fmla="*/ 270 w 371"/>
                  <a:gd name="T29" fmla="*/ 79 h 285"/>
                  <a:gd name="T30" fmla="*/ 345 w 371"/>
                  <a:gd name="T31" fmla="*/ 43 h 285"/>
                  <a:gd name="T32" fmla="*/ 345 w 371"/>
                  <a:gd name="T33" fmla="*/ 20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1" h="285">
                    <a:moveTo>
                      <a:pt x="128" y="0"/>
                    </a:moveTo>
                    <a:lnTo>
                      <a:pt x="0" y="62"/>
                    </a:lnTo>
                    <a:lnTo>
                      <a:pt x="0" y="285"/>
                    </a:lnTo>
                    <a:lnTo>
                      <a:pt x="244" y="285"/>
                    </a:lnTo>
                    <a:lnTo>
                      <a:pt x="371" y="223"/>
                    </a:lnTo>
                    <a:lnTo>
                      <a:pt x="371" y="0"/>
                    </a:lnTo>
                    <a:lnTo>
                      <a:pt x="128" y="0"/>
                    </a:lnTo>
                    <a:close/>
                    <a:moveTo>
                      <a:pt x="218" y="259"/>
                    </a:moveTo>
                    <a:lnTo>
                      <a:pt x="26" y="259"/>
                    </a:lnTo>
                    <a:lnTo>
                      <a:pt x="26" y="88"/>
                    </a:lnTo>
                    <a:lnTo>
                      <a:pt x="218" y="88"/>
                    </a:lnTo>
                    <a:lnTo>
                      <a:pt x="218" y="259"/>
                    </a:lnTo>
                    <a:close/>
                    <a:moveTo>
                      <a:pt x="345" y="206"/>
                    </a:moveTo>
                    <a:lnTo>
                      <a:pt x="270" y="244"/>
                    </a:lnTo>
                    <a:lnTo>
                      <a:pt x="270" y="79"/>
                    </a:lnTo>
                    <a:lnTo>
                      <a:pt x="345" y="43"/>
                    </a:lnTo>
                    <a:lnTo>
                      <a:pt x="345" y="2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37"/>
              <p:cNvSpPr>
                <a:spLocks noEditPoints="1"/>
              </p:cNvSpPr>
              <p:nvPr/>
            </p:nvSpPr>
            <p:spPr bwMode="auto">
              <a:xfrm>
                <a:off x="6342568" y="1551854"/>
                <a:ext cx="214313" cy="233363"/>
              </a:xfrm>
              <a:custGeom>
                <a:avLst/>
                <a:gdLst>
                  <a:gd name="T0" fmla="*/ 19 w 57"/>
                  <a:gd name="T1" fmla="*/ 46 h 62"/>
                  <a:gd name="T2" fmla="*/ 37 w 57"/>
                  <a:gd name="T3" fmla="*/ 46 h 62"/>
                  <a:gd name="T4" fmla="*/ 42 w 57"/>
                  <a:gd name="T5" fmla="*/ 62 h 62"/>
                  <a:gd name="T6" fmla="*/ 57 w 57"/>
                  <a:gd name="T7" fmla="*/ 62 h 62"/>
                  <a:gd name="T8" fmla="*/ 38 w 57"/>
                  <a:gd name="T9" fmla="*/ 0 h 62"/>
                  <a:gd name="T10" fmla="*/ 19 w 57"/>
                  <a:gd name="T11" fmla="*/ 0 h 62"/>
                  <a:gd name="T12" fmla="*/ 0 w 57"/>
                  <a:gd name="T13" fmla="*/ 62 h 62"/>
                  <a:gd name="T14" fmla="*/ 14 w 57"/>
                  <a:gd name="T15" fmla="*/ 62 h 62"/>
                  <a:gd name="T16" fmla="*/ 19 w 57"/>
                  <a:gd name="T17" fmla="*/ 46 h 62"/>
                  <a:gd name="T18" fmla="*/ 25 w 57"/>
                  <a:gd name="T19" fmla="*/ 22 h 62"/>
                  <a:gd name="T20" fmla="*/ 28 w 57"/>
                  <a:gd name="T21" fmla="*/ 10 h 62"/>
                  <a:gd name="T22" fmla="*/ 28 w 57"/>
                  <a:gd name="T23" fmla="*/ 10 h 62"/>
                  <a:gd name="T24" fmla="*/ 31 w 57"/>
                  <a:gd name="T25" fmla="*/ 22 h 62"/>
                  <a:gd name="T26" fmla="*/ 35 w 57"/>
                  <a:gd name="T27" fmla="*/ 36 h 62"/>
                  <a:gd name="T28" fmla="*/ 21 w 57"/>
                  <a:gd name="T29" fmla="*/ 36 h 62"/>
                  <a:gd name="T30" fmla="*/ 25 w 57"/>
                  <a:gd name="T31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7" h="62">
                    <a:moveTo>
                      <a:pt x="19" y="46"/>
                    </a:moveTo>
                    <a:cubicBezTo>
                      <a:pt x="37" y="46"/>
                      <a:pt x="37" y="46"/>
                      <a:pt x="37" y="46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14" y="62"/>
                      <a:pt x="14" y="62"/>
                      <a:pt x="14" y="62"/>
                    </a:cubicBezTo>
                    <a:lnTo>
                      <a:pt x="19" y="46"/>
                    </a:lnTo>
                    <a:close/>
                    <a:moveTo>
                      <a:pt x="25" y="22"/>
                    </a:moveTo>
                    <a:cubicBezTo>
                      <a:pt x="26" y="19"/>
                      <a:pt x="27" y="14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9" y="14"/>
                      <a:pt x="30" y="19"/>
                      <a:pt x="31" y="22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21" y="36"/>
                      <a:pt x="21" y="36"/>
                      <a:pt x="21" y="36"/>
                    </a:cubicBezTo>
                    <a:lnTo>
                      <a:pt x="25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9" name="Freeform 38"/>
              <p:cNvSpPr>
                <a:spLocks noEditPoints="1"/>
              </p:cNvSpPr>
              <p:nvPr/>
            </p:nvSpPr>
            <p:spPr bwMode="auto">
              <a:xfrm>
                <a:off x="6361618" y="1088304"/>
                <a:ext cx="176213" cy="241300"/>
              </a:xfrm>
              <a:custGeom>
                <a:avLst/>
                <a:gdLst>
                  <a:gd name="T0" fmla="*/ 40 w 47"/>
                  <a:gd name="T1" fmla="*/ 58 h 64"/>
                  <a:gd name="T2" fmla="*/ 47 w 47"/>
                  <a:gd name="T3" fmla="*/ 45 h 64"/>
                  <a:gd name="T4" fmla="*/ 34 w 47"/>
                  <a:gd name="T5" fmla="*/ 30 h 64"/>
                  <a:gd name="T6" fmla="*/ 34 w 47"/>
                  <a:gd name="T7" fmla="*/ 29 h 64"/>
                  <a:gd name="T8" fmla="*/ 45 w 47"/>
                  <a:gd name="T9" fmla="*/ 16 h 64"/>
                  <a:gd name="T10" fmla="*/ 37 w 47"/>
                  <a:gd name="T11" fmla="*/ 4 h 64"/>
                  <a:gd name="T12" fmla="*/ 19 w 47"/>
                  <a:gd name="T13" fmla="*/ 0 h 64"/>
                  <a:gd name="T14" fmla="*/ 0 w 47"/>
                  <a:gd name="T15" fmla="*/ 1 h 64"/>
                  <a:gd name="T16" fmla="*/ 0 w 47"/>
                  <a:gd name="T17" fmla="*/ 63 h 64"/>
                  <a:gd name="T18" fmla="*/ 16 w 47"/>
                  <a:gd name="T19" fmla="*/ 64 h 64"/>
                  <a:gd name="T20" fmla="*/ 40 w 47"/>
                  <a:gd name="T21" fmla="*/ 58 h 64"/>
                  <a:gd name="T22" fmla="*/ 14 w 47"/>
                  <a:gd name="T23" fmla="*/ 11 h 64"/>
                  <a:gd name="T24" fmla="*/ 20 w 47"/>
                  <a:gd name="T25" fmla="*/ 10 h 64"/>
                  <a:gd name="T26" fmla="*/ 30 w 47"/>
                  <a:gd name="T27" fmla="*/ 18 h 64"/>
                  <a:gd name="T28" fmla="*/ 19 w 47"/>
                  <a:gd name="T29" fmla="*/ 25 h 64"/>
                  <a:gd name="T30" fmla="*/ 14 w 47"/>
                  <a:gd name="T31" fmla="*/ 25 h 64"/>
                  <a:gd name="T32" fmla="*/ 14 w 47"/>
                  <a:gd name="T33" fmla="*/ 11 h 64"/>
                  <a:gd name="T34" fmla="*/ 14 w 47"/>
                  <a:gd name="T35" fmla="*/ 36 h 64"/>
                  <a:gd name="T36" fmla="*/ 19 w 47"/>
                  <a:gd name="T37" fmla="*/ 36 h 64"/>
                  <a:gd name="T38" fmla="*/ 32 w 47"/>
                  <a:gd name="T39" fmla="*/ 44 h 64"/>
                  <a:gd name="T40" fmla="*/ 20 w 47"/>
                  <a:gd name="T41" fmla="*/ 53 h 64"/>
                  <a:gd name="T42" fmla="*/ 14 w 47"/>
                  <a:gd name="T43" fmla="*/ 53 h 64"/>
                  <a:gd name="T44" fmla="*/ 14 w 47"/>
                  <a:gd name="T45" fmla="*/ 3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" h="64">
                    <a:moveTo>
                      <a:pt x="40" y="58"/>
                    </a:moveTo>
                    <a:cubicBezTo>
                      <a:pt x="44" y="55"/>
                      <a:pt x="47" y="51"/>
                      <a:pt x="47" y="45"/>
                    </a:cubicBezTo>
                    <a:cubicBezTo>
                      <a:pt x="47" y="37"/>
                      <a:pt x="41" y="31"/>
                      <a:pt x="34" y="30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41" y="27"/>
                      <a:pt x="45" y="22"/>
                      <a:pt x="45" y="16"/>
                    </a:cubicBezTo>
                    <a:cubicBezTo>
                      <a:pt x="45" y="10"/>
                      <a:pt x="41" y="6"/>
                      <a:pt x="37" y="4"/>
                    </a:cubicBezTo>
                    <a:cubicBezTo>
                      <a:pt x="32" y="1"/>
                      <a:pt x="27" y="0"/>
                      <a:pt x="19" y="0"/>
                    </a:cubicBezTo>
                    <a:cubicBezTo>
                      <a:pt x="11" y="0"/>
                      <a:pt x="4" y="1"/>
                      <a:pt x="0" y="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3" y="64"/>
                      <a:pt x="9" y="64"/>
                      <a:pt x="16" y="64"/>
                    </a:cubicBezTo>
                    <a:cubicBezTo>
                      <a:pt x="28" y="64"/>
                      <a:pt x="36" y="62"/>
                      <a:pt x="40" y="58"/>
                    </a:cubicBezTo>
                    <a:close/>
                    <a:moveTo>
                      <a:pt x="14" y="11"/>
                    </a:moveTo>
                    <a:cubicBezTo>
                      <a:pt x="15" y="11"/>
                      <a:pt x="17" y="10"/>
                      <a:pt x="20" y="10"/>
                    </a:cubicBezTo>
                    <a:cubicBezTo>
                      <a:pt x="27" y="10"/>
                      <a:pt x="30" y="13"/>
                      <a:pt x="30" y="18"/>
                    </a:cubicBezTo>
                    <a:cubicBezTo>
                      <a:pt x="30" y="22"/>
                      <a:pt x="26" y="25"/>
                      <a:pt x="19" y="25"/>
                    </a:cubicBezTo>
                    <a:cubicBezTo>
                      <a:pt x="14" y="25"/>
                      <a:pt x="14" y="25"/>
                      <a:pt x="14" y="25"/>
                    </a:cubicBezTo>
                    <a:lnTo>
                      <a:pt x="14" y="11"/>
                    </a:lnTo>
                    <a:close/>
                    <a:moveTo>
                      <a:pt x="14" y="36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26" y="36"/>
                      <a:pt x="32" y="38"/>
                      <a:pt x="32" y="44"/>
                    </a:cubicBezTo>
                    <a:cubicBezTo>
                      <a:pt x="32" y="51"/>
                      <a:pt x="26" y="53"/>
                      <a:pt x="20" y="53"/>
                    </a:cubicBezTo>
                    <a:cubicBezTo>
                      <a:pt x="17" y="53"/>
                      <a:pt x="16" y="53"/>
                      <a:pt x="14" y="53"/>
                    </a:cubicBezTo>
                    <a:lnTo>
                      <a:pt x="14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0" name="Freeform 39"/>
              <p:cNvSpPr/>
              <p:nvPr/>
            </p:nvSpPr>
            <p:spPr bwMode="auto">
              <a:xfrm>
                <a:off x="6842630" y="1307379"/>
                <a:ext cx="173038" cy="222250"/>
              </a:xfrm>
              <a:custGeom>
                <a:avLst/>
                <a:gdLst>
                  <a:gd name="T0" fmla="*/ 30 w 46"/>
                  <a:gd name="T1" fmla="*/ 59 h 59"/>
                  <a:gd name="T2" fmla="*/ 45 w 46"/>
                  <a:gd name="T3" fmla="*/ 57 h 59"/>
                  <a:gd name="T4" fmla="*/ 43 w 46"/>
                  <a:gd name="T5" fmla="*/ 46 h 59"/>
                  <a:gd name="T6" fmla="*/ 32 w 46"/>
                  <a:gd name="T7" fmla="*/ 48 h 59"/>
                  <a:gd name="T8" fmla="*/ 14 w 46"/>
                  <a:gd name="T9" fmla="*/ 30 h 59"/>
                  <a:gd name="T10" fmla="*/ 32 w 46"/>
                  <a:gd name="T11" fmla="*/ 11 h 59"/>
                  <a:gd name="T12" fmla="*/ 43 w 46"/>
                  <a:gd name="T13" fmla="*/ 13 h 59"/>
                  <a:gd name="T14" fmla="*/ 46 w 46"/>
                  <a:gd name="T15" fmla="*/ 3 h 59"/>
                  <a:gd name="T16" fmla="*/ 31 w 46"/>
                  <a:gd name="T17" fmla="*/ 0 h 59"/>
                  <a:gd name="T18" fmla="*/ 0 w 46"/>
                  <a:gd name="T19" fmla="*/ 30 h 59"/>
                  <a:gd name="T20" fmla="*/ 30 w 46"/>
                  <a:gd name="T2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59">
                    <a:moveTo>
                      <a:pt x="30" y="59"/>
                    </a:moveTo>
                    <a:cubicBezTo>
                      <a:pt x="37" y="59"/>
                      <a:pt x="43" y="58"/>
                      <a:pt x="45" y="5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0" y="48"/>
                      <a:pt x="36" y="48"/>
                      <a:pt x="32" y="48"/>
                    </a:cubicBezTo>
                    <a:cubicBezTo>
                      <a:pt x="21" y="48"/>
                      <a:pt x="14" y="41"/>
                      <a:pt x="14" y="30"/>
                    </a:cubicBezTo>
                    <a:cubicBezTo>
                      <a:pt x="14" y="17"/>
                      <a:pt x="22" y="11"/>
                      <a:pt x="32" y="11"/>
                    </a:cubicBezTo>
                    <a:cubicBezTo>
                      <a:pt x="37" y="11"/>
                      <a:pt x="40" y="12"/>
                      <a:pt x="43" y="1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3" y="1"/>
                      <a:pt x="38" y="0"/>
                      <a:pt x="31" y="0"/>
                    </a:cubicBezTo>
                    <a:cubicBezTo>
                      <a:pt x="14" y="0"/>
                      <a:pt x="0" y="11"/>
                      <a:pt x="0" y="30"/>
                    </a:cubicBezTo>
                    <a:cubicBezTo>
                      <a:pt x="0" y="47"/>
                      <a:pt x="10" y="59"/>
                      <a:pt x="30" y="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754693" y="2521817"/>
              <a:ext cx="822325" cy="823913"/>
              <a:chOff x="1754693" y="2521817"/>
              <a:chExt cx="822325" cy="823913"/>
            </a:xfrm>
            <a:grpFill/>
          </p:grpSpPr>
          <p:sp>
            <p:nvSpPr>
              <p:cNvPr id="118" name="Freeform 42"/>
              <p:cNvSpPr>
                <a:spLocks noEditPoints="1"/>
              </p:cNvSpPr>
              <p:nvPr/>
            </p:nvSpPr>
            <p:spPr bwMode="auto">
              <a:xfrm>
                <a:off x="1754693" y="2532929"/>
                <a:ext cx="668338" cy="777875"/>
              </a:xfrm>
              <a:custGeom>
                <a:avLst/>
                <a:gdLst>
                  <a:gd name="T0" fmla="*/ 157 w 178"/>
                  <a:gd name="T1" fmla="*/ 0 h 207"/>
                  <a:gd name="T2" fmla="*/ 20 w 178"/>
                  <a:gd name="T3" fmla="*/ 0 h 207"/>
                  <a:gd name="T4" fmla="*/ 0 w 178"/>
                  <a:gd name="T5" fmla="*/ 20 h 207"/>
                  <a:gd name="T6" fmla="*/ 0 w 178"/>
                  <a:gd name="T7" fmla="*/ 186 h 207"/>
                  <a:gd name="T8" fmla="*/ 20 w 178"/>
                  <a:gd name="T9" fmla="*/ 207 h 207"/>
                  <a:gd name="T10" fmla="*/ 157 w 178"/>
                  <a:gd name="T11" fmla="*/ 207 h 207"/>
                  <a:gd name="T12" fmla="*/ 178 w 178"/>
                  <a:gd name="T13" fmla="*/ 186 h 207"/>
                  <a:gd name="T14" fmla="*/ 178 w 178"/>
                  <a:gd name="T15" fmla="*/ 20 h 207"/>
                  <a:gd name="T16" fmla="*/ 157 w 178"/>
                  <a:gd name="T17" fmla="*/ 0 h 207"/>
                  <a:gd name="T18" fmla="*/ 89 w 178"/>
                  <a:gd name="T19" fmla="*/ 200 h 207"/>
                  <a:gd name="T20" fmla="*/ 81 w 178"/>
                  <a:gd name="T21" fmla="*/ 193 h 207"/>
                  <a:gd name="T22" fmla="*/ 89 w 178"/>
                  <a:gd name="T23" fmla="*/ 185 h 207"/>
                  <a:gd name="T24" fmla="*/ 96 w 178"/>
                  <a:gd name="T25" fmla="*/ 193 h 207"/>
                  <a:gd name="T26" fmla="*/ 89 w 178"/>
                  <a:gd name="T27" fmla="*/ 200 h 207"/>
                  <a:gd name="T28" fmla="*/ 161 w 178"/>
                  <a:gd name="T29" fmla="*/ 176 h 207"/>
                  <a:gd name="T30" fmla="*/ 157 w 178"/>
                  <a:gd name="T31" fmla="*/ 179 h 207"/>
                  <a:gd name="T32" fmla="*/ 20 w 178"/>
                  <a:gd name="T33" fmla="*/ 179 h 207"/>
                  <a:gd name="T34" fmla="*/ 17 w 178"/>
                  <a:gd name="T35" fmla="*/ 176 h 207"/>
                  <a:gd name="T36" fmla="*/ 17 w 178"/>
                  <a:gd name="T37" fmla="*/ 20 h 207"/>
                  <a:gd name="T38" fmla="*/ 20 w 178"/>
                  <a:gd name="T39" fmla="*/ 17 h 207"/>
                  <a:gd name="T40" fmla="*/ 157 w 178"/>
                  <a:gd name="T41" fmla="*/ 17 h 207"/>
                  <a:gd name="T42" fmla="*/ 161 w 178"/>
                  <a:gd name="T43" fmla="*/ 20 h 207"/>
                  <a:gd name="T44" fmla="*/ 161 w 178"/>
                  <a:gd name="T45" fmla="*/ 17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8" h="207">
                    <a:moveTo>
                      <a:pt x="157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0" y="198"/>
                      <a:pt x="9" y="207"/>
                      <a:pt x="20" y="207"/>
                    </a:cubicBezTo>
                    <a:cubicBezTo>
                      <a:pt x="157" y="207"/>
                      <a:pt x="157" y="207"/>
                      <a:pt x="157" y="207"/>
                    </a:cubicBezTo>
                    <a:cubicBezTo>
                      <a:pt x="169" y="207"/>
                      <a:pt x="178" y="198"/>
                      <a:pt x="178" y="186"/>
                    </a:cubicBezTo>
                    <a:cubicBezTo>
                      <a:pt x="178" y="20"/>
                      <a:pt x="178" y="20"/>
                      <a:pt x="178" y="20"/>
                    </a:cubicBezTo>
                    <a:cubicBezTo>
                      <a:pt x="178" y="9"/>
                      <a:pt x="169" y="0"/>
                      <a:pt x="157" y="0"/>
                    </a:cubicBezTo>
                    <a:close/>
                    <a:moveTo>
                      <a:pt x="89" y="200"/>
                    </a:moveTo>
                    <a:cubicBezTo>
                      <a:pt x="85" y="200"/>
                      <a:pt x="81" y="197"/>
                      <a:pt x="81" y="193"/>
                    </a:cubicBezTo>
                    <a:cubicBezTo>
                      <a:pt x="81" y="189"/>
                      <a:pt x="85" y="185"/>
                      <a:pt x="89" y="185"/>
                    </a:cubicBezTo>
                    <a:cubicBezTo>
                      <a:pt x="93" y="185"/>
                      <a:pt x="96" y="189"/>
                      <a:pt x="96" y="193"/>
                    </a:cubicBezTo>
                    <a:cubicBezTo>
                      <a:pt x="96" y="197"/>
                      <a:pt x="93" y="200"/>
                      <a:pt x="89" y="200"/>
                    </a:cubicBezTo>
                    <a:close/>
                    <a:moveTo>
                      <a:pt x="161" y="176"/>
                    </a:moveTo>
                    <a:cubicBezTo>
                      <a:pt x="161" y="177"/>
                      <a:pt x="159" y="179"/>
                      <a:pt x="157" y="179"/>
                    </a:cubicBezTo>
                    <a:cubicBezTo>
                      <a:pt x="20" y="179"/>
                      <a:pt x="20" y="179"/>
                      <a:pt x="20" y="179"/>
                    </a:cubicBezTo>
                    <a:cubicBezTo>
                      <a:pt x="18" y="179"/>
                      <a:pt x="17" y="177"/>
                      <a:pt x="17" y="176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8"/>
                      <a:pt x="18" y="17"/>
                      <a:pt x="20" y="17"/>
                    </a:cubicBezTo>
                    <a:cubicBezTo>
                      <a:pt x="157" y="17"/>
                      <a:pt x="157" y="17"/>
                      <a:pt x="157" y="17"/>
                    </a:cubicBezTo>
                    <a:cubicBezTo>
                      <a:pt x="159" y="17"/>
                      <a:pt x="161" y="18"/>
                      <a:pt x="161" y="20"/>
                    </a:cubicBezTo>
                    <a:lnTo>
                      <a:pt x="161" y="1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9" name="Freeform 43"/>
              <p:cNvSpPr/>
              <p:nvPr/>
            </p:nvSpPr>
            <p:spPr bwMode="auto">
              <a:xfrm>
                <a:off x="2467480" y="2521817"/>
                <a:ext cx="109538" cy="52388"/>
              </a:xfrm>
              <a:custGeom>
                <a:avLst/>
                <a:gdLst>
                  <a:gd name="T0" fmla="*/ 25 w 29"/>
                  <a:gd name="T1" fmla="*/ 0 h 14"/>
                  <a:gd name="T2" fmla="*/ 4 w 29"/>
                  <a:gd name="T3" fmla="*/ 0 h 14"/>
                  <a:gd name="T4" fmla="*/ 0 w 29"/>
                  <a:gd name="T5" fmla="*/ 4 h 14"/>
                  <a:gd name="T6" fmla="*/ 0 w 29"/>
                  <a:gd name="T7" fmla="*/ 14 h 14"/>
                  <a:gd name="T8" fmla="*/ 29 w 29"/>
                  <a:gd name="T9" fmla="*/ 14 h 14"/>
                  <a:gd name="T10" fmla="*/ 29 w 29"/>
                  <a:gd name="T11" fmla="*/ 4 h 14"/>
                  <a:gd name="T12" fmla="*/ 25 w 29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4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0" name="Freeform 44"/>
              <p:cNvSpPr/>
              <p:nvPr/>
            </p:nvSpPr>
            <p:spPr bwMode="auto">
              <a:xfrm>
                <a:off x="2467480" y="2585317"/>
                <a:ext cx="109538" cy="760413"/>
              </a:xfrm>
              <a:custGeom>
                <a:avLst/>
                <a:gdLst>
                  <a:gd name="T0" fmla="*/ 0 w 29"/>
                  <a:gd name="T1" fmla="*/ 60 h 202"/>
                  <a:gd name="T2" fmla="*/ 2 w 29"/>
                  <a:gd name="T3" fmla="*/ 63 h 202"/>
                  <a:gd name="T4" fmla="*/ 19 w 29"/>
                  <a:gd name="T5" fmla="*/ 63 h 202"/>
                  <a:gd name="T6" fmla="*/ 19 w 29"/>
                  <a:gd name="T7" fmla="*/ 66 h 202"/>
                  <a:gd name="T8" fmla="*/ 4 w 29"/>
                  <a:gd name="T9" fmla="*/ 66 h 202"/>
                  <a:gd name="T10" fmla="*/ 4 w 29"/>
                  <a:gd name="T11" fmla="*/ 169 h 202"/>
                  <a:gd name="T12" fmla="*/ 15 w 29"/>
                  <a:gd name="T13" fmla="*/ 202 h 202"/>
                  <a:gd name="T14" fmla="*/ 25 w 29"/>
                  <a:gd name="T15" fmla="*/ 169 h 202"/>
                  <a:gd name="T16" fmla="*/ 25 w 29"/>
                  <a:gd name="T17" fmla="*/ 64 h 202"/>
                  <a:gd name="T18" fmla="*/ 29 w 29"/>
                  <a:gd name="T19" fmla="*/ 60 h 202"/>
                  <a:gd name="T20" fmla="*/ 29 w 29"/>
                  <a:gd name="T21" fmla="*/ 0 h 202"/>
                  <a:gd name="T22" fmla="*/ 0 w 29"/>
                  <a:gd name="T23" fmla="*/ 0 h 202"/>
                  <a:gd name="T24" fmla="*/ 0 w 29"/>
                  <a:gd name="T25" fmla="*/ 6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202">
                    <a:moveTo>
                      <a:pt x="0" y="60"/>
                    </a:moveTo>
                    <a:cubicBezTo>
                      <a:pt x="0" y="61"/>
                      <a:pt x="1" y="62"/>
                      <a:pt x="2" y="63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169"/>
                      <a:pt x="4" y="169"/>
                      <a:pt x="4" y="169"/>
                    </a:cubicBezTo>
                    <a:cubicBezTo>
                      <a:pt x="15" y="202"/>
                      <a:pt x="15" y="202"/>
                      <a:pt x="15" y="202"/>
                    </a:cubicBezTo>
                    <a:cubicBezTo>
                      <a:pt x="25" y="169"/>
                      <a:pt x="25" y="169"/>
                      <a:pt x="25" y="169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7" y="64"/>
                      <a:pt x="29" y="62"/>
                      <a:pt x="29" y="6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Rectangle 45"/>
              <p:cNvSpPr>
                <a:spLocks noChangeArrowheads="1"/>
              </p:cNvSpPr>
              <p:nvPr/>
            </p:nvSpPr>
            <p:spPr bwMode="auto">
              <a:xfrm>
                <a:off x="1873755" y="2736129"/>
                <a:ext cx="436563" cy="412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Rectangle 46"/>
              <p:cNvSpPr>
                <a:spLocks noChangeArrowheads="1"/>
              </p:cNvSpPr>
              <p:nvPr/>
            </p:nvSpPr>
            <p:spPr bwMode="auto">
              <a:xfrm>
                <a:off x="1870580" y="2832967"/>
                <a:ext cx="434975" cy="412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Rectangle 47"/>
              <p:cNvSpPr>
                <a:spLocks noChangeArrowheads="1"/>
              </p:cNvSpPr>
              <p:nvPr/>
            </p:nvSpPr>
            <p:spPr bwMode="auto">
              <a:xfrm>
                <a:off x="1873755" y="2931392"/>
                <a:ext cx="431800" cy="412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Rectangle 48"/>
              <p:cNvSpPr>
                <a:spLocks noChangeArrowheads="1"/>
              </p:cNvSpPr>
              <p:nvPr/>
            </p:nvSpPr>
            <p:spPr bwMode="auto">
              <a:xfrm>
                <a:off x="1867405" y="3029817"/>
                <a:ext cx="434975" cy="412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4821743" y="2540867"/>
              <a:ext cx="939800" cy="728663"/>
              <a:chOff x="4821743" y="2540867"/>
              <a:chExt cx="939800" cy="728663"/>
            </a:xfrm>
            <a:grpFill/>
          </p:grpSpPr>
          <p:sp>
            <p:nvSpPr>
              <p:cNvPr id="112" name="Freeform 51"/>
              <p:cNvSpPr>
                <a:spLocks noEditPoints="1"/>
              </p:cNvSpPr>
              <p:nvPr/>
            </p:nvSpPr>
            <p:spPr bwMode="auto">
              <a:xfrm>
                <a:off x="4923343" y="2540867"/>
                <a:ext cx="728663" cy="577850"/>
              </a:xfrm>
              <a:custGeom>
                <a:avLst/>
                <a:gdLst>
                  <a:gd name="T0" fmla="*/ 194 w 194"/>
                  <a:gd name="T1" fmla="*/ 154 h 154"/>
                  <a:gd name="T2" fmla="*/ 194 w 194"/>
                  <a:gd name="T3" fmla="*/ 151 h 154"/>
                  <a:gd name="T4" fmla="*/ 194 w 194"/>
                  <a:gd name="T5" fmla="*/ 15 h 154"/>
                  <a:gd name="T6" fmla="*/ 179 w 194"/>
                  <a:gd name="T7" fmla="*/ 0 h 154"/>
                  <a:gd name="T8" fmla="*/ 15 w 194"/>
                  <a:gd name="T9" fmla="*/ 0 h 154"/>
                  <a:gd name="T10" fmla="*/ 0 w 194"/>
                  <a:gd name="T11" fmla="*/ 15 h 154"/>
                  <a:gd name="T12" fmla="*/ 0 w 194"/>
                  <a:gd name="T13" fmla="*/ 151 h 154"/>
                  <a:gd name="T14" fmla="*/ 0 w 194"/>
                  <a:gd name="T15" fmla="*/ 154 h 154"/>
                  <a:gd name="T16" fmla="*/ 194 w 194"/>
                  <a:gd name="T17" fmla="*/ 154 h 154"/>
                  <a:gd name="T18" fmla="*/ 16 w 194"/>
                  <a:gd name="T19" fmla="*/ 16 h 154"/>
                  <a:gd name="T20" fmla="*/ 178 w 194"/>
                  <a:gd name="T21" fmla="*/ 16 h 154"/>
                  <a:gd name="T22" fmla="*/ 178 w 194"/>
                  <a:gd name="T23" fmla="*/ 143 h 154"/>
                  <a:gd name="T24" fmla="*/ 16 w 194"/>
                  <a:gd name="T25" fmla="*/ 143 h 154"/>
                  <a:gd name="T26" fmla="*/ 16 w 194"/>
                  <a:gd name="T27" fmla="*/ 1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4" h="154">
                    <a:moveTo>
                      <a:pt x="194" y="154"/>
                    </a:moveTo>
                    <a:cubicBezTo>
                      <a:pt x="194" y="153"/>
                      <a:pt x="194" y="152"/>
                      <a:pt x="194" y="151"/>
                    </a:cubicBezTo>
                    <a:cubicBezTo>
                      <a:pt x="194" y="15"/>
                      <a:pt x="194" y="15"/>
                      <a:pt x="194" y="15"/>
                    </a:cubicBezTo>
                    <a:cubicBezTo>
                      <a:pt x="194" y="7"/>
                      <a:pt x="188" y="0"/>
                      <a:pt x="179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2"/>
                      <a:pt x="0" y="153"/>
                      <a:pt x="0" y="154"/>
                    </a:cubicBezTo>
                    <a:lnTo>
                      <a:pt x="194" y="154"/>
                    </a:lnTo>
                    <a:close/>
                    <a:moveTo>
                      <a:pt x="16" y="16"/>
                    </a:moveTo>
                    <a:cubicBezTo>
                      <a:pt x="178" y="16"/>
                      <a:pt x="178" y="16"/>
                      <a:pt x="178" y="16"/>
                    </a:cubicBezTo>
                    <a:cubicBezTo>
                      <a:pt x="178" y="143"/>
                      <a:pt x="178" y="143"/>
                      <a:pt x="178" y="143"/>
                    </a:cubicBezTo>
                    <a:cubicBezTo>
                      <a:pt x="16" y="143"/>
                      <a:pt x="16" y="143"/>
                      <a:pt x="16" y="143"/>
                    </a:cubicBezTo>
                    <a:lnTo>
                      <a:pt x="16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3" name="Freeform 52"/>
              <p:cNvSpPr>
                <a:spLocks noEditPoints="1"/>
              </p:cNvSpPr>
              <p:nvPr/>
            </p:nvSpPr>
            <p:spPr bwMode="auto">
              <a:xfrm>
                <a:off x="4821743" y="3134592"/>
                <a:ext cx="939800" cy="134938"/>
              </a:xfrm>
              <a:custGeom>
                <a:avLst/>
                <a:gdLst>
                  <a:gd name="T0" fmla="*/ 232 w 250"/>
                  <a:gd name="T1" fmla="*/ 0 h 36"/>
                  <a:gd name="T2" fmla="*/ 18 w 250"/>
                  <a:gd name="T3" fmla="*/ 0 h 36"/>
                  <a:gd name="T4" fmla="*/ 0 w 250"/>
                  <a:gd name="T5" fmla="*/ 18 h 36"/>
                  <a:gd name="T6" fmla="*/ 18 w 250"/>
                  <a:gd name="T7" fmla="*/ 36 h 36"/>
                  <a:gd name="T8" fmla="*/ 232 w 250"/>
                  <a:gd name="T9" fmla="*/ 36 h 36"/>
                  <a:gd name="T10" fmla="*/ 250 w 250"/>
                  <a:gd name="T11" fmla="*/ 18 h 36"/>
                  <a:gd name="T12" fmla="*/ 232 w 250"/>
                  <a:gd name="T13" fmla="*/ 0 h 36"/>
                  <a:gd name="T14" fmla="*/ 65 w 250"/>
                  <a:gd name="T15" fmla="*/ 21 h 36"/>
                  <a:gd name="T16" fmla="*/ 18 w 250"/>
                  <a:gd name="T17" fmla="*/ 21 h 36"/>
                  <a:gd name="T18" fmla="*/ 15 w 250"/>
                  <a:gd name="T19" fmla="*/ 18 h 36"/>
                  <a:gd name="T20" fmla="*/ 18 w 250"/>
                  <a:gd name="T21" fmla="*/ 15 h 36"/>
                  <a:gd name="T22" fmla="*/ 65 w 250"/>
                  <a:gd name="T23" fmla="*/ 15 h 36"/>
                  <a:gd name="T24" fmla="*/ 65 w 250"/>
                  <a:gd name="T25" fmla="*/ 21 h 36"/>
                  <a:gd name="T26" fmla="*/ 100 w 250"/>
                  <a:gd name="T27" fmla="*/ 21 h 36"/>
                  <a:gd name="T28" fmla="*/ 77 w 250"/>
                  <a:gd name="T29" fmla="*/ 21 h 36"/>
                  <a:gd name="T30" fmla="*/ 77 w 250"/>
                  <a:gd name="T31" fmla="*/ 15 h 36"/>
                  <a:gd name="T32" fmla="*/ 100 w 250"/>
                  <a:gd name="T33" fmla="*/ 15 h 36"/>
                  <a:gd name="T34" fmla="*/ 100 w 250"/>
                  <a:gd name="T35" fmla="*/ 21 h 36"/>
                  <a:gd name="T36" fmla="*/ 232 w 250"/>
                  <a:gd name="T37" fmla="*/ 21 h 36"/>
                  <a:gd name="T38" fmla="*/ 208 w 250"/>
                  <a:gd name="T39" fmla="*/ 21 h 36"/>
                  <a:gd name="T40" fmla="*/ 208 w 250"/>
                  <a:gd name="T41" fmla="*/ 15 h 36"/>
                  <a:gd name="T42" fmla="*/ 232 w 250"/>
                  <a:gd name="T43" fmla="*/ 15 h 36"/>
                  <a:gd name="T44" fmla="*/ 235 w 250"/>
                  <a:gd name="T45" fmla="*/ 18 h 36"/>
                  <a:gd name="T46" fmla="*/ 232 w 250"/>
                  <a:gd name="T4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50" h="36">
                    <a:moveTo>
                      <a:pt x="232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6"/>
                      <a:pt x="18" y="36"/>
                    </a:cubicBezTo>
                    <a:cubicBezTo>
                      <a:pt x="232" y="36"/>
                      <a:pt x="232" y="36"/>
                      <a:pt x="232" y="36"/>
                    </a:cubicBezTo>
                    <a:cubicBezTo>
                      <a:pt x="242" y="36"/>
                      <a:pt x="250" y="28"/>
                      <a:pt x="250" y="18"/>
                    </a:cubicBezTo>
                    <a:cubicBezTo>
                      <a:pt x="250" y="8"/>
                      <a:pt x="242" y="0"/>
                      <a:pt x="232" y="0"/>
                    </a:cubicBezTo>
                    <a:close/>
                    <a:moveTo>
                      <a:pt x="65" y="21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1"/>
                      <a:pt x="15" y="20"/>
                      <a:pt x="15" y="18"/>
                    </a:cubicBezTo>
                    <a:cubicBezTo>
                      <a:pt x="15" y="17"/>
                      <a:pt x="16" y="15"/>
                      <a:pt x="18" y="15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5" y="21"/>
                    </a:lnTo>
                    <a:close/>
                    <a:moveTo>
                      <a:pt x="100" y="21"/>
                    </a:moveTo>
                    <a:cubicBezTo>
                      <a:pt x="77" y="21"/>
                      <a:pt x="77" y="21"/>
                      <a:pt x="77" y="21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100" y="15"/>
                      <a:pt x="100" y="15"/>
                      <a:pt x="100" y="15"/>
                    </a:cubicBezTo>
                    <a:lnTo>
                      <a:pt x="100" y="21"/>
                    </a:lnTo>
                    <a:close/>
                    <a:moveTo>
                      <a:pt x="232" y="21"/>
                    </a:moveTo>
                    <a:cubicBezTo>
                      <a:pt x="208" y="21"/>
                      <a:pt x="208" y="21"/>
                      <a:pt x="208" y="21"/>
                    </a:cubicBezTo>
                    <a:cubicBezTo>
                      <a:pt x="208" y="15"/>
                      <a:pt x="208" y="15"/>
                      <a:pt x="208" y="15"/>
                    </a:cubicBezTo>
                    <a:cubicBezTo>
                      <a:pt x="232" y="15"/>
                      <a:pt x="232" y="15"/>
                      <a:pt x="232" y="15"/>
                    </a:cubicBezTo>
                    <a:cubicBezTo>
                      <a:pt x="233" y="15"/>
                      <a:pt x="235" y="17"/>
                      <a:pt x="235" y="18"/>
                    </a:cubicBezTo>
                    <a:cubicBezTo>
                      <a:pt x="235" y="20"/>
                      <a:pt x="233" y="21"/>
                      <a:pt x="232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4" name="Rectangle 53"/>
              <p:cNvSpPr>
                <a:spLocks noChangeArrowheads="1"/>
              </p:cNvSpPr>
              <p:nvPr/>
            </p:nvSpPr>
            <p:spPr bwMode="auto">
              <a:xfrm>
                <a:off x="5077330" y="2667867"/>
                <a:ext cx="436563" cy="412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5" name="Rectangle 54"/>
              <p:cNvSpPr>
                <a:spLocks noChangeArrowheads="1"/>
              </p:cNvSpPr>
              <p:nvPr/>
            </p:nvSpPr>
            <p:spPr bwMode="auto">
              <a:xfrm>
                <a:off x="5074155" y="2766292"/>
                <a:ext cx="434975" cy="412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6" name="Rectangle 55"/>
              <p:cNvSpPr>
                <a:spLocks noChangeArrowheads="1"/>
              </p:cNvSpPr>
              <p:nvPr/>
            </p:nvSpPr>
            <p:spPr bwMode="auto">
              <a:xfrm>
                <a:off x="5077330" y="2863129"/>
                <a:ext cx="431800" cy="412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7" name="Rectangle 56"/>
              <p:cNvSpPr>
                <a:spLocks noChangeArrowheads="1"/>
              </p:cNvSpPr>
              <p:nvPr/>
            </p:nvSpPr>
            <p:spPr bwMode="auto">
              <a:xfrm>
                <a:off x="5074155" y="2961554"/>
                <a:ext cx="431800" cy="412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6229855" y="2566267"/>
              <a:ext cx="1022350" cy="708025"/>
              <a:chOff x="6229855" y="2566267"/>
              <a:chExt cx="1022350" cy="708025"/>
            </a:xfrm>
            <a:grpFill/>
          </p:grpSpPr>
          <p:sp>
            <p:nvSpPr>
              <p:cNvPr id="99" name="Freeform 59"/>
              <p:cNvSpPr>
                <a:spLocks noEditPoints="1"/>
              </p:cNvSpPr>
              <p:nvPr/>
            </p:nvSpPr>
            <p:spPr bwMode="auto">
              <a:xfrm>
                <a:off x="6229855" y="2566267"/>
                <a:ext cx="1022350" cy="708025"/>
              </a:xfrm>
              <a:custGeom>
                <a:avLst/>
                <a:gdLst>
                  <a:gd name="T0" fmla="*/ 577 w 644"/>
                  <a:gd name="T1" fmla="*/ 370 h 446"/>
                  <a:gd name="T2" fmla="*/ 577 w 644"/>
                  <a:gd name="T3" fmla="*/ 0 h 446"/>
                  <a:gd name="T4" fmla="*/ 67 w 644"/>
                  <a:gd name="T5" fmla="*/ 0 h 446"/>
                  <a:gd name="T6" fmla="*/ 67 w 644"/>
                  <a:gd name="T7" fmla="*/ 370 h 446"/>
                  <a:gd name="T8" fmla="*/ 0 w 644"/>
                  <a:gd name="T9" fmla="*/ 370 h 446"/>
                  <a:gd name="T10" fmla="*/ 0 w 644"/>
                  <a:gd name="T11" fmla="*/ 446 h 446"/>
                  <a:gd name="T12" fmla="*/ 644 w 644"/>
                  <a:gd name="T13" fmla="*/ 446 h 446"/>
                  <a:gd name="T14" fmla="*/ 644 w 644"/>
                  <a:gd name="T15" fmla="*/ 370 h 446"/>
                  <a:gd name="T16" fmla="*/ 577 w 644"/>
                  <a:gd name="T17" fmla="*/ 370 h 446"/>
                  <a:gd name="T18" fmla="*/ 104 w 644"/>
                  <a:gd name="T19" fmla="*/ 38 h 446"/>
                  <a:gd name="T20" fmla="*/ 540 w 644"/>
                  <a:gd name="T21" fmla="*/ 38 h 446"/>
                  <a:gd name="T22" fmla="*/ 540 w 644"/>
                  <a:gd name="T23" fmla="*/ 370 h 446"/>
                  <a:gd name="T24" fmla="*/ 104 w 644"/>
                  <a:gd name="T25" fmla="*/ 370 h 446"/>
                  <a:gd name="T26" fmla="*/ 104 w 644"/>
                  <a:gd name="T27" fmla="*/ 38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44" h="446">
                    <a:moveTo>
                      <a:pt x="577" y="370"/>
                    </a:moveTo>
                    <a:lnTo>
                      <a:pt x="577" y="0"/>
                    </a:lnTo>
                    <a:lnTo>
                      <a:pt x="67" y="0"/>
                    </a:lnTo>
                    <a:lnTo>
                      <a:pt x="67" y="370"/>
                    </a:lnTo>
                    <a:lnTo>
                      <a:pt x="0" y="370"/>
                    </a:lnTo>
                    <a:lnTo>
                      <a:pt x="0" y="446"/>
                    </a:lnTo>
                    <a:lnTo>
                      <a:pt x="644" y="446"/>
                    </a:lnTo>
                    <a:lnTo>
                      <a:pt x="644" y="370"/>
                    </a:lnTo>
                    <a:lnTo>
                      <a:pt x="577" y="370"/>
                    </a:lnTo>
                    <a:close/>
                    <a:moveTo>
                      <a:pt x="104" y="38"/>
                    </a:moveTo>
                    <a:lnTo>
                      <a:pt x="540" y="38"/>
                    </a:lnTo>
                    <a:lnTo>
                      <a:pt x="540" y="370"/>
                    </a:lnTo>
                    <a:lnTo>
                      <a:pt x="104" y="370"/>
                    </a:lnTo>
                    <a:lnTo>
                      <a:pt x="104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0" name="Freeform 60"/>
              <p:cNvSpPr>
                <a:spLocks noEditPoints="1"/>
              </p:cNvSpPr>
              <p:nvPr/>
            </p:nvSpPr>
            <p:spPr bwMode="auto">
              <a:xfrm>
                <a:off x="6436230" y="2702792"/>
                <a:ext cx="112713" cy="123825"/>
              </a:xfrm>
              <a:custGeom>
                <a:avLst/>
                <a:gdLst>
                  <a:gd name="T0" fmla="*/ 10 w 30"/>
                  <a:gd name="T1" fmla="*/ 0 h 33"/>
                  <a:gd name="T2" fmla="*/ 0 w 30"/>
                  <a:gd name="T3" fmla="*/ 33 h 33"/>
                  <a:gd name="T4" fmla="*/ 8 w 30"/>
                  <a:gd name="T5" fmla="*/ 33 h 33"/>
                  <a:gd name="T6" fmla="*/ 10 w 30"/>
                  <a:gd name="T7" fmla="*/ 24 h 33"/>
                  <a:gd name="T8" fmla="*/ 19 w 30"/>
                  <a:gd name="T9" fmla="*/ 24 h 33"/>
                  <a:gd name="T10" fmla="*/ 22 w 30"/>
                  <a:gd name="T11" fmla="*/ 33 h 33"/>
                  <a:gd name="T12" fmla="*/ 30 w 30"/>
                  <a:gd name="T13" fmla="*/ 33 h 33"/>
                  <a:gd name="T14" fmla="*/ 20 w 30"/>
                  <a:gd name="T15" fmla="*/ 0 h 33"/>
                  <a:gd name="T16" fmla="*/ 10 w 30"/>
                  <a:gd name="T17" fmla="*/ 0 h 33"/>
                  <a:gd name="T18" fmla="*/ 11 w 30"/>
                  <a:gd name="T19" fmla="*/ 19 h 33"/>
                  <a:gd name="T20" fmla="*/ 13 w 30"/>
                  <a:gd name="T21" fmla="*/ 12 h 33"/>
                  <a:gd name="T22" fmla="*/ 15 w 30"/>
                  <a:gd name="T23" fmla="*/ 6 h 33"/>
                  <a:gd name="T24" fmla="*/ 15 w 30"/>
                  <a:gd name="T25" fmla="*/ 6 h 33"/>
                  <a:gd name="T26" fmla="*/ 16 w 30"/>
                  <a:gd name="T27" fmla="*/ 12 h 33"/>
                  <a:gd name="T28" fmla="*/ 18 w 30"/>
                  <a:gd name="T29" fmla="*/ 19 h 33"/>
                  <a:gd name="T30" fmla="*/ 11 w 30"/>
                  <a:gd name="T31" fmla="*/ 1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" h="33">
                    <a:moveTo>
                      <a:pt x="10" y="0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10" y="0"/>
                    </a:lnTo>
                    <a:close/>
                    <a:moveTo>
                      <a:pt x="11" y="19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0"/>
                      <a:pt x="14" y="8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8" y="19"/>
                      <a:pt x="18" y="19"/>
                      <a:pt x="18" y="19"/>
                    </a:cubicBezTo>
                    <a:lnTo>
                      <a:pt x="11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1" name="Freeform 61"/>
              <p:cNvSpPr>
                <a:spLocks noEditPoints="1"/>
              </p:cNvSpPr>
              <p:nvPr/>
            </p:nvSpPr>
            <p:spPr bwMode="auto">
              <a:xfrm>
                <a:off x="6564818" y="2702792"/>
                <a:ext cx="90488" cy="123825"/>
              </a:xfrm>
              <a:custGeom>
                <a:avLst/>
                <a:gdLst>
                  <a:gd name="T0" fmla="*/ 20 w 24"/>
                  <a:gd name="T1" fmla="*/ 30 h 33"/>
                  <a:gd name="T2" fmla="*/ 24 w 24"/>
                  <a:gd name="T3" fmla="*/ 23 h 33"/>
                  <a:gd name="T4" fmla="*/ 17 w 24"/>
                  <a:gd name="T5" fmla="*/ 15 h 33"/>
                  <a:gd name="T6" fmla="*/ 17 w 24"/>
                  <a:gd name="T7" fmla="*/ 15 h 33"/>
                  <a:gd name="T8" fmla="*/ 23 w 24"/>
                  <a:gd name="T9" fmla="*/ 8 h 33"/>
                  <a:gd name="T10" fmla="*/ 19 w 24"/>
                  <a:gd name="T11" fmla="*/ 2 h 33"/>
                  <a:gd name="T12" fmla="*/ 9 w 24"/>
                  <a:gd name="T13" fmla="*/ 0 h 33"/>
                  <a:gd name="T14" fmla="*/ 0 w 24"/>
                  <a:gd name="T15" fmla="*/ 1 h 33"/>
                  <a:gd name="T16" fmla="*/ 0 w 24"/>
                  <a:gd name="T17" fmla="*/ 32 h 33"/>
                  <a:gd name="T18" fmla="*/ 8 w 24"/>
                  <a:gd name="T19" fmla="*/ 33 h 33"/>
                  <a:gd name="T20" fmla="*/ 20 w 24"/>
                  <a:gd name="T21" fmla="*/ 30 h 33"/>
                  <a:gd name="T22" fmla="*/ 7 w 24"/>
                  <a:gd name="T23" fmla="*/ 6 h 33"/>
                  <a:gd name="T24" fmla="*/ 10 w 24"/>
                  <a:gd name="T25" fmla="*/ 5 h 33"/>
                  <a:gd name="T26" fmla="*/ 15 w 24"/>
                  <a:gd name="T27" fmla="*/ 9 h 33"/>
                  <a:gd name="T28" fmla="*/ 10 w 24"/>
                  <a:gd name="T29" fmla="*/ 13 h 33"/>
                  <a:gd name="T30" fmla="*/ 7 w 24"/>
                  <a:gd name="T31" fmla="*/ 13 h 33"/>
                  <a:gd name="T32" fmla="*/ 7 w 24"/>
                  <a:gd name="T33" fmla="*/ 6 h 33"/>
                  <a:gd name="T34" fmla="*/ 7 w 24"/>
                  <a:gd name="T35" fmla="*/ 18 h 33"/>
                  <a:gd name="T36" fmla="*/ 10 w 24"/>
                  <a:gd name="T37" fmla="*/ 18 h 33"/>
                  <a:gd name="T38" fmla="*/ 16 w 24"/>
                  <a:gd name="T39" fmla="*/ 23 h 33"/>
                  <a:gd name="T40" fmla="*/ 10 w 24"/>
                  <a:gd name="T41" fmla="*/ 28 h 33"/>
                  <a:gd name="T42" fmla="*/ 7 w 24"/>
                  <a:gd name="T43" fmla="*/ 27 h 33"/>
                  <a:gd name="T44" fmla="*/ 7 w 24"/>
                  <a:gd name="T45" fmla="*/ 1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" h="33">
                    <a:moveTo>
                      <a:pt x="20" y="30"/>
                    </a:moveTo>
                    <a:cubicBezTo>
                      <a:pt x="22" y="28"/>
                      <a:pt x="24" y="26"/>
                      <a:pt x="24" y="23"/>
                    </a:cubicBezTo>
                    <a:cubicBezTo>
                      <a:pt x="24" y="19"/>
                      <a:pt x="21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21" y="14"/>
                      <a:pt x="23" y="11"/>
                      <a:pt x="23" y="8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6" y="1"/>
                      <a:pt x="14" y="0"/>
                      <a:pt x="9" y="0"/>
                    </a:cubicBezTo>
                    <a:cubicBezTo>
                      <a:pt x="6" y="0"/>
                      <a:pt x="2" y="1"/>
                      <a:pt x="0" y="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" y="33"/>
                      <a:pt x="4" y="33"/>
                      <a:pt x="8" y="33"/>
                    </a:cubicBezTo>
                    <a:cubicBezTo>
                      <a:pt x="14" y="33"/>
                      <a:pt x="18" y="32"/>
                      <a:pt x="20" y="30"/>
                    </a:cubicBezTo>
                    <a:close/>
                    <a:moveTo>
                      <a:pt x="7" y="6"/>
                    </a:moveTo>
                    <a:cubicBezTo>
                      <a:pt x="8" y="6"/>
                      <a:pt x="9" y="5"/>
                      <a:pt x="10" y="5"/>
                    </a:cubicBezTo>
                    <a:cubicBezTo>
                      <a:pt x="14" y="5"/>
                      <a:pt x="15" y="7"/>
                      <a:pt x="15" y="9"/>
                    </a:cubicBezTo>
                    <a:cubicBezTo>
                      <a:pt x="15" y="12"/>
                      <a:pt x="13" y="13"/>
                      <a:pt x="10" y="13"/>
                    </a:cubicBezTo>
                    <a:cubicBezTo>
                      <a:pt x="7" y="13"/>
                      <a:pt x="7" y="13"/>
                      <a:pt x="7" y="13"/>
                    </a:cubicBezTo>
                    <a:lnTo>
                      <a:pt x="7" y="6"/>
                    </a:lnTo>
                    <a:close/>
                    <a:moveTo>
                      <a:pt x="7" y="18"/>
                    </a:moveTo>
                    <a:cubicBezTo>
                      <a:pt x="10" y="18"/>
                      <a:pt x="10" y="18"/>
                      <a:pt x="10" y="18"/>
                    </a:cubicBezTo>
                    <a:cubicBezTo>
                      <a:pt x="13" y="18"/>
                      <a:pt x="16" y="20"/>
                      <a:pt x="16" y="23"/>
                    </a:cubicBezTo>
                    <a:cubicBezTo>
                      <a:pt x="16" y="26"/>
                      <a:pt x="13" y="28"/>
                      <a:pt x="10" y="28"/>
                    </a:cubicBezTo>
                    <a:cubicBezTo>
                      <a:pt x="9" y="28"/>
                      <a:pt x="8" y="28"/>
                      <a:pt x="7" y="27"/>
                    </a:cubicBezTo>
                    <a:lnTo>
                      <a:pt x="7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2" name="Freeform 62"/>
              <p:cNvSpPr/>
              <p:nvPr/>
            </p:nvSpPr>
            <p:spPr bwMode="auto">
              <a:xfrm>
                <a:off x="6440993" y="2859954"/>
                <a:ext cx="96838" cy="123825"/>
              </a:xfrm>
              <a:custGeom>
                <a:avLst/>
                <a:gdLst>
                  <a:gd name="T0" fmla="*/ 18 w 26"/>
                  <a:gd name="T1" fmla="*/ 6 h 33"/>
                  <a:gd name="T2" fmla="*/ 24 w 26"/>
                  <a:gd name="T3" fmla="*/ 7 h 33"/>
                  <a:gd name="T4" fmla="*/ 26 w 26"/>
                  <a:gd name="T5" fmla="*/ 2 h 33"/>
                  <a:gd name="T6" fmla="*/ 18 w 26"/>
                  <a:gd name="T7" fmla="*/ 0 h 33"/>
                  <a:gd name="T8" fmla="*/ 0 w 26"/>
                  <a:gd name="T9" fmla="*/ 17 h 33"/>
                  <a:gd name="T10" fmla="*/ 17 w 26"/>
                  <a:gd name="T11" fmla="*/ 33 h 33"/>
                  <a:gd name="T12" fmla="*/ 25 w 26"/>
                  <a:gd name="T13" fmla="*/ 32 h 33"/>
                  <a:gd name="T14" fmla="*/ 24 w 26"/>
                  <a:gd name="T15" fmla="*/ 26 h 33"/>
                  <a:gd name="T16" fmla="*/ 18 w 26"/>
                  <a:gd name="T17" fmla="*/ 27 h 33"/>
                  <a:gd name="T18" fmla="*/ 8 w 26"/>
                  <a:gd name="T19" fmla="*/ 17 h 33"/>
                  <a:gd name="T20" fmla="*/ 18 w 26"/>
                  <a:gd name="T21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33">
                    <a:moveTo>
                      <a:pt x="18" y="6"/>
                    </a:moveTo>
                    <a:cubicBezTo>
                      <a:pt x="21" y="6"/>
                      <a:pt x="23" y="7"/>
                      <a:pt x="24" y="7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4" y="1"/>
                      <a:pt x="22" y="0"/>
                      <a:pt x="18" y="0"/>
                    </a:cubicBezTo>
                    <a:cubicBezTo>
                      <a:pt x="8" y="0"/>
                      <a:pt x="0" y="6"/>
                      <a:pt x="0" y="17"/>
                    </a:cubicBezTo>
                    <a:cubicBezTo>
                      <a:pt x="0" y="26"/>
                      <a:pt x="6" y="33"/>
                      <a:pt x="17" y="33"/>
                    </a:cubicBezTo>
                    <a:cubicBezTo>
                      <a:pt x="21" y="33"/>
                      <a:pt x="24" y="33"/>
                      <a:pt x="25" y="32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3" y="27"/>
                      <a:pt x="20" y="27"/>
                      <a:pt x="18" y="27"/>
                    </a:cubicBezTo>
                    <a:cubicBezTo>
                      <a:pt x="12" y="27"/>
                      <a:pt x="8" y="23"/>
                      <a:pt x="8" y="17"/>
                    </a:cubicBezTo>
                    <a:cubicBezTo>
                      <a:pt x="8" y="10"/>
                      <a:pt x="12" y="6"/>
                      <a:pt x="18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3" name="Freeform 63"/>
              <p:cNvSpPr>
                <a:spLocks noEditPoints="1"/>
              </p:cNvSpPr>
              <p:nvPr/>
            </p:nvSpPr>
            <p:spPr bwMode="auto">
              <a:xfrm>
                <a:off x="6553705" y="2859954"/>
                <a:ext cx="107950" cy="123825"/>
              </a:xfrm>
              <a:custGeom>
                <a:avLst/>
                <a:gdLst>
                  <a:gd name="T0" fmla="*/ 29 w 29"/>
                  <a:gd name="T1" fmla="*/ 16 h 33"/>
                  <a:gd name="T2" fmla="*/ 23 w 29"/>
                  <a:gd name="T3" fmla="*/ 4 h 33"/>
                  <a:gd name="T4" fmla="*/ 10 w 29"/>
                  <a:gd name="T5" fmla="*/ 0 h 33"/>
                  <a:gd name="T6" fmla="*/ 0 w 29"/>
                  <a:gd name="T7" fmla="*/ 1 h 33"/>
                  <a:gd name="T8" fmla="*/ 0 w 29"/>
                  <a:gd name="T9" fmla="*/ 33 h 33"/>
                  <a:gd name="T10" fmla="*/ 8 w 29"/>
                  <a:gd name="T11" fmla="*/ 33 h 33"/>
                  <a:gd name="T12" fmla="*/ 23 w 29"/>
                  <a:gd name="T13" fmla="*/ 29 h 33"/>
                  <a:gd name="T14" fmla="*/ 29 w 29"/>
                  <a:gd name="T15" fmla="*/ 16 h 33"/>
                  <a:gd name="T16" fmla="*/ 10 w 29"/>
                  <a:gd name="T17" fmla="*/ 28 h 33"/>
                  <a:gd name="T18" fmla="*/ 7 w 29"/>
                  <a:gd name="T19" fmla="*/ 27 h 33"/>
                  <a:gd name="T20" fmla="*/ 7 w 29"/>
                  <a:gd name="T21" fmla="*/ 6 h 33"/>
                  <a:gd name="T22" fmla="*/ 11 w 29"/>
                  <a:gd name="T23" fmla="*/ 6 h 33"/>
                  <a:gd name="T24" fmla="*/ 21 w 29"/>
                  <a:gd name="T25" fmla="*/ 16 h 33"/>
                  <a:gd name="T26" fmla="*/ 10 w 29"/>
                  <a:gd name="T27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33">
                    <a:moveTo>
                      <a:pt x="29" y="16"/>
                    </a:moveTo>
                    <a:cubicBezTo>
                      <a:pt x="29" y="10"/>
                      <a:pt x="26" y="6"/>
                      <a:pt x="23" y="4"/>
                    </a:cubicBezTo>
                    <a:cubicBezTo>
                      <a:pt x="20" y="2"/>
                      <a:pt x="16" y="0"/>
                      <a:pt x="10" y="0"/>
                    </a:cubicBezTo>
                    <a:cubicBezTo>
                      <a:pt x="6" y="0"/>
                      <a:pt x="3" y="1"/>
                      <a:pt x="0" y="1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5" y="33"/>
                      <a:pt x="8" y="33"/>
                    </a:cubicBezTo>
                    <a:cubicBezTo>
                      <a:pt x="15" y="33"/>
                      <a:pt x="20" y="32"/>
                      <a:pt x="23" y="29"/>
                    </a:cubicBezTo>
                    <a:cubicBezTo>
                      <a:pt x="26" y="26"/>
                      <a:pt x="29" y="22"/>
                      <a:pt x="29" y="16"/>
                    </a:cubicBezTo>
                    <a:close/>
                    <a:moveTo>
                      <a:pt x="10" y="28"/>
                    </a:moveTo>
                    <a:cubicBezTo>
                      <a:pt x="9" y="28"/>
                      <a:pt x="8" y="28"/>
                      <a:pt x="7" y="2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9" y="6"/>
                      <a:pt x="11" y="6"/>
                    </a:cubicBezTo>
                    <a:cubicBezTo>
                      <a:pt x="17" y="6"/>
                      <a:pt x="21" y="10"/>
                      <a:pt x="21" y="16"/>
                    </a:cubicBezTo>
                    <a:cubicBezTo>
                      <a:pt x="21" y="24"/>
                      <a:pt x="17" y="28"/>
                      <a:pt x="10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4" name="Freeform 64"/>
              <p:cNvSpPr/>
              <p:nvPr/>
            </p:nvSpPr>
            <p:spPr bwMode="auto">
              <a:xfrm>
                <a:off x="6677530" y="2863129"/>
                <a:ext cx="77788" cy="120650"/>
              </a:xfrm>
              <a:custGeom>
                <a:avLst/>
                <a:gdLst>
                  <a:gd name="T0" fmla="*/ 49 w 49"/>
                  <a:gd name="T1" fmla="*/ 62 h 76"/>
                  <a:gd name="T2" fmla="*/ 19 w 49"/>
                  <a:gd name="T3" fmla="*/ 62 h 76"/>
                  <a:gd name="T4" fmla="*/ 19 w 49"/>
                  <a:gd name="T5" fmla="*/ 43 h 76"/>
                  <a:gd name="T6" fmla="*/ 45 w 49"/>
                  <a:gd name="T7" fmla="*/ 43 h 76"/>
                  <a:gd name="T8" fmla="*/ 45 w 49"/>
                  <a:gd name="T9" fmla="*/ 29 h 76"/>
                  <a:gd name="T10" fmla="*/ 19 w 49"/>
                  <a:gd name="T11" fmla="*/ 29 h 76"/>
                  <a:gd name="T12" fmla="*/ 19 w 49"/>
                  <a:gd name="T13" fmla="*/ 15 h 76"/>
                  <a:gd name="T14" fmla="*/ 47 w 49"/>
                  <a:gd name="T15" fmla="*/ 15 h 76"/>
                  <a:gd name="T16" fmla="*/ 47 w 49"/>
                  <a:gd name="T17" fmla="*/ 0 h 76"/>
                  <a:gd name="T18" fmla="*/ 0 w 49"/>
                  <a:gd name="T19" fmla="*/ 0 h 76"/>
                  <a:gd name="T20" fmla="*/ 0 w 49"/>
                  <a:gd name="T21" fmla="*/ 76 h 76"/>
                  <a:gd name="T22" fmla="*/ 49 w 49"/>
                  <a:gd name="T23" fmla="*/ 76 h 76"/>
                  <a:gd name="T24" fmla="*/ 49 w 49"/>
                  <a:gd name="T25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76">
                    <a:moveTo>
                      <a:pt x="49" y="62"/>
                    </a:moveTo>
                    <a:lnTo>
                      <a:pt x="19" y="62"/>
                    </a:lnTo>
                    <a:lnTo>
                      <a:pt x="19" y="43"/>
                    </a:lnTo>
                    <a:lnTo>
                      <a:pt x="45" y="43"/>
                    </a:lnTo>
                    <a:lnTo>
                      <a:pt x="45" y="29"/>
                    </a:lnTo>
                    <a:lnTo>
                      <a:pt x="19" y="29"/>
                    </a:lnTo>
                    <a:lnTo>
                      <a:pt x="19" y="15"/>
                    </a:lnTo>
                    <a:lnTo>
                      <a:pt x="47" y="15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76"/>
                    </a:lnTo>
                    <a:lnTo>
                      <a:pt x="49" y="76"/>
                    </a:lnTo>
                    <a:lnTo>
                      <a:pt x="49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5" name="Freeform 65"/>
              <p:cNvSpPr/>
              <p:nvPr/>
            </p:nvSpPr>
            <p:spPr bwMode="auto">
              <a:xfrm>
                <a:off x="6774368" y="2863129"/>
                <a:ext cx="71438" cy="120650"/>
              </a:xfrm>
              <a:custGeom>
                <a:avLst/>
                <a:gdLst>
                  <a:gd name="T0" fmla="*/ 45 w 45"/>
                  <a:gd name="T1" fmla="*/ 31 h 76"/>
                  <a:gd name="T2" fmla="*/ 17 w 45"/>
                  <a:gd name="T3" fmla="*/ 31 h 76"/>
                  <a:gd name="T4" fmla="*/ 17 w 45"/>
                  <a:gd name="T5" fmla="*/ 15 h 76"/>
                  <a:gd name="T6" fmla="*/ 45 w 45"/>
                  <a:gd name="T7" fmla="*/ 15 h 76"/>
                  <a:gd name="T8" fmla="*/ 45 w 45"/>
                  <a:gd name="T9" fmla="*/ 0 h 76"/>
                  <a:gd name="T10" fmla="*/ 0 w 45"/>
                  <a:gd name="T11" fmla="*/ 0 h 76"/>
                  <a:gd name="T12" fmla="*/ 0 w 45"/>
                  <a:gd name="T13" fmla="*/ 76 h 76"/>
                  <a:gd name="T14" fmla="*/ 17 w 45"/>
                  <a:gd name="T15" fmla="*/ 76 h 76"/>
                  <a:gd name="T16" fmla="*/ 17 w 45"/>
                  <a:gd name="T17" fmla="*/ 45 h 76"/>
                  <a:gd name="T18" fmla="*/ 45 w 45"/>
                  <a:gd name="T19" fmla="*/ 45 h 76"/>
                  <a:gd name="T20" fmla="*/ 45 w 45"/>
                  <a:gd name="T21" fmla="*/ 3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76">
                    <a:moveTo>
                      <a:pt x="45" y="31"/>
                    </a:moveTo>
                    <a:lnTo>
                      <a:pt x="17" y="31"/>
                    </a:lnTo>
                    <a:lnTo>
                      <a:pt x="17" y="15"/>
                    </a:lnTo>
                    <a:lnTo>
                      <a:pt x="45" y="15"/>
                    </a:lnTo>
                    <a:lnTo>
                      <a:pt x="45" y="0"/>
                    </a:lnTo>
                    <a:lnTo>
                      <a:pt x="0" y="0"/>
                    </a:lnTo>
                    <a:lnTo>
                      <a:pt x="0" y="76"/>
                    </a:lnTo>
                    <a:lnTo>
                      <a:pt x="17" y="76"/>
                    </a:lnTo>
                    <a:lnTo>
                      <a:pt x="17" y="45"/>
                    </a:lnTo>
                    <a:lnTo>
                      <a:pt x="45" y="45"/>
                    </a:lnTo>
                    <a:lnTo>
                      <a:pt x="45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6" name="Freeform 66"/>
              <p:cNvSpPr>
                <a:spLocks noEditPoints="1"/>
              </p:cNvSpPr>
              <p:nvPr/>
            </p:nvSpPr>
            <p:spPr bwMode="auto">
              <a:xfrm>
                <a:off x="6444168" y="3017117"/>
                <a:ext cx="63500" cy="87313"/>
              </a:xfrm>
              <a:custGeom>
                <a:avLst/>
                <a:gdLst>
                  <a:gd name="T0" fmla="*/ 9 w 17"/>
                  <a:gd name="T1" fmla="*/ 0 h 23"/>
                  <a:gd name="T2" fmla="*/ 0 w 17"/>
                  <a:gd name="T3" fmla="*/ 12 h 23"/>
                  <a:gd name="T4" fmla="*/ 9 w 17"/>
                  <a:gd name="T5" fmla="*/ 23 h 23"/>
                  <a:gd name="T6" fmla="*/ 17 w 17"/>
                  <a:gd name="T7" fmla="*/ 12 h 23"/>
                  <a:gd name="T8" fmla="*/ 9 w 17"/>
                  <a:gd name="T9" fmla="*/ 0 h 23"/>
                  <a:gd name="T10" fmla="*/ 9 w 17"/>
                  <a:gd name="T11" fmla="*/ 19 h 23"/>
                  <a:gd name="T12" fmla="*/ 6 w 17"/>
                  <a:gd name="T13" fmla="*/ 12 h 23"/>
                  <a:gd name="T14" fmla="*/ 9 w 17"/>
                  <a:gd name="T15" fmla="*/ 4 h 23"/>
                  <a:gd name="T16" fmla="*/ 12 w 17"/>
                  <a:gd name="T17" fmla="*/ 12 h 23"/>
                  <a:gd name="T18" fmla="*/ 9 w 17"/>
                  <a:gd name="T1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23">
                    <a:moveTo>
                      <a:pt x="9" y="0"/>
                    </a:moveTo>
                    <a:cubicBezTo>
                      <a:pt x="3" y="0"/>
                      <a:pt x="0" y="5"/>
                      <a:pt x="0" y="12"/>
                    </a:cubicBezTo>
                    <a:cubicBezTo>
                      <a:pt x="0" y="18"/>
                      <a:pt x="3" y="23"/>
                      <a:pt x="9" y="23"/>
                    </a:cubicBezTo>
                    <a:cubicBezTo>
                      <a:pt x="14" y="23"/>
                      <a:pt x="17" y="19"/>
                      <a:pt x="17" y="12"/>
                    </a:cubicBezTo>
                    <a:cubicBezTo>
                      <a:pt x="17" y="6"/>
                      <a:pt x="15" y="0"/>
                      <a:pt x="9" y="0"/>
                    </a:cubicBezTo>
                    <a:close/>
                    <a:moveTo>
                      <a:pt x="9" y="19"/>
                    </a:moveTo>
                    <a:cubicBezTo>
                      <a:pt x="7" y="19"/>
                      <a:pt x="6" y="17"/>
                      <a:pt x="6" y="12"/>
                    </a:cubicBezTo>
                    <a:cubicBezTo>
                      <a:pt x="6" y="7"/>
                      <a:pt x="7" y="4"/>
                      <a:pt x="9" y="4"/>
                    </a:cubicBezTo>
                    <a:cubicBezTo>
                      <a:pt x="11" y="4"/>
                      <a:pt x="12" y="7"/>
                      <a:pt x="12" y="12"/>
                    </a:cubicBezTo>
                    <a:cubicBezTo>
                      <a:pt x="12" y="17"/>
                      <a:pt x="11" y="19"/>
                      <a:pt x="9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7" name="Freeform 67"/>
              <p:cNvSpPr/>
              <p:nvPr/>
            </p:nvSpPr>
            <p:spPr bwMode="auto">
              <a:xfrm>
                <a:off x="6548943" y="3021879"/>
                <a:ext cx="38100" cy="82550"/>
              </a:xfrm>
              <a:custGeom>
                <a:avLst/>
                <a:gdLst>
                  <a:gd name="T0" fmla="*/ 0 w 24"/>
                  <a:gd name="T1" fmla="*/ 5 h 52"/>
                  <a:gd name="T2" fmla="*/ 3 w 24"/>
                  <a:gd name="T3" fmla="*/ 14 h 52"/>
                  <a:gd name="T4" fmla="*/ 12 w 24"/>
                  <a:gd name="T5" fmla="*/ 9 h 52"/>
                  <a:gd name="T6" fmla="*/ 12 w 24"/>
                  <a:gd name="T7" fmla="*/ 9 h 52"/>
                  <a:gd name="T8" fmla="*/ 12 w 24"/>
                  <a:gd name="T9" fmla="*/ 52 h 52"/>
                  <a:gd name="T10" fmla="*/ 24 w 24"/>
                  <a:gd name="T11" fmla="*/ 52 h 52"/>
                  <a:gd name="T12" fmla="*/ 24 w 24"/>
                  <a:gd name="T13" fmla="*/ 0 h 52"/>
                  <a:gd name="T14" fmla="*/ 15 w 24"/>
                  <a:gd name="T15" fmla="*/ 0 h 52"/>
                  <a:gd name="T16" fmla="*/ 0 w 24"/>
                  <a:gd name="T17" fmla="*/ 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52">
                    <a:moveTo>
                      <a:pt x="0" y="5"/>
                    </a:moveTo>
                    <a:lnTo>
                      <a:pt x="3" y="14"/>
                    </a:lnTo>
                    <a:lnTo>
                      <a:pt x="12" y="9"/>
                    </a:lnTo>
                    <a:lnTo>
                      <a:pt x="12" y="9"/>
                    </a:lnTo>
                    <a:lnTo>
                      <a:pt x="12" y="52"/>
                    </a:lnTo>
                    <a:lnTo>
                      <a:pt x="24" y="52"/>
                    </a:lnTo>
                    <a:lnTo>
                      <a:pt x="24" y="0"/>
                    </a:lnTo>
                    <a:lnTo>
                      <a:pt x="1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8" name="Freeform 68"/>
              <p:cNvSpPr/>
              <p:nvPr/>
            </p:nvSpPr>
            <p:spPr bwMode="auto">
              <a:xfrm>
                <a:off x="6639430" y="3017117"/>
                <a:ext cx="60325" cy="87313"/>
              </a:xfrm>
              <a:custGeom>
                <a:avLst/>
                <a:gdLst>
                  <a:gd name="T0" fmla="*/ 8 w 16"/>
                  <a:gd name="T1" fmla="*/ 19 h 23"/>
                  <a:gd name="T2" fmla="*/ 10 w 16"/>
                  <a:gd name="T3" fmla="*/ 17 h 23"/>
                  <a:gd name="T4" fmla="*/ 16 w 16"/>
                  <a:gd name="T5" fmla="*/ 7 h 23"/>
                  <a:gd name="T6" fmla="*/ 8 w 16"/>
                  <a:gd name="T7" fmla="*/ 0 h 23"/>
                  <a:gd name="T8" fmla="*/ 1 w 16"/>
                  <a:gd name="T9" fmla="*/ 3 h 23"/>
                  <a:gd name="T10" fmla="*/ 2 w 16"/>
                  <a:gd name="T11" fmla="*/ 6 h 23"/>
                  <a:gd name="T12" fmla="*/ 7 w 16"/>
                  <a:gd name="T13" fmla="*/ 5 h 23"/>
                  <a:gd name="T14" fmla="*/ 10 w 16"/>
                  <a:gd name="T15" fmla="*/ 8 h 23"/>
                  <a:gd name="T16" fmla="*/ 3 w 16"/>
                  <a:gd name="T17" fmla="*/ 17 h 23"/>
                  <a:gd name="T18" fmla="*/ 0 w 16"/>
                  <a:gd name="T19" fmla="*/ 20 h 23"/>
                  <a:gd name="T20" fmla="*/ 0 w 16"/>
                  <a:gd name="T21" fmla="*/ 23 h 23"/>
                  <a:gd name="T22" fmla="*/ 16 w 16"/>
                  <a:gd name="T23" fmla="*/ 23 h 23"/>
                  <a:gd name="T24" fmla="*/ 16 w 16"/>
                  <a:gd name="T25" fmla="*/ 19 h 23"/>
                  <a:gd name="T26" fmla="*/ 8 w 16"/>
                  <a:gd name="T27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23">
                    <a:moveTo>
                      <a:pt x="8" y="19"/>
                    </a:moveTo>
                    <a:cubicBezTo>
                      <a:pt x="10" y="17"/>
                      <a:pt x="10" y="17"/>
                      <a:pt x="10" y="17"/>
                    </a:cubicBezTo>
                    <a:cubicBezTo>
                      <a:pt x="13" y="14"/>
                      <a:pt x="16" y="11"/>
                      <a:pt x="16" y="7"/>
                    </a:cubicBezTo>
                    <a:cubicBezTo>
                      <a:pt x="16" y="3"/>
                      <a:pt x="13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5" y="5"/>
                      <a:pt x="7" y="5"/>
                    </a:cubicBezTo>
                    <a:cubicBezTo>
                      <a:pt x="9" y="5"/>
                      <a:pt x="10" y="6"/>
                      <a:pt x="10" y="8"/>
                    </a:cubicBezTo>
                    <a:cubicBezTo>
                      <a:pt x="10" y="10"/>
                      <a:pt x="8" y="13"/>
                      <a:pt x="3" y="17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8" y="19"/>
                      <a:pt x="8" y="19"/>
                      <a:pt x="8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9" name="Freeform 69"/>
              <p:cNvSpPr/>
              <p:nvPr/>
            </p:nvSpPr>
            <p:spPr bwMode="auto">
              <a:xfrm>
                <a:off x="6737855" y="3017117"/>
                <a:ext cx="58738" cy="87313"/>
              </a:xfrm>
              <a:custGeom>
                <a:avLst/>
                <a:gdLst>
                  <a:gd name="T0" fmla="*/ 11 w 16"/>
                  <a:gd name="T1" fmla="*/ 11 h 23"/>
                  <a:gd name="T2" fmla="*/ 11 w 16"/>
                  <a:gd name="T3" fmla="*/ 11 h 23"/>
                  <a:gd name="T4" fmla="*/ 15 w 16"/>
                  <a:gd name="T5" fmla="*/ 6 h 23"/>
                  <a:gd name="T6" fmla="*/ 8 w 16"/>
                  <a:gd name="T7" fmla="*/ 0 h 23"/>
                  <a:gd name="T8" fmla="*/ 1 w 16"/>
                  <a:gd name="T9" fmla="*/ 2 h 23"/>
                  <a:gd name="T10" fmla="*/ 2 w 16"/>
                  <a:gd name="T11" fmla="*/ 6 h 23"/>
                  <a:gd name="T12" fmla="*/ 6 w 16"/>
                  <a:gd name="T13" fmla="*/ 4 h 23"/>
                  <a:gd name="T14" fmla="*/ 10 w 16"/>
                  <a:gd name="T15" fmla="*/ 7 h 23"/>
                  <a:gd name="T16" fmla="*/ 6 w 16"/>
                  <a:gd name="T17" fmla="*/ 9 h 23"/>
                  <a:gd name="T18" fmla="*/ 4 w 16"/>
                  <a:gd name="T19" fmla="*/ 9 h 23"/>
                  <a:gd name="T20" fmla="*/ 4 w 16"/>
                  <a:gd name="T21" fmla="*/ 13 h 23"/>
                  <a:gd name="T22" fmla="*/ 6 w 16"/>
                  <a:gd name="T23" fmla="*/ 13 h 23"/>
                  <a:gd name="T24" fmla="*/ 10 w 16"/>
                  <a:gd name="T25" fmla="*/ 16 h 23"/>
                  <a:gd name="T26" fmla="*/ 6 w 16"/>
                  <a:gd name="T27" fmla="*/ 19 h 23"/>
                  <a:gd name="T28" fmla="*/ 1 w 16"/>
                  <a:gd name="T29" fmla="*/ 18 h 23"/>
                  <a:gd name="T30" fmla="*/ 0 w 16"/>
                  <a:gd name="T31" fmla="*/ 22 h 23"/>
                  <a:gd name="T32" fmla="*/ 7 w 16"/>
                  <a:gd name="T33" fmla="*/ 23 h 23"/>
                  <a:gd name="T34" fmla="*/ 16 w 16"/>
                  <a:gd name="T35" fmla="*/ 17 h 23"/>
                  <a:gd name="T36" fmla="*/ 11 w 16"/>
                  <a:gd name="T3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3">
                    <a:moveTo>
                      <a:pt x="11" y="11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4" y="10"/>
                      <a:pt x="15" y="8"/>
                      <a:pt x="15" y="6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5" y="0"/>
                      <a:pt x="2" y="1"/>
                      <a:pt x="1" y="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5"/>
                      <a:pt x="5" y="4"/>
                      <a:pt x="6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0" y="9"/>
                      <a:pt x="7" y="9"/>
                      <a:pt x="6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3"/>
                      <a:pt x="10" y="14"/>
                      <a:pt x="10" y="16"/>
                    </a:cubicBezTo>
                    <a:cubicBezTo>
                      <a:pt x="10" y="18"/>
                      <a:pt x="9" y="19"/>
                      <a:pt x="6" y="19"/>
                    </a:cubicBezTo>
                    <a:cubicBezTo>
                      <a:pt x="4" y="19"/>
                      <a:pt x="2" y="18"/>
                      <a:pt x="1" y="18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3"/>
                      <a:pt x="4" y="23"/>
                      <a:pt x="7" y="23"/>
                    </a:cubicBezTo>
                    <a:cubicBezTo>
                      <a:pt x="12" y="23"/>
                      <a:pt x="16" y="20"/>
                      <a:pt x="16" y="17"/>
                    </a:cubicBezTo>
                    <a:cubicBezTo>
                      <a:pt x="16" y="14"/>
                      <a:pt x="13" y="12"/>
                      <a:pt x="11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0" name="Freeform 70"/>
              <p:cNvSpPr>
                <a:spLocks noEditPoints="1"/>
              </p:cNvSpPr>
              <p:nvPr/>
            </p:nvSpPr>
            <p:spPr bwMode="auto">
              <a:xfrm>
                <a:off x="6831518" y="3021879"/>
                <a:ext cx="66675" cy="82550"/>
              </a:xfrm>
              <a:custGeom>
                <a:avLst/>
                <a:gdLst>
                  <a:gd name="T0" fmla="*/ 15 w 18"/>
                  <a:gd name="T1" fmla="*/ 0 h 22"/>
                  <a:gd name="T2" fmla="*/ 9 w 18"/>
                  <a:gd name="T3" fmla="*/ 0 h 22"/>
                  <a:gd name="T4" fmla="*/ 0 w 18"/>
                  <a:gd name="T5" fmla="*/ 13 h 22"/>
                  <a:gd name="T6" fmla="*/ 0 w 18"/>
                  <a:gd name="T7" fmla="*/ 17 h 22"/>
                  <a:gd name="T8" fmla="*/ 10 w 18"/>
                  <a:gd name="T9" fmla="*/ 17 h 22"/>
                  <a:gd name="T10" fmla="*/ 10 w 18"/>
                  <a:gd name="T11" fmla="*/ 22 h 22"/>
                  <a:gd name="T12" fmla="*/ 15 w 18"/>
                  <a:gd name="T13" fmla="*/ 22 h 22"/>
                  <a:gd name="T14" fmla="*/ 15 w 18"/>
                  <a:gd name="T15" fmla="*/ 17 h 22"/>
                  <a:gd name="T16" fmla="*/ 18 w 18"/>
                  <a:gd name="T17" fmla="*/ 17 h 22"/>
                  <a:gd name="T18" fmla="*/ 18 w 18"/>
                  <a:gd name="T19" fmla="*/ 13 h 22"/>
                  <a:gd name="T20" fmla="*/ 15 w 18"/>
                  <a:gd name="T21" fmla="*/ 13 h 22"/>
                  <a:gd name="T22" fmla="*/ 15 w 18"/>
                  <a:gd name="T23" fmla="*/ 0 h 22"/>
                  <a:gd name="T24" fmla="*/ 10 w 18"/>
                  <a:gd name="T25" fmla="*/ 8 h 22"/>
                  <a:gd name="T26" fmla="*/ 10 w 18"/>
                  <a:gd name="T27" fmla="*/ 13 h 22"/>
                  <a:gd name="T28" fmla="*/ 5 w 18"/>
                  <a:gd name="T29" fmla="*/ 13 h 22"/>
                  <a:gd name="T30" fmla="*/ 5 w 18"/>
                  <a:gd name="T31" fmla="*/ 13 h 22"/>
                  <a:gd name="T32" fmla="*/ 8 w 18"/>
                  <a:gd name="T33" fmla="*/ 8 h 22"/>
                  <a:gd name="T34" fmla="*/ 10 w 18"/>
                  <a:gd name="T35" fmla="*/ 4 h 22"/>
                  <a:gd name="T36" fmla="*/ 10 w 18"/>
                  <a:gd name="T37" fmla="*/ 4 h 22"/>
                  <a:gd name="T38" fmla="*/ 10 w 18"/>
                  <a:gd name="T39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2">
                    <a:moveTo>
                      <a:pt x="1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0"/>
                    </a:lnTo>
                    <a:close/>
                    <a:moveTo>
                      <a:pt x="10" y="8"/>
                    </a:moveTo>
                    <a:cubicBezTo>
                      <a:pt x="10" y="13"/>
                      <a:pt x="10" y="13"/>
                      <a:pt x="10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6"/>
                      <a:pt x="9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7"/>
                      <a:pt x="1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1" name="Freeform 71"/>
              <p:cNvSpPr/>
              <p:nvPr/>
            </p:nvSpPr>
            <p:spPr bwMode="auto">
              <a:xfrm>
                <a:off x="6933118" y="3021879"/>
                <a:ext cx="55563" cy="82550"/>
              </a:xfrm>
              <a:custGeom>
                <a:avLst/>
                <a:gdLst>
                  <a:gd name="T0" fmla="*/ 13 w 15"/>
                  <a:gd name="T1" fmla="*/ 9 h 22"/>
                  <a:gd name="T2" fmla="*/ 7 w 15"/>
                  <a:gd name="T3" fmla="*/ 7 h 22"/>
                  <a:gd name="T4" fmla="*/ 5 w 15"/>
                  <a:gd name="T5" fmla="*/ 7 h 22"/>
                  <a:gd name="T6" fmla="*/ 6 w 15"/>
                  <a:gd name="T7" fmla="*/ 4 h 22"/>
                  <a:gd name="T8" fmla="*/ 15 w 15"/>
                  <a:gd name="T9" fmla="*/ 4 h 22"/>
                  <a:gd name="T10" fmla="*/ 15 w 15"/>
                  <a:gd name="T11" fmla="*/ 0 h 22"/>
                  <a:gd name="T12" fmla="*/ 2 w 15"/>
                  <a:gd name="T13" fmla="*/ 0 h 22"/>
                  <a:gd name="T14" fmla="*/ 1 w 15"/>
                  <a:gd name="T15" fmla="*/ 11 h 22"/>
                  <a:gd name="T16" fmla="*/ 4 w 15"/>
                  <a:gd name="T17" fmla="*/ 11 h 22"/>
                  <a:gd name="T18" fmla="*/ 10 w 15"/>
                  <a:gd name="T19" fmla="*/ 15 h 22"/>
                  <a:gd name="T20" fmla="*/ 6 w 15"/>
                  <a:gd name="T21" fmla="*/ 18 h 22"/>
                  <a:gd name="T22" fmla="*/ 1 w 15"/>
                  <a:gd name="T23" fmla="*/ 17 h 22"/>
                  <a:gd name="T24" fmla="*/ 0 w 15"/>
                  <a:gd name="T25" fmla="*/ 21 h 22"/>
                  <a:gd name="T26" fmla="*/ 6 w 15"/>
                  <a:gd name="T27" fmla="*/ 22 h 22"/>
                  <a:gd name="T28" fmla="*/ 15 w 15"/>
                  <a:gd name="T29" fmla="*/ 15 h 22"/>
                  <a:gd name="T30" fmla="*/ 13 w 15"/>
                  <a:gd name="T31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22">
                    <a:moveTo>
                      <a:pt x="13" y="9"/>
                    </a:moveTo>
                    <a:cubicBezTo>
                      <a:pt x="11" y="8"/>
                      <a:pt x="9" y="7"/>
                      <a:pt x="7" y="7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1"/>
                      <a:pt x="3" y="11"/>
                      <a:pt x="4" y="11"/>
                    </a:cubicBezTo>
                    <a:cubicBezTo>
                      <a:pt x="8" y="11"/>
                      <a:pt x="10" y="13"/>
                      <a:pt x="10" y="15"/>
                    </a:cubicBezTo>
                    <a:cubicBezTo>
                      <a:pt x="10" y="17"/>
                      <a:pt x="8" y="18"/>
                      <a:pt x="6" y="18"/>
                    </a:cubicBezTo>
                    <a:cubicBezTo>
                      <a:pt x="4" y="18"/>
                      <a:pt x="2" y="18"/>
                      <a:pt x="1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3" y="22"/>
                      <a:pt x="6" y="22"/>
                    </a:cubicBezTo>
                    <a:cubicBezTo>
                      <a:pt x="12" y="22"/>
                      <a:pt x="15" y="19"/>
                      <a:pt x="15" y="15"/>
                    </a:cubicBezTo>
                    <a:cubicBezTo>
                      <a:pt x="15" y="12"/>
                      <a:pt x="14" y="10"/>
                      <a:pt x="1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3192968" y="2571029"/>
              <a:ext cx="1012825" cy="766763"/>
              <a:chOff x="3192968" y="2571029"/>
              <a:chExt cx="1012825" cy="766763"/>
            </a:xfrm>
            <a:grpFill/>
          </p:grpSpPr>
          <p:sp>
            <p:nvSpPr>
              <p:cNvPr id="93" name="Freeform 74"/>
              <p:cNvSpPr>
                <a:spLocks noEditPoints="1"/>
              </p:cNvSpPr>
              <p:nvPr/>
            </p:nvSpPr>
            <p:spPr bwMode="auto">
              <a:xfrm>
                <a:off x="3485068" y="3082204"/>
                <a:ext cx="649288" cy="239713"/>
              </a:xfrm>
              <a:custGeom>
                <a:avLst/>
                <a:gdLst>
                  <a:gd name="T0" fmla="*/ 0 w 173"/>
                  <a:gd name="T1" fmla="*/ 12 h 64"/>
                  <a:gd name="T2" fmla="*/ 0 w 173"/>
                  <a:gd name="T3" fmla="*/ 52 h 64"/>
                  <a:gd name="T4" fmla="*/ 12 w 173"/>
                  <a:gd name="T5" fmla="*/ 64 h 64"/>
                  <a:gd name="T6" fmla="*/ 173 w 173"/>
                  <a:gd name="T7" fmla="*/ 64 h 64"/>
                  <a:gd name="T8" fmla="*/ 173 w 173"/>
                  <a:gd name="T9" fmla="*/ 54 h 64"/>
                  <a:gd name="T10" fmla="*/ 162 w 173"/>
                  <a:gd name="T11" fmla="*/ 54 h 64"/>
                  <a:gd name="T12" fmla="*/ 159 w 173"/>
                  <a:gd name="T13" fmla="*/ 34 h 64"/>
                  <a:gd name="T14" fmla="*/ 164 w 173"/>
                  <a:gd name="T15" fmla="*/ 10 h 64"/>
                  <a:gd name="T16" fmla="*/ 173 w 173"/>
                  <a:gd name="T17" fmla="*/ 10 h 64"/>
                  <a:gd name="T18" fmla="*/ 173 w 173"/>
                  <a:gd name="T19" fmla="*/ 0 h 64"/>
                  <a:gd name="T20" fmla="*/ 12 w 173"/>
                  <a:gd name="T21" fmla="*/ 0 h 64"/>
                  <a:gd name="T22" fmla="*/ 0 w 173"/>
                  <a:gd name="T23" fmla="*/ 12 h 64"/>
                  <a:gd name="T24" fmla="*/ 150 w 173"/>
                  <a:gd name="T25" fmla="*/ 21 h 64"/>
                  <a:gd name="T26" fmla="*/ 149 w 173"/>
                  <a:gd name="T27" fmla="*/ 30 h 64"/>
                  <a:gd name="T28" fmla="*/ 25 w 173"/>
                  <a:gd name="T29" fmla="*/ 30 h 64"/>
                  <a:gd name="T30" fmla="*/ 25 w 173"/>
                  <a:gd name="T31" fmla="*/ 34 h 64"/>
                  <a:gd name="T32" fmla="*/ 149 w 173"/>
                  <a:gd name="T33" fmla="*/ 34 h 64"/>
                  <a:gd name="T34" fmla="*/ 150 w 173"/>
                  <a:gd name="T35" fmla="*/ 43 h 64"/>
                  <a:gd name="T36" fmla="*/ 26 w 173"/>
                  <a:gd name="T37" fmla="*/ 43 h 64"/>
                  <a:gd name="T38" fmla="*/ 26 w 173"/>
                  <a:gd name="T39" fmla="*/ 47 h 64"/>
                  <a:gd name="T40" fmla="*/ 150 w 173"/>
                  <a:gd name="T41" fmla="*/ 47 h 64"/>
                  <a:gd name="T42" fmla="*/ 152 w 173"/>
                  <a:gd name="T43" fmla="*/ 54 h 64"/>
                  <a:gd name="T44" fmla="*/ 12 w 173"/>
                  <a:gd name="T45" fmla="*/ 54 h 64"/>
                  <a:gd name="T46" fmla="*/ 10 w 173"/>
                  <a:gd name="T47" fmla="*/ 52 h 64"/>
                  <a:gd name="T48" fmla="*/ 10 w 173"/>
                  <a:gd name="T49" fmla="*/ 12 h 64"/>
                  <a:gd name="T50" fmla="*/ 12 w 173"/>
                  <a:gd name="T51" fmla="*/ 10 h 64"/>
                  <a:gd name="T52" fmla="*/ 153 w 173"/>
                  <a:gd name="T53" fmla="*/ 10 h 64"/>
                  <a:gd name="T54" fmla="*/ 151 w 173"/>
                  <a:gd name="T55" fmla="*/ 17 h 64"/>
                  <a:gd name="T56" fmla="*/ 26 w 173"/>
                  <a:gd name="T57" fmla="*/ 17 h 64"/>
                  <a:gd name="T58" fmla="*/ 26 w 173"/>
                  <a:gd name="T59" fmla="*/ 21 h 64"/>
                  <a:gd name="T60" fmla="*/ 150 w 173"/>
                  <a:gd name="T61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4">
                    <a:moveTo>
                      <a:pt x="0" y="1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9"/>
                      <a:pt x="6" y="64"/>
                      <a:pt x="12" y="64"/>
                    </a:cubicBezTo>
                    <a:cubicBezTo>
                      <a:pt x="173" y="64"/>
                      <a:pt x="173" y="64"/>
                      <a:pt x="173" y="64"/>
                    </a:cubicBezTo>
                    <a:cubicBezTo>
                      <a:pt x="173" y="54"/>
                      <a:pt x="173" y="54"/>
                      <a:pt x="173" y="54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61" y="50"/>
                      <a:pt x="159" y="43"/>
                      <a:pt x="159" y="34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  <a:moveTo>
                      <a:pt x="150" y="21"/>
                    </a:moveTo>
                    <a:cubicBezTo>
                      <a:pt x="150" y="24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149" y="34"/>
                      <a:pt x="149" y="34"/>
                      <a:pt x="149" y="34"/>
                    </a:cubicBezTo>
                    <a:cubicBezTo>
                      <a:pt x="149" y="37"/>
                      <a:pt x="149" y="40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150" y="47"/>
                      <a:pt x="150" y="47"/>
                      <a:pt x="150" y="47"/>
                    </a:cubicBezTo>
                    <a:cubicBezTo>
                      <a:pt x="151" y="50"/>
                      <a:pt x="151" y="52"/>
                      <a:pt x="15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1" y="54"/>
                      <a:pt x="10" y="53"/>
                      <a:pt x="10" y="5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2"/>
                      <a:pt x="152" y="14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1"/>
                      <a:pt x="26" y="21"/>
                      <a:pt x="26" y="21"/>
                    </a:cubicBezTo>
                    <a:lnTo>
                      <a:pt x="150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4" name="Freeform 75"/>
              <p:cNvSpPr>
                <a:spLocks noEditPoints="1"/>
              </p:cNvSpPr>
              <p:nvPr/>
            </p:nvSpPr>
            <p:spPr bwMode="auto">
              <a:xfrm>
                <a:off x="3473955" y="2807567"/>
                <a:ext cx="649288" cy="244475"/>
              </a:xfrm>
              <a:custGeom>
                <a:avLst/>
                <a:gdLst>
                  <a:gd name="T0" fmla="*/ 12 w 173"/>
                  <a:gd name="T1" fmla="*/ 65 h 65"/>
                  <a:gd name="T2" fmla="*/ 173 w 173"/>
                  <a:gd name="T3" fmla="*/ 65 h 65"/>
                  <a:gd name="T4" fmla="*/ 173 w 173"/>
                  <a:gd name="T5" fmla="*/ 55 h 65"/>
                  <a:gd name="T6" fmla="*/ 162 w 173"/>
                  <a:gd name="T7" fmla="*/ 55 h 65"/>
                  <a:gd name="T8" fmla="*/ 159 w 173"/>
                  <a:gd name="T9" fmla="*/ 35 h 65"/>
                  <a:gd name="T10" fmla="*/ 164 w 173"/>
                  <a:gd name="T11" fmla="*/ 10 h 65"/>
                  <a:gd name="T12" fmla="*/ 173 w 173"/>
                  <a:gd name="T13" fmla="*/ 10 h 65"/>
                  <a:gd name="T14" fmla="*/ 173 w 173"/>
                  <a:gd name="T15" fmla="*/ 0 h 65"/>
                  <a:gd name="T16" fmla="*/ 12 w 173"/>
                  <a:gd name="T17" fmla="*/ 0 h 65"/>
                  <a:gd name="T18" fmla="*/ 0 w 173"/>
                  <a:gd name="T19" fmla="*/ 12 h 65"/>
                  <a:gd name="T20" fmla="*/ 0 w 173"/>
                  <a:gd name="T21" fmla="*/ 53 h 65"/>
                  <a:gd name="T22" fmla="*/ 12 w 173"/>
                  <a:gd name="T23" fmla="*/ 65 h 65"/>
                  <a:gd name="T24" fmla="*/ 10 w 173"/>
                  <a:gd name="T25" fmla="*/ 12 h 65"/>
                  <a:gd name="T26" fmla="*/ 12 w 173"/>
                  <a:gd name="T27" fmla="*/ 10 h 65"/>
                  <a:gd name="T28" fmla="*/ 153 w 173"/>
                  <a:gd name="T29" fmla="*/ 10 h 65"/>
                  <a:gd name="T30" fmla="*/ 151 w 173"/>
                  <a:gd name="T31" fmla="*/ 17 h 65"/>
                  <a:gd name="T32" fmla="*/ 26 w 173"/>
                  <a:gd name="T33" fmla="*/ 17 h 65"/>
                  <a:gd name="T34" fmla="*/ 26 w 173"/>
                  <a:gd name="T35" fmla="*/ 22 h 65"/>
                  <a:gd name="T36" fmla="*/ 150 w 173"/>
                  <a:gd name="T37" fmla="*/ 22 h 65"/>
                  <a:gd name="T38" fmla="*/ 149 w 173"/>
                  <a:gd name="T39" fmla="*/ 30 h 65"/>
                  <a:gd name="T40" fmla="*/ 25 w 173"/>
                  <a:gd name="T41" fmla="*/ 30 h 65"/>
                  <a:gd name="T42" fmla="*/ 25 w 173"/>
                  <a:gd name="T43" fmla="*/ 35 h 65"/>
                  <a:gd name="T44" fmla="*/ 149 w 173"/>
                  <a:gd name="T45" fmla="*/ 35 h 65"/>
                  <a:gd name="T46" fmla="*/ 150 w 173"/>
                  <a:gd name="T47" fmla="*/ 43 h 65"/>
                  <a:gd name="T48" fmla="*/ 26 w 173"/>
                  <a:gd name="T49" fmla="*/ 43 h 65"/>
                  <a:gd name="T50" fmla="*/ 26 w 173"/>
                  <a:gd name="T51" fmla="*/ 48 h 65"/>
                  <a:gd name="T52" fmla="*/ 150 w 173"/>
                  <a:gd name="T53" fmla="*/ 48 h 65"/>
                  <a:gd name="T54" fmla="*/ 152 w 173"/>
                  <a:gd name="T55" fmla="*/ 55 h 65"/>
                  <a:gd name="T56" fmla="*/ 12 w 173"/>
                  <a:gd name="T57" fmla="*/ 55 h 65"/>
                  <a:gd name="T58" fmla="*/ 10 w 173"/>
                  <a:gd name="T59" fmla="*/ 53 h 65"/>
                  <a:gd name="T60" fmla="*/ 10 w 173"/>
                  <a:gd name="T61" fmla="*/ 1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5">
                    <a:moveTo>
                      <a:pt x="12" y="65"/>
                    </a:moveTo>
                    <a:cubicBezTo>
                      <a:pt x="173" y="65"/>
                      <a:pt x="173" y="65"/>
                      <a:pt x="173" y="65"/>
                    </a:cubicBezTo>
                    <a:cubicBezTo>
                      <a:pt x="173" y="55"/>
                      <a:pt x="173" y="55"/>
                      <a:pt x="173" y="55"/>
                    </a:cubicBezTo>
                    <a:cubicBezTo>
                      <a:pt x="162" y="55"/>
                      <a:pt x="162" y="55"/>
                      <a:pt x="162" y="55"/>
                    </a:cubicBezTo>
                    <a:cubicBezTo>
                      <a:pt x="161" y="50"/>
                      <a:pt x="159" y="43"/>
                      <a:pt x="159" y="35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9"/>
                      <a:pt x="6" y="65"/>
                      <a:pt x="12" y="65"/>
                    </a:cubicBezTo>
                    <a:close/>
                    <a:moveTo>
                      <a:pt x="10" y="12"/>
                    </a:move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3"/>
                      <a:pt x="152" y="15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150" y="22"/>
                      <a:pt x="150" y="22"/>
                      <a:pt x="150" y="22"/>
                    </a:cubicBezTo>
                    <a:cubicBezTo>
                      <a:pt x="150" y="25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149" y="35"/>
                      <a:pt x="149" y="35"/>
                      <a:pt x="149" y="35"/>
                    </a:cubicBezTo>
                    <a:cubicBezTo>
                      <a:pt x="149" y="38"/>
                      <a:pt x="149" y="41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150" y="48"/>
                      <a:pt x="150" y="48"/>
                      <a:pt x="150" y="48"/>
                    </a:cubicBezTo>
                    <a:cubicBezTo>
                      <a:pt x="151" y="50"/>
                      <a:pt x="151" y="53"/>
                      <a:pt x="15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5"/>
                      <a:pt x="10" y="54"/>
                      <a:pt x="10" y="53"/>
                    </a:cubicBez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5" name="Freeform 76"/>
              <p:cNvSpPr>
                <a:spLocks noEditPoints="1"/>
              </p:cNvSpPr>
              <p:nvPr/>
            </p:nvSpPr>
            <p:spPr bwMode="auto">
              <a:xfrm>
                <a:off x="3192968" y="2750417"/>
                <a:ext cx="280988" cy="587375"/>
              </a:xfrm>
              <a:custGeom>
                <a:avLst/>
                <a:gdLst>
                  <a:gd name="T0" fmla="*/ 65 w 75"/>
                  <a:gd name="T1" fmla="*/ 16 h 156"/>
                  <a:gd name="T2" fmla="*/ 48 w 75"/>
                  <a:gd name="T3" fmla="*/ 16 h 156"/>
                  <a:gd name="T4" fmla="*/ 27 w 75"/>
                  <a:gd name="T5" fmla="*/ 9 h 156"/>
                  <a:gd name="T6" fmla="*/ 28 w 75"/>
                  <a:gd name="T7" fmla="*/ 2 h 156"/>
                  <a:gd name="T8" fmla="*/ 19 w 75"/>
                  <a:gd name="T9" fmla="*/ 0 h 156"/>
                  <a:gd name="T10" fmla="*/ 1 w 75"/>
                  <a:gd name="T11" fmla="*/ 139 h 156"/>
                  <a:gd name="T12" fmla="*/ 10 w 75"/>
                  <a:gd name="T13" fmla="*/ 150 h 156"/>
                  <a:gd name="T14" fmla="*/ 45 w 75"/>
                  <a:gd name="T15" fmla="*/ 155 h 156"/>
                  <a:gd name="T16" fmla="*/ 57 w 75"/>
                  <a:gd name="T17" fmla="*/ 146 h 156"/>
                  <a:gd name="T18" fmla="*/ 75 w 75"/>
                  <a:gd name="T19" fmla="*/ 8 h 156"/>
                  <a:gd name="T20" fmla="*/ 67 w 75"/>
                  <a:gd name="T21" fmla="*/ 7 h 156"/>
                  <a:gd name="T22" fmla="*/ 65 w 75"/>
                  <a:gd name="T23" fmla="*/ 16 h 156"/>
                  <a:gd name="T24" fmla="*/ 48 w 75"/>
                  <a:gd name="T25" fmla="*/ 145 h 156"/>
                  <a:gd name="T26" fmla="*/ 46 w 75"/>
                  <a:gd name="T27" fmla="*/ 146 h 156"/>
                  <a:gd name="T28" fmla="*/ 11 w 75"/>
                  <a:gd name="T29" fmla="*/ 142 h 156"/>
                  <a:gd name="T30" fmla="*/ 10 w 75"/>
                  <a:gd name="T31" fmla="*/ 140 h 156"/>
                  <a:gd name="T32" fmla="*/ 26 w 75"/>
                  <a:gd name="T33" fmla="*/ 18 h 156"/>
                  <a:gd name="T34" fmla="*/ 32 w 75"/>
                  <a:gd name="T35" fmla="*/ 21 h 156"/>
                  <a:gd name="T36" fmla="*/ 17 w 75"/>
                  <a:gd name="T37" fmla="*/ 129 h 156"/>
                  <a:gd name="T38" fmla="*/ 21 w 75"/>
                  <a:gd name="T39" fmla="*/ 129 h 156"/>
                  <a:gd name="T40" fmla="*/ 35 w 75"/>
                  <a:gd name="T41" fmla="*/ 22 h 156"/>
                  <a:gd name="T42" fmla="*/ 43 w 75"/>
                  <a:gd name="T43" fmla="*/ 24 h 156"/>
                  <a:gd name="T44" fmla="*/ 28 w 75"/>
                  <a:gd name="T45" fmla="*/ 131 h 156"/>
                  <a:gd name="T46" fmla="*/ 32 w 75"/>
                  <a:gd name="T47" fmla="*/ 131 h 156"/>
                  <a:gd name="T48" fmla="*/ 47 w 75"/>
                  <a:gd name="T49" fmla="*/ 25 h 156"/>
                  <a:gd name="T50" fmla="*/ 54 w 75"/>
                  <a:gd name="T51" fmla="*/ 25 h 156"/>
                  <a:gd name="T52" fmla="*/ 40 w 75"/>
                  <a:gd name="T53" fmla="*/ 132 h 156"/>
                  <a:gd name="T54" fmla="*/ 43 w 75"/>
                  <a:gd name="T55" fmla="*/ 132 h 156"/>
                  <a:gd name="T56" fmla="*/ 58 w 75"/>
                  <a:gd name="T57" fmla="*/ 25 h 156"/>
                  <a:gd name="T58" fmla="*/ 64 w 75"/>
                  <a:gd name="T59" fmla="*/ 25 h 156"/>
                  <a:gd name="T60" fmla="*/ 48 w 75"/>
                  <a:gd name="T61" fmla="*/ 14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" h="156">
                    <a:moveTo>
                      <a:pt x="65" y="16"/>
                    </a:moveTo>
                    <a:cubicBezTo>
                      <a:pt x="61" y="17"/>
                      <a:pt x="55" y="17"/>
                      <a:pt x="48" y="16"/>
                    </a:cubicBezTo>
                    <a:cubicBezTo>
                      <a:pt x="38" y="15"/>
                      <a:pt x="31" y="11"/>
                      <a:pt x="27" y="9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0" y="144"/>
                      <a:pt x="4" y="150"/>
                      <a:pt x="10" y="150"/>
                    </a:cubicBezTo>
                    <a:cubicBezTo>
                      <a:pt x="45" y="155"/>
                      <a:pt x="45" y="155"/>
                      <a:pt x="45" y="155"/>
                    </a:cubicBezTo>
                    <a:cubicBezTo>
                      <a:pt x="51" y="156"/>
                      <a:pt x="56" y="152"/>
                      <a:pt x="57" y="146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67" y="7"/>
                      <a:pt x="67" y="7"/>
                      <a:pt x="67" y="7"/>
                    </a:cubicBezTo>
                    <a:lnTo>
                      <a:pt x="65" y="16"/>
                    </a:lnTo>
                    <a:close/>
                    <a:moveTo>
                      <a:pt x="48" y="145"/>
                    </a:moveTo>
                    <a:cubicBezTo>
                      <a:pt x="48" y="146"/>
                      <a:pt x="47" y="147"/>
                      <a:pt x="46" y="146"/>
                    </a:cubicBezTo>
                    <a:cubicBezTo>
                      <a:pt x="11" y="142"/>
                      <a:pt x="11" y="142"/>
                      <a:pt x="11" y="142"/>
                    </a:cubicBezTo>
                    <a:cubicBezTo>
                      <a:pt x="10" y="142"/>
                      <a:pt x="10" y="141"/>
                      <a:pt x="10" y="14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9"/>
                      <a:pt x="30" y="20"/>
                      <a:pt x="32" y="21"/>
                    </a:cubicBezTo>
                    <a:cubicBezTo>
                      <a:pt x="17" y="129"/>
                      <a:pt x="17" y="129"/>
                      <a:pt x="17" y="129"/>
                    </a:cubicBezTo>
                    <a:cubicBezTo>
                      <a:pt x="21" y="129"/>
                      <a:pt x="21" y="129"/>
                      <a:pt x="21" y="129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8" y="23"/>
                      <a:pt x="40" y="23"/>
                      <a:pt x="43" y="24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9" y="25"/>
                      <a:pt x="51" y="25"/>
                      <a:pt x="54" y="2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3" y="132"/>
                      <a:pt x="43" y="132"/>
                      <a:pt x="43" y="132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0" y="25"/>
                      <a:pt x="62" y="25"/>
                      <a:pt x="64" y="25"/>
                    </a:cubicBezTo>
                    <a:lnTo>
                      <a:pt x="48" y="1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6" name="Rectangle 77"/>
              <p:cNvSpPr>
                <a:spLocks noChangeArrowheads="1"/>
              </p:cNvSpPr>
              <p:nvPr/>
            </p:nvSpPr>
            <p:spPr bwMode="auto">
              <a:xfrm>
                <a:off x="3666043" y="2571029"/>
                <a:ext cx="539750" cy="412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7" name="Freeform 78"/>
              <p:cNvSpPr/>
              <p:nvPr/>
            </p:nvSpPr>
            <p:spPr bwMode="auto">
              <a:xfrm>
                <a:off x="4145468" y="2623417"/>
                <a:ext cx="57150" cy="217488"/>
              </a:xfrm>
              <a:custGeom>
                <a:avLst/>
                <a:gdLst>
                  <a:gd name="T0" fmla="*/ 10 w 15"/>
                  <a:gd name="T1" fmla="*/ 0 h 58"/>
                  <a:gd name="T2" fmla="*/ 5 w 15"/>
                  <a:gd name="T3" fmla="*/ 0 h 58"/>
                  <a:gd name="T4" fmla="*/ 5 w 15"/>
                  <a:gd name="T5" fmla="*/ 38 h 58"/>
                  <a:gd name="T6" fmla="*/ 0 w 15"/>
                  <a:gd name="T7" fmla="*/ 50 h 58"/>
                  <a:gd name="T8" fmla="*/ 7 w 15"/>
                  <a:gd name="T9" fmla="*/ 58 h 58"/>
                  <a:gd name="T10" fmla="*/ 15 w 15"/>
                  <a:gd name="T11" fmla="*/ 50 h 58"/>
                  <a:gd name="T12" fmla="*/ 10 w 15"/>
                  <a:gd name="T13" fmla="*/ 38 h 58"/>
                  <a:gd name="T14" fmla="*/ 10 w 15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8">
                    <a:moveTo>
                      <a:pt x="1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41"/>
                      <a:pt x="0" y="47"/>
                      <a:pt x="0" y="50"/>
                    </a:cubicBezTo>
                    <a:cubicBezTo>
                      <a:pt x="0" y="54"/>
                      <a:pt x="3" y="58"/>
                      <a:pt x="7" y="58"/>
                    </a:cubicBezTo>
                    <a:cubicBezTo>
                      <a:pt x="11" y="58"/>
                      <a:pt x="15" y="54"/>
                      <a:pt x="15" y="50"/>
                    </a:cubicBezTo>
                    <a:cubicBezTo>
                      <a:pt x="15" y="47"/>
                      <a:pt x="13" y="41"/>
                      <a:pt x="10" y="38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8" name="Rectangle 79"/>
              <p:cNvSpPr>
                <a:spLocks noChangeArrowheads="1"/>
              </p:cNvSpPr>
              <p:nvPr/>
            </p:nvSpPr>
            <p:spPr bwMode="auto">
              <a:xfrm>
                <a:off x="3721605" y="2631354"/>
                <a:ext cx="417513" cy="1603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7822118" y="2458317"/>
              <a:ext cx="852488" cy="857250"/>
              <a:chOff x="7822118" y="2458317"/>
              <a:chExt cx="852488" cy="857250"/>
            </a:xfrm>
            <a:grpFill/>
          </p:grpSpPr>
          <p:sp>
            <p:nvSpPr>
              <p:cNvPr id="91" name="Freeform 82"/>
              <p:cNvSpPr/>
              <p:nvPr/>
            </p:nvSpPr>
            <p:spPr bwMode="auto">
              <a:xfrm>
                <a:off x="8069768" y="2458317"/>
                <a:ext cx="360363" cy="165100"/>
              </a:xfrm>
              <a:custGeom>
                <a:avLst/>
                <a:gdLst>
                  <a:gd name="T0" fmla="*/ 18 w 96"/>
                  <a:gd name="T1" fmla="*/ 18 h 44"/>
                  <a:gd name="T2" fmla="*/ 77 w 96"/>
                  <a:gd name="T3" fmla="*/ 18 h 44"/>
                  <a:gd name="T4" fmla="*/ 77 w 96"/>
                  <a:gd name="T5" fmla="*/ 44 h 44"/>
                  <a:gd name="T6" fmla="*/ 96 w 96"/>
                  <a:gd name="T7" fmla="*/ 44 h 44"/>
                  <a:gd name="T8" fmla="*/ 96 w 96"/>
                  <a:gd name="T9" fmla="*/ 9 h 44"/>
                  <a:gd name="T10" fmla="*/ 86 w 96"/>
                  <a:gd name="T11" fmla="*/ 0 h 44"/>
                  <a:gd name="T12" fmla="*/ 10 w 96"/>
                  <a:gd name="T13" fmla="*/ 0 h 44"/>
                  <a:gd name="T14" fmla="*/ 0 w 96"/>
                  <a:gd name="T15" fmla="*/ 9 h 44"/>
                  <a:gd name="T16" fmla="*/ 0 w 96"/>
                  <a:gd name="T17" fmla="*/ 44 h 44"/>
                  <a:gd name="T18" fmla="*/ 18 w 96"/>
                  <a:gd name="T19" fmla="*/ 44 h 44"/>
                  <a:gd name="T20" fmla="*/ 18 w 96"/>
                  <a:gd name="T21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44">
                    <a:moveTo>
                      <a:pt x="18" y="18"/>
                    </a:moveTo>
                    <a:cubicBezTo>
                      <a:pt x="77" y="18"/>
                      <a:pt x="77" y="18"/>
                      <a:pt x="77" y="18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4"/>
                      <a:pt x="91" y="0"/>
                      <a:pt x="86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8" y="44"/>
                      <a:pt x="18" y="44"/>
                      <a:pt x="18" y="44"/>
                    </a:cubicBez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2" name="Freeform 83"/>
              <p:cNvSpPr>
                <a:spLocks noEditPoints="1"/>
              </p:cNvSpPr>
              <p:nvPr/>
            </p:nvSpPr>
            <p:spPr bwMode="auto">
              <a:xfrm>
                <a:off x="7822118" y="2637704"/>
                <a:ext cx="852488" cy="677863"/>
              </a:xfrm>
              <a:custGeom>
                <a:avLst/>
                <a:gdLst>
                  <a:gd name="T0" fmla="*/ 212 w 227"/>
                  <a:gd name="T1" fmla="*/ 0 h 180"/>
                  <a:gd name="T2" fmla="*/ 15 w 227"/>
                  <a:gd name="T3" fmla="*/ 0 h 180"/>
                  <a:gd name="T4" fmla="*/ 0 w 227"/>
                  <a:gd name="T5" fmla="*/ 14 h 180"/>
                  <a:gd name="T6" fmla="*/ 0 w 227"/>
                  <a:gd name="T7" fmla="*/ 165 h 180"/>
                  <a:gd name="T8" fmla="*/ 15 w 227"/>
                  <a:gd name="T9" fmla="*/ 180 h 180"/>
                  <a:gd name="T10" fmla="*/ 212 w 227"/>
                  <a:gd name="T11" fmla="*/ 180 h 180"/>
                  <a:gd name="T12" fmla="*/ 227 w 227"/>
                  <a:gd name="T13" fmla="*/ 165 h 180"/>
                  <a:gd name="T14" fmla="*/ 227 w 227"/>
                  <a:gd name="T15" fmla="*/ 14 h 180"/>
                  <a:gd name="T16" fmla="*/ 212 w 227"/>
                  <a:gd name="T17" fmla="*/ 0 h 180"/>
                  <a:gd name="T18" fmla="*/ 172 w 227"/>
                  <a:gd name="T19" fmla="*/ 69 h 180"/>
                  <a:gd name="T20" fmla="*/ 183 w 227"/>
                  <a:gd name="T21" fmla="*/ 80 h 180"/>
                  <a:gd name="T22" fmla="*/ 172 w 227"/>
                  <a:gd name="T23" fmla="*/ 90 h 180"/>
                  <a:gd name="T24" fmla="*/ 161 w 227"/>
                  <a:gd name="T25" fmla="*/ 80 h 180"/>
                  <a:gd name="T26" fmla="*/ 172 w 227"/>
                  <a:gd name="T27" fmla="*/ 69 h 180"/>
                  <a:gd name="T28" fmla="*/ 53 w 227"/>
                  <a:gd name="T29" fmla="*/ 71 h 180"/>
                  <a:gd name="T30" fmla="*/ 64 w 227"/>
                  <a:gd name="T31" fmla="*/ 81 h 180"/>
                  <a:gd name="T32" fmla="*/ 53 w 227"/>
                  <a:gd name="T33" fmla="*/ 92 h 180"/>
                  <a:gd name="T34" fmla="*/ 42 w 227"/>
                  <a:gd name="T35" fmla="*/ 81 h 180"/>
                  <a:gd name="T36" fmla="*/ 53 w 227"/>
                  <a:gd name="T37" fmla="*/ 71 h 180"/>
                  <a:gd name="T38" fmla="*/ 209 w 227"/>
                  <a:gd name="T39" fmla="*/ 162 h 180"/>
                  <a:gd name="T40" fmla="*/ 185 w 227"/>
                  <a:gd name="T41" fmla="*/ 162 h 180"/>
                  <a:gd name="T42" fmla="*/ 185 w 227"/>
                  <a:gd name="T43" fmla="*/ 111 h 180"/>
                  <a:gd name="T44" fmla="*/ 161 w 227"/>
                  <a:gd name="T45" fmla="*/ 111 h 180"/>
                  <a:gd name="T46" fmla="*/ 161 w 227"/>
                  <a:gd name="T47" fmla="*/ 162 h 180"/>
                  <a:gd name="T48" fmla="*/ 64 w 227"/>
                  <a:gd name="T49" fmla="*/ 162 h 180"/>
                  <a:gd name="T50" fmla="*/ 64 w 227"/>
                  <a:gd name="T51" fmla="*/ 111 h 180"/>
                  <a:gd name="T52" fmla="*/ 39 w 227"/>
                  <a:gd name="T53" fmla="*/ 111 h 180"/>
                  <a:gd name="T54" fmla="*/ 39 w 227"/>
                  <a:gd name="T55" fmla="*/ 162 h 180"/>
                  <a:gd name="T56" fmla="*/ 19 w 227"/>
                  <a:gd name="T57" fmla="*/ 162 h 180"/>
                  <a:gd name="T58" fmla="*/ 19 w 227"/>
                  <a:gd name="T59" fmla="*/ 18 h 180"/>
                  <a:gd name="T60" fmla="*/ 28 w 227"/>
                  <a:gd name="T61" fmla="*/ 18 h 180"/>
                  <a:gd name="T62" fmla="*/ 28 w 227"/>
                  <a:gd name="T63" fmla="*/ 92 h 180"/>
                  <a:gd name="T64" fmla="*/ 39 w 227"/>
                  <a:gd name="T65" fmla="*/ 103 h 180"/>
                  <a:gd name="T66" fmla="*/ 187 w 227"/>
                  <a:gd name="T67" fmla="*/ 103 h 180"/>
                  <a:gd name="T68" fmla="*/ 198 w 227"/>
                  <a:gd name="T69" fmla="*/ 92 h 180"/>
                  <a:gd name="T70" fmla="*/ 198 w 227"/>
                  <a:gd name="T71" fmla="*/ 18 h 180"/>
                  <a:gd name="T72" fmla="*/ 209 w 227"/>
                  <a:gd name="T73" fmla="*/ 18 h 180"/>
                  <a:gd name="T74" fmla="*/ 209 w 227"/>
                  <a:gd name="T75" fmla="*/ 16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7" h="180">
                    <a:moveTo>
                      <a:pt x="21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73"/>
                      <a:pt x="7" y="180"/>
                      <a:pt x="15" y="180"/>
                    </a:cubicBezTo>
                    <a:cubicBezTo>
                      <a:pt x="212" y="180"/>
                      <a:pt x="212" y="180"/>
                      <a:pt x="212" y="180"/>
                    </a:cubicBezTo>
                    <a:cubicBezTo>
                      <a:pt x="221" y="180"/>
                      <a:pt x="227" y="173"/>
                      <a:pt x="227" y="165"/>
                    </a:cubicBezTo>
                    <a:cubicBezTo>
                      <a:pt x="227" y="14"/>
                      <a:pt x="227" y="14"/>
                      <a:pt x="227" y="14"/>
                    </a:cubicBezTo>
                    <a:cubicBezTo>
                      <a:pt x="227" y="6"/>
                      <a:pt x="221" y="0"/>
                      <a:pt x="212" y="0"/>
                    </a:cubicBezTo>
                    <a:close/>
                    <a:moveTo>
                      <a:pt x="172" y="69"/>
                    </a:moveTo>
                    <a:cubicBezTo>
                      <a:pt x="178" y="69"/>
                      <a:pt x="183" y="74"/>
                      <a:pt x="183" y="80"/>
                    </a:cubicBezTo>
                    <a:cubicBezTo>
                      <a:pt x="183" y="86"/>
                      <a:pt x="178" y="90"/>
                      <a:pt x="172" y="90"/>
                    </a:cubicBezTo>
                    <a:cubicBezTo>
                      <a:pt x="166" y="90"/>
                      <a:pt x="161" y="86"/>
                      <a:pt x="161" y="80"/>
                    </a:cubicBezTo>
                    <a:cubicBezTo>
                      <a:pt x="161" y="74"/>
                      <a:pt x="166" y="69"/>
                      <a:pt x="172" y="69"/>
                    </a:cubicBezTo>
                    <a:close/>
                    <a:moveTo>
                      <a:pt x="53" y="71"/>
                    </a:moveTo>
                    <a:cubicBezTo>
                      <a:pt x="59" y="71"/>
                      <a:pt x="64" y="75"/>
                      <a:pt x="64" y="81"/>
                    </a:cubicBezTo>
                    <a:cubicBezTo>
                      <a:pt x="64" y="87"/>
                      <a:pt x="59" y="92"/>
                      <a:pt x="53" y="92"/>
                    </a:cubicBezTo>
                    <a:cubicBezTo>
                      <a:pt x="47" y="92"/>
                      <a:pt x="42" y="87"/>
                      <a:pt x="42" y="81"/>
                    </a:cubicBezTo>
                    <a:cubicBezTo>
                      <a:pt x="42" y="75"/>
                      <a:pt x="47" y="71"/>
                      <a:pt x="53" y="71"/>
                    </a:cubicBezTo>
                    <a:close/>
                    <a:moveTo>
                      <a:pt x="209" y="162"/>
                    </a:moveTo>
                    <a:cubicBezTo>
                      <a:pt x="185" y="162"/>
                      <a:pt x="185" y="162"/>
                      <a:pt x="185" y="162"/>
                    </a:cubicBezTo>
                    <a:cubicBezTo>
                      <a:pt x="185" y="111"/>
                      <a:pt x="185" y="111"/>
                      <a:pt x="185" y="111"/>
                    </a:cubicBezTo>
                    <a:cubicBezTo>
                      <a:pt x="161" y="111"/>
                      <a:pt x="161" y="111"/>
                      <a:pt x="161" y="111"/>
                    </a:cubicBezTo>
                    <a:cubicBezTo>
                      <a:pt x="161" y="162"/>
                      <a:pt x="161" y="162"/>
                      <a:pt x="161" y="162"/>
                    </a:cubicBezTo>
                    <a:cubicBezTo>
                      <a:pt x="64" y="162"/>
                      <a:pt x="64" y="162"/>
                      <a:pt x="64" y="162"/>
                    </a:cubicBezTo>
                    <a:cubicBezTo>
                      <a:pt x="64" y="111"/>
                      <a:pt x="64" y="111"/>
                      <a:pt x="64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39" y="162"/>
                      <a:pt x="39" y="162"/>
                      <a:pt x="39" y="162"/>
                    </a:cubicBezTo>
                    <a:cubicBezTo>
                      <a:pt x="19" y="162"/>
                      <a:pt x="19" y="162"/>
                      <a:pt x="19" y="162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92"/>
                      <a:pt x="28" y="92"/>
                      <a:pt x="28" y="92"/>
                    </a:cubicBezTo>
                    <a:cubicBezTo>
                      <a:pt x="28" y="98"/>
                      <a:pt x="33" y="103"/>
                      <a:pt x="39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93" y="103"/>
                      <a:pt x="198" y="98"/>
                      <a:pt x="198" y="92"/>
                    </a:cubicBezTo>
                    <a:cubicBezTo>
                      <a:pt x="198" y="18"/>
                      <a:pt x="198" y="18"/>
                      <a:pt x="198" y="18"/>
                    </a:cubicBezTo>
                    <a:cubicBezTo>
                      <a:pt x="209" y="18"/>
                      <a:pt x="209" y="18"/>
                      <a:pt x="209" y="18"/>
                    </a:cubicBezTo>
                    <a:lnTo>
                      <a:pt x="209" y="1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7860218" y="818429"/>
              <a:ext cx="773112" cy="1120776"/>
              <a:chOff x="7860218" y="818429"/>
              <a:chExt cx="773112" cy="1120776"/>
            </a:xfrm>
            <a:grpFill/>
          </p:grpSpPr>
          <p:sp>
            <p:nvSpPr>
              <p:cNvPr id="82" name="Freeform 86"/>
              <p:cNvSpPr/>
              <p:nvPr/>
            </p:nvSpPr>
            <p:spPr bwMode="auto">
              <a:xfrm>
                <a:off x="8303130" y="829542"/>
                <a:ext cx="330200" cy="420688"/>
              </a:xfrm>
              <a:custGeom>
                <a:avLst/>
                <a:gdLst>
                  <a:gd name="T0" fmla="*/ 83 w 88"/>
                  <a:gd name="T1" fmla="*/ 9 h 112"/>
                  <a:gd name="T2" fmla="*/ 44 w 88"/>
                  <a:gd name="T3" fmla="*/ 76 h 112"/>
                  <a:gd name="T4" fmla="*/ 36 w 88"/>
                  <a:gd name="T5" fmla="*/ 78 h 112"/>
                  <a:gd name="T6" fmla="*/ 34 w 88"/>
                  <a:gd name="T7" fmla="*/ 70 h 112"/>
                  <a:gd name="T8" fmla="*/ 73 w 88"/>
                  <a:gd name="T9" fmla="*/ 3 h 112"/>
                  <a:gd name="T10" fmla="*/ 68 w 88"/>
                  <a:gd name="T11" fmla="*/ 0 h 112"/>
                  <a:gd name="T12" fmla="*/ 6 w 88"/>
                  <a:gd name="T13" fmla="*/ 64 h 112"/>
                  <a:gd name="T14" fmla="*/ 15 w 88"/>
                  <a:gd name="T15" fmla="*/ 96 h 112"/>
                  <a:gd name="T16" fmla="*/ 31 w 88"/>
                  <a:gd name="T17" fmla="*/ 105 h 112"/>
                  <a:gd name="T18" fmla="*/ 63 w 88"/>
                  <a:gd name="T19" fmla="*/ 97 h 112"/>
                  <a:gd name="T20" fmla="*/ 88 w 88"/>
                  <a:gd name="T21" fmla="*/ 12 h 112"/>
                  <a:gd name="T22" fmla="*/ 83 w 88"/>
                  <a:gd name="T23" fmla="*/ 9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8" h="112">
                    <a:moveTo>
                      <a:pt x="83" y="9"/>
                    </a:moveTo>
                    <a:cubicBezTo>
                      <a:pt x="44" y="76"/>
                      <a:pt x="44" y="76"/>
                      <a:pt x="44" y="76"/>
                    </a:cubicBezTo>
                    <a:cubicBezTo>
                      <a:pt x="43" y="79"/>
                      <a:pt x="39" y="80"/>
                      <a:pt x="36" y="78"/>
                    </a:cubicBezTo>
                    <a:cubicBezTo>
                      <a:pt x="33" y="76"/>
                      <a:pt x="32" y="73"/>
                      <a:pt x="34" y="70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0" y="75"/>
                      <a:pt x="4" y="90"/>
                      <a:pt x="15" y="96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42" y="112"/>
                      <a:pt x="56" y="108"/>
                      <a:pt x="63" y="97"/>
                    </a:cubicBezTo>
                    <a:cubicBezTo>
                      <a:pt x="88" y="12"/>
                      <a:pt x="88" y="12"/>
                      <a:pt x="88" y="12"/>
                    </a:cubicBezTo>
                    <a:lnTo>
                      <a:pt x="83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3" name="Freeform 87"/>
              <p:cNvSpPr/>
              <p:nvPr/>
            </p:nvSpPr>
            <p:spPr bwMode="auto">
              <a:xfrm>
                <a:off x="8234868" y="1307379"/>
                <a:ext cx="136525" cy="115888"/>
              </a:xfrm>
              <a:custGeom>
                <a:avLst/>
                <a:gdLst>
                  <a:gd name="T0" fmla="*/ 86 w 86"/>
                  <a:gd name="T1" fmla="*/ 38 h 73"/>
                  <a:gd name="T2" fmla="*/ 22 w 86"/>
                  <a:gd name="T3" fmla="*/ 0 h 73"/>
                  <a:gd name="T4" fmla="*/ 0 w 86"/>
                  <a:gd name="T5" fmla="*/ 35 h 73"/>
                  <a:gd name="T6" fmla="*/ 67 w 86"/>
                  <a:gd name="T7" fmla="*/ 73 h 73"/>
                  <a:gd name="T8" fmla="*/ 86 w 86"/>
                  <a:gd name="T9" fmla="*/ 3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73">
                    <a:moveTo>
                      <a:pt x="86" y="38"/>
                    </a:moveTo>
                    <a:lnTo>
                      <a:pt x="22" y="0"/>
                    </a:lnTo>
                    <a:lnTo>
                      <a:pt x="0" y="35"/>
                    </a:lnTo>
                    <a:lnTo>
                      <a:pt x="67" y="73"/>
                    </a:lnTo>
                    <a:lnTo>
                      <a:pt x="86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4" name="Freeform 88"/>
              <p:cNvSpPr/>
              <p:nvPr/>
            </p:nvSpPr>
            <p:spPr bwMode="auto">
              <a:xfrm>
                <a:off x="8280905" y="1202604"/>
                <a:ext cx="142875" cy="146050"/>
              </a:xfrm>
              <a:custGeom>
                <a:avLst/>
                <a:gdLst>
                  <a:gd name="T0" fmla="*/ 34 w 38"/>
                  <a:gd name="T1" fmla="*/ 26 h 39"/>
                  <a:gd name="T2" fmla="*/ 32 w 38"/>
                  <a:gd name="T3" fmla="*/ 8 h 39"/>
                  <a:gd name="T4" fmla="*/ 24 w 38"/>
                  <a:gd name="T5" fmla="*/ 4 h 39"/>
                  <a:gd name="T6" fmla="*/ 7 w 38"/>
                  <a:gd name="T7" fmla="*/ 11 h 39"/>
                  <a:gd name="T8" fmla="*/ 0 w 38"/>
                  <a:gd name="T9" fmla="*/ 23 h 39"/>
                  <a:gd name="T10" fmla="*/ 27 w 38"/>
                  <a:gd name="T11" fmla="*/ 39 h 39"/>
                  <a:gd name="T12" fmla="*/ 34 w 38"/>
                  <a:gd name="T13" fmla="*/ 2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39">
                    <a:moveTo>
                      <a:pt x="34" y="26"/>
                    </a:moveTo>
                    <a:cubicBezTo>
                      <a:pt x="38" y="19"/>
                      <a:pt x="37" y="11"/>
                      <a:pt x="32" y="8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9" y="0"/>
                      <a:pt x="11" y="4"/>
                      <a:pt x="7" y="1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7" y="39"/>
                      <a:pt x="27" y="39"/>
                      <a:pt x="27" y="39"/>
                    </a:cubicBezTo>
                    <a:lnTo>
                      <a:pt x="34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5" name="Freeform 89"/>
              <p:cNvSpPr/>
              <p:nvPr/>
            </p:nvSpPr>
            <p:spPr bwMode="auto">
              <a:xfrm>
                <a:off x="8085643" y="1302617"/>
                <a:ext cx="138113" cy="117475"/>
              </a:xfrm>
              <a:custGeom>
                <a:avLst/>
                <a:gdLst>
                  <a:gd name="T0" fmla="*/ 21 w 87"/>
                  <a:gd name="T1" fmla="*/ 74 h 74"/>
                  <a:gd name="T2" fmla="*/ 87 w 87"/>
                  <a:gd name="T3" fmla="*/ 36 h 74"/>
                  <a:gd name="T4" fmla="*/ 66 w 87"/>
                  <a:gd name="T5" fmla="*/ 0 h 74"/>
                  <a:gd name="T6" fmla="*/ 0 w 87"/>
                  <a:gd name="T7" fmla="*/ 38 h 74"/>
                  <a:gd name="T8" fmla="*/ 21 w 87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74">
                    <a:moveTo>
                      <a:pt x="21" y="74"/>
                    </a:moveTo>
                    <a:lnTo>
                      <a:pt x="87" y="36"/>
                    </a:lnTo>
                    <a:lnTo>
                      <a:pt x="66" y="0"/>
                    </a:lnTo>
                    <a:lnTo>
                      <a:pt x="0" y="38"/>
                    </a:lnTo>
                    <a:lnTo>
                      <a:pt x="21" y="7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6" name="Freeform 90"/>
              <p:cNvSpPr/>
              <p:nvPr/>
            </p:nvSpPr>
            <p:spPr bwMode="auto">
              <a:xfrm>
                <a:off x="8033255" y="1202604"/>
                <a:ext cx="146050" cy="142875"/>
              </a:xfrm>
              <a:custGeom>
                <a:avLst/>
                <a:gdLst>
                  <a:gd name="T0" fmla="*/ 15 w 39"/>
                  <a:gd name="T1" fmla="*/ 3 h 38"/>
                  <a:gd name="T2" fmla="*/ 7 w 39"/>
                  <a:gd name="T3" fmla="*/ 7 h 38"/>
                  <a:gd name="T4" fmla="*/ 5 w 39"/>
                  <a:gd name="T5" fmla="*/ 26 h 38"/>
                  <a:gd name="T6" fmla="*/ 12 w 39"/>
                  <a:gd name="T7" fmla="*/ 38 h 38"/>
                  <a:gd name="T8" fmla="*/ 39 w 39"/>
                  <a:gd name="T9" fmla="*/ 23 h 38"/>
                  <a:gd name="T10" fmla="*/ 32 w 39"/>
                  <a:gd name="T11" fmla="*/ 10 h 38"/>
                  <a:gd name="T12" fmla="*/ 15 w 39"/>
                  <a:gd name="T13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38">
                    <a:moveTo>
                      <a:pt x="15" y="3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2" y="10"/>
                      <a:pt x="0" y="19"/>
                      <a:pt x="5" y="26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28" y="3"/>
                      <a:pt x="20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7" name="Freeform 91"/>
              <p:cNvSpPr/>
              <p:nvPr/>
            </p:nvSpPr>
            <p:spPr bwMode="auto">
              <a:xfrm>
                <a:off x="8126918" y="1378817"/>
                <a:ext cx="390525" cy="560388"/>
              </a:xfrm>
              <a:custGeom>
                <a:avLst/>
                <a:gdLst>
                  <a:gd name="T0" fmla="*/ 28 w 104"/>
                  <a:gd name="T1" fmla="*/ 0 h 149"/>
                  <a:gd name="T2" fmla="*/ 0 w 104"/>
                  <a:gd name="T3" fmla="*/ 16 h 149"/>
                  <a:gd name="T4" fmla="*/ 70 w 104"/>
                  <a:gd name="T5" fmla="*/ 139 h 149"/>
                  <a:gd name="T6" fmla="*/ 87 w 104"/>
                  <a:gd name="T7" fmla="*/ 146 h 149"/>
                  <a:gd name="T8" fmla="*/ 98 w 104"/>
                  <a:gd name="T9" fmla="*/ 139 h 149"/>
                  <a:gd name="T10" fmla="*/ 100 w 104"/>
                  <a:gd name="T11" fmla="*/ 121 h 149"/>
                  <a:gd name="T12" fmla="*/ 28 w 104"/>
                  <a:gd name="T1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149">
                    <a:moveTo>
                      <a:pt x="28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70" y="139"/>
                      <a:pt x="70" y="139"/>
                      <a:pt x="70" y="139"/>
                    </a:cubicBezTo>
                    <a:cubicBezTo>
                      <a:pt x="74" y="146"/>
                      <a:pt x="81" y="149"/>
                      <a:pt x="87" y="146"/>
                    </a:cubicBezTo>
                    <a:cubicBezTo>
                      <a:pt x="98" y="139"/>
                      <a:pt x="98" y="139"/>
                      <a:pt x="98" y="139"/>
                    </a:cubicBezTo>
                    <a:cubicBezTo>
                      <a:pt x="103" y="136"/>
                      <a:pt x="104" y="128"/>
                      <a:pt x="100" y="121"/>
                    </a:cubicBez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8" name="Freeform 92"/>
              <p:cNvSpPr/>
              <p:nvPr/>
            </p:nvSpPr>
            <p:spPr bwMode="auto">
              <a:xfrm>
                <a:off x="8261855" y="1401042"/>
                <a:ext cx="68263" cy="79375"/>
              </a:xfrm>
              <a:custGeom>
                <a:avLst/>
                <a:gdLst>
                  <a:gd name="T0" fmla="*/ 43 w 43"/>
                  <a:gd name="T1" fmla="*/ 24 h 50"/>
                  <a:gd name="T2" fmla="*/ 0 w 43"/>
                  <a:gd name="T3" fmla="*/ 0 h 50"/>
                  <a:gd name="T4" fmla="*/ 31 w 43"/>
                  <a:gd name="T5" fmla="*/ 50 h 50"/>
                  <a:gd name="T6" fmla="*/ 43 w 43"/>
                  <a:gd name="T7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50">
                    <a:moveTo>
                      <a:pt x="43" y="24"/>
                    </a:moveTo>
                    <a:lnTo>
                      <a:pt x="0" y="0"/>
                    </a:lnTo>
                    <a:lnTo>
                      <a:pt x="31" y="50"/>
                    </a:ln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9" name="Freeform 93"/>
              <p:cNvSpPr/>
              <p:nvPr/>
            </p:nvSpPr>
            <p:spPr bwMode="auto">
              <a:xfrm>
                <a:off x="7942768" y="1505817"/>
                <a:ext cx="277813" cy="433388"/>
              </a:xfrm>
              <a:custGeom>
                <a:avLst/>
                <a:gdLst>
                  <a:gd name="T0" fmla="*/ 4 w 74"/>
                  <a:gd name="T1" fmla="*/ 88 h 115"/>
                  <a:gd name="T2" fmla="*/ 6 w 74"/>
                  <a:gd name="T3" fmla="*/ 106 h 115"/>
                  <a:gd name="T4" fmla="*/ 17 w 74"/>
                  <a:gd name="T5" fmla="*/ 112 h 115"/>
                  <a:gd name="T6" fmla="*/ 34 w 74"/>
                  <a:gd name="T7" fmla="*/ 105 h 115"/>
                  <a:gd name="T8" fmla="*/ 74 w 74"/>
                  <a:gd name="T9" fmla="*/ 34 h 115"/>
                  <a:gd name="T10" fmla="*/ 56 w 74"/>
                  <a:gd name="T11" fmla="*/ 0 h 115"/>
                  <a:gd name="T12" fmla="*/ 4 w 74"/>
                  <a:gd name="T13" fmla="*/ 88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115">
                    <a:moveTo>
                      <a:pt x="4" y="88"/>
                    </a:moveTo>
                    <a:cubicBezTo>
                      <a:pt x="0" y="95"/>
                      <a:pt x="1" y="103"/>
                      <a:pt x="6" y="106"/>
                    </a:cubicBezTo>
                    <a:cubicBezTo>
                      <a:pt x="17" y="112"/>
                      <a:pt x="17" y="112"/>
                      <a:pt x="17" y="112"/>
                    </a:cubicBezTo>
                    <a:cubicBezTo>
                      <a:pt x="22" y="115"/>
                      <a:pt x="30" y="112"/>
                      <a:pt x="34" y="10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6" y="0"/>
                      <a:pt x="56" y="0"/>
                      <a:pt x="56" y="0"/>
                    </a:cubicBezTo>
                    <a:lnTo>
                      <a:pt x="4" y="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0" name="Freeform 94"/>
              <p:cNvSpPr/>
              <p:nvPr/>
            </p:nvSpPr>
            <p:spPr bwMode="auto">
              <a:xfrm>
                <a:off x="7860218" y="818429"/>
                <a:ext cx="280988" cy="412750"/>
              </a:xfrm>
              <a:custGeom>
                <a:avLst/>
                <a:gdLst>
                  <a:gd name="T0" fmla="*/ 65 w 75"/>
                  <a:gd name="T1" fmla="*/ 96 h 110"/>
                  <a:gd name="T2" fmla="*/ 70 w 75"/>
                  <a:gd name="T3" fmla="*/ 63 h 110"/>
                  <a:gd name="T4" fmla="*/ 10 w 75"/>
                  <a:gd name="T5" fmla="*/ 0 h 110"/>
                  <a:gd name="T6" fmla="*/ 13 w 75"/>
                  <a:gd name="T7" fmla="*/ 90 h 110"/>
                  <a:gd name="T8" fmla="*/ 13 w 75"/>
                  <a:gd name="T9" fmla="*/ 90 h 110"/>
                  <a:gd name="T10" fmla="*/ 20 w 75"/>
                  <a:gd name="T11" fmla="*/ 99 h 110"/>
                  <a:gd name="T12" fmla="*/ 65 w 75"/>
                  <a:gd name="T13" fmla="*/ 9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110">
                    <a:moveTo>
                      <a:pt x="65" y="96"/>
                    </a:moveTo>
                    <a:cubicBezTo>
                      <a:pt x="73" y="87"/>
                      <a:pt x="75" y="74"/>
                      <a:pt x="70" y="63"/>
                    </a:cubicBezTo>
                    <a:cubicBezTo>
                      <a:pt x="67" y="40"/>
                      <a:pt x="10" y="0"/>
                      <a:pt x="10" y="0"/>
                    </a:cubicBezTo>
                    <a:cubicBezTo>
                      <a:pt x="10" y="0"/>
                      <a:pt x="0" y="56"/>
                      <a:pt x="13" y="90"/>
                    </a:cubicBezTo>
                    <a:cubicBezTo>
                      <a:pt x="13" y="90"/>
                      <a:pt x="13" y="90"/>
                      <a:pt x="13" y="90"/>
                    </a:cubicBezTo>
                    <a:cubicBezTo>
                      <a:pt x="15" y="93"/>
                      <a:pt x="17" y="96"/>
                      <a:pt x="20" y="99"/>
                    </a:cubicBezTo>
                    <a:cubicBezTo>
                      <a:pt x="33" y="110"/>
                      <a:pt x="53" y="109"/>
                      <a:pt x="65" y="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286255" y="2442442"/>
              <a:ext cx="754063" cy="898525"/>
              <a:chOff x="286255" y="2442442"/>
              <a:chExt cx="754063" cy="898525"/>
            </a:xfrm>
            <a:grpFill/>
          </p:grpSpPr>
          <p:sp>
            <p:nvSpPr>
              <p:cNvPr id="78" name="Freeform 97"/>
              <p:cNvSpPr/>
              <p:nvPr/>
            </p:nvSpPr>
            <p:spPr bwMode="auto">
              <a:xfrm>
                <a:off x="286255" y="2867892"/>
                <a:ext cx="360363" cy="473075"/>
              </a:xfrm>
              <a:custGeom>
                <a:avLst/>
                <a:gdLst>
                  <a:gd name="T0" fmla="*/ 0 w 96"/>
                  <a:gd name="T1" fmla="*/ 126 h 126"/>
                  <a:gd name="T2" fmla="*/ 13 w 96"/>
                  <a:gd name="T3" fmla="*/ 126 h 126"/>
                  <a:gd name="T4" fmla="*/ 13 w 96"/>
                  <a:gd name="T5" fmla="*/ 24 h 126"/>
                  <a:gd name="T6" fmla="*/ 21 w 96"/>
                  <a:gd name="T7" fmla="*/ 11 h 126"/>
                  <a:gd name="T8" fmla="*/ 22 w 96"/>
                  <a:gd name="T9" fmla="*/ 11 h 126"/>
                  <a:gd name="T10" fmla="*/ 29 w 96"/>
                  <a:gd name="T11" fmla="*/ 24 h 126"/>
                  <a:gd name="T12" fmla="*/ 29 w 96"/>
                  <a:gd name="T13" fmla="*/ 126 h 126"/>
                  <a:gd name="T14" fmla="*/ 40 w 96"/>
                  <a:gd name="T15" fmla="*/ 126 h 126"/>
                  <a:gd name="T16" fmla="*/ 40 w 96"/>
                  <a:gd name="T17" fmla="*/ 24 h 126"/>
                  <a:gd name="T18" fmla="*/ 48 w 96"/>
                  <a:gd name="T19" fmla="*/ 11 h 126"/>
                  <a:gd name="T20" fmla="*/ 49 w 96"/>
                  <a:gd name="T21" fmla="*/ 11 h 126"/>
                  <a:gd name="T22" fmla="*/ 56 w 96"/>
                  <a:gd name="T23" fmla="*/ 24 h 126"/>
                  <a:gd name="T24" fmla="*/ 56 w 96"/>
                  <a:gd name="T25" fmla="*/ 126 h 126"/>
                  <a:gd name="T26" fmla="*/ 68 w 96"/>
                  <a:gd name="T27" fmla="*/ 126 h 126"/>
                  <a:gd name="T28" fmla="*/ 68 w 96"/>
                  <a:gd name="T29" fmla="*/ 24 h 126"/>
                  <a:gd name="T30" fmla="*/ 76 w 96"/>
                  <a:gd name="T31" fmla="*/ 11 h 126"/>
                  <a:gd name="T32" fmla="*/ 77 w 96"/>
                  <a:gd name="T33" fmla="*/ 11 h 126"/>
                  <a:gd name="T34" fmla="*/ 84 w 96"/>
                  <a:gd name="T35" fmla="*/ 24 h 126"/>
                  <a:gd name="T36" fmla="*/ 84 w 96"/>
                  <a:gd name="T37" fmla="*/ 126 h 126"/>
                  <a:gd name="T38" fmla="*/ 96 w 96"/>
                  <a:gd name="T39" fmla="*/ 126 h 126"/>
                  <a:gd name="T40" fmla="*/ 96 w 96"/>
                  <a:gd name="T41" fmla="*/ 0 h 126"/>
                  <a:gd name="T42" fmla="*/ 0 w 96"/>
                  <a:gd name="T43" fmla="*/ 0 h 126"/>
                  <a:gd name="T44" fmla="*/ 0 w 96"/>
                  <a:gd name="T4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6" h="126">
                    <a:moveTo>
                      <a:pt x="0" y="126"/>
                    </a:moveTo>
                    <a:cubicBezTo>
                      <a:pt x="13" y="126"/>
                      <a:pt x="13" y="126"/>
                      <a:pt x="13" y="12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16"/>
                      <a:pt x="17" y="11"/>
                      <a:pt x="21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6" y="11"/>
                      <a:pt x="29" y="16"/>
                      <a:pt x="29" y="24"/>
                    </a:cubicBezTo>
                    <a:cubicBezTo>
                      <a:pt x="29" y="126"/>
                      <a:pt x="29" y="126"/>
                      <a:pt x="29" y="126"/>
                    </a:cubicBezTo>
                    <a:cubicBezTo>
                      <a:pt x="40" y="126"/>
                      <a:pt x="40" y="126"/>
                      <a:pt x="40" y="126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16"/>
                      <a:pt x="44" y="11"/>
                      <a:pt x="48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53" y="11"/>
                      <a:pt x="56" y="16"/>
                      <a:pt x="56" y="24"/>
                    </a:cubicBezTo>
                    <a:cubicBezTo>
                      <a:pt x="56" y="126"/>
                      <a:pt x="56" y="126"/>
                      <a:pt x="56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8" y="16"/>
                      <a:pt x="72" y="11"/>
                      <a:pt x="76" y="11"/>
                    </a:cubicBezTo>
                    <a:cubicBezTo>
                      <a:pt x="77" y="11"/>
                      <a:pt x="77" y="11"/>
                      <a:pt x="77" y="11"/>
                    </a:cubicBezTo>
                    <a:cubicBezTo>
                      <a:pt x="81" y="11"/>
                      <a:pt x="84" y="16"/>
                      <a:pt x="84" y="24"/>
                    </a:cubicBezTo>
                    <a:cubicBezTo>
                      <a:pt x="84" y="126"/>
                      <a:pt x="84" y="126"/>
                      <a:pt x="84" y="126"/>
                    </a:cubicBezTo>
                    <a:cubicBezTo>
                      <a:pt x="96" y="126"/>
                      <a:pt x="96" y="126"/>
                      <a:pt x="96" y="12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9" name="Freeform 98"/>
              <p:cNvSpPr/>
              <p:nvPr/>
            </p:nvSpPr>
            <p:spPr bwMode="auto">
              <a:xfrm>
                <a:off x="402143" y="2442442"/>
                <a:ext cx="134938" cy="153988"/>
              </a:xfrm>
              <a:custGeom>
                <a:avLst/>
                <a:gdLst>
                  <a:gd name="T0" fmla="*/ 36 w 36"/>
                  <a:gd name="T1" fmla="*/ 38 h 41"/>
                  <a:gd name="T2" fmla="*/ 18 w 36"/>
                  <a:gd name="T3" fmla="*/ 0 h 41"/>
                  <a:gd name="T4" fmla="*/ 0 w 36"/>
                  <a:gd name="T5" fmla="*/ 39 h 41"/>
                  <a:gd name="T6" fmla="*/ 17 w 36"/>
                  <a:gd name="T7" fmla="*/ 41 h 41"/>
                  <a:gd name="T8" fmla="*/ 36 w 36"/>
                  <a:gd name="T9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1">
                    <a:moveTo>
                      <a:pt x="36" y="38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5" y="40"/>
                      <a:pt x="11" y="41"/>
                      <a:pt x="17" y="41"/>
                    </a:cubicBezTo>
                    <a:cubicBezTo>
                      <a:pt x="24" y="41"/>
                      <a:pt x="30" y="40"/>
                      <a:pt x="36" y="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0" name="Freeform 99"/>
              <p:cNvSpPr/>
              <p:nvPr/>
            </p:nvSpPr>
            <p:spPr bwMode="auto">
              <a:xfrm>
                <a:off x="286255" y="2626592"/>
                <a:ext cx="360363" cy="200025"/>
              </a:xfrm>
              <a:custGeom>
                <a:avLst/>
                <a:gdLst>
                  <a:gd name="T0" fmla="*/ 72 w 96"/>
                  <a:gd name="T1" fmla="*/ 0 h 53"/>
                  <a:gd name="T2" fmla="*/ 48 w 96"/>
                  <a:gd name="T3" fmla="*/ 4 h 53"/>
                  <a:gd name="T4" fmla="*/ 26 w 96"/>
                  <a:gd name="T5" fmla="*/ 0 h 53"/>
                  <a:gd name="T6" fmla="*/ 0 w 96"/>
                  <a:gd name="T7" fmla="*/ 53 h 53"/>
                  <a:gd name="T8" fmla="*/ 96 w 96"/>
                  <a:gd name="T9" fmla="*/ 53 h 53"/>
                  <a:gd name="T10" fmla="*/ 72 w 96"/>
                  <a:gd name="T1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3">
                    <a:moveTo>
                      <a:pt x="72" y="0"/>
                    </a:moveTo>
                    <a:cubicBezTo>
                      <a:pt x="65" y="2"/>
                      <a:pt x="57" y="4"/>
                      <a:pt x="48" y="4"/>
                    </a:cubicBezTo>
                    <a:cubicBezTo>
                      <a:pt x="40" y="4"/>
                      <a:pt x="33" y="3"/>
                      <a:pt x="26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96" y="53"/>
                      <a:pt x="96" y="53"/>
                      <a:pt x="96" y="53"/>
                    </a:cubicBezTo>
                    <a:lnTo>
                      <a:pt x="7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1" name="Freeform 100"/>
              <p:cNvSpPr>
                <a:spLocks noEditPoints="1"/>
              </p:cNvSpPr>
              <p:nvPr/>
            </p:nvSpPr>
            <p:spPr bwMode="auto">
              <a:xfrm>
                <a:off x="699005" y="2747242"/>
                <a:ext cx="341313" cy="593725"/>
              </a:xfrm>
              <a:custGeom>
                <a:avLst/>
                <a:gdLst>
                  <a:gd name="T0" fmla="*/ 85 w 91"/>
                  <a:gd name="T1" fmla="*/ 41 h 158"/>
                  <a:gd name="T2" fmla="*/ 85 w 91"/>
                  <a:gd name="T3" fmla="*/ 11 h 158"/>
                  <a:gd name="T4" fmla="*/ 74 w 91"/>
                  <a:gd name="T5" fmla="*/ 0 h 158"/>
                  <a:gd name="T6" fmla="*/ 17 w 91"/>
                  <a:gd name="T7" fmla="*/ 0 h 158"/>
                  <a:gd name="T8" fmla="*/ 6 w 91"/>
                  <a:gd name="T9" fmla="*/ 11 h 158"/>
                  <a:gd name="T10" fmla="*/ 6 w 91"/>
                  <a:gd name="T11" fmla="*/ 41 h 158"/>
                  <a:gd name="T12" fmla="*/ 0 w 91"/>
                  <a:gd name="T13" fmla="*/ 41 h 158"/>
                  <a:gd name="T14" fmla="*/ 0 w 91"/>
                  <a:gd name="T15" fmla="*/ 158 h 158"/>
                  <a:gd name="T16" fmla="*/ 91 w 91"/>
                  <a:gd name="T17" fmla="*/ 158 h 158"/>
                  <a:gd name="T18" fmla="*/ 91 w 91"/>
                  <a:gd name="T19" fmla="*/ 41 h 158"/>
                  <a:gd name="T20" fmla="*/ 85 w 91"/>
                  <a:gd name="T21" fmla="*/ 41 h 158"/>
                  <a:gd name="T22" fmla="*/ 76 w 91"/>
                  <a:gd name="T23" fmla="*/ 41 h 158"/>
                  <a:gd name="T24" fmla="*/ 15 w 91"/>
                  <a:gd name="T25" fmla="*/ 41 h 158"/>
                  <a:gd name="T26" fmla="*/ 15 w 91"/>
                  <a:gd name="T27" fmla="*/ 11 h 158"/>
                  <a:gd name="T28" fmla="*/ 17 w 91"/>
                  <a:gd name="T29" fmla="*/ 9 h 158"/>
                  <a:gd name="T30" fmla="*/ 74 w 91"/>
                  <a:gd name="T31" fmla="*/ 9 h 158"/>
                  <a:gd name="T32" fmla="*/ 76 w 91"/>
                  <a:gd name="T33" fmla="*/ 11 h 158"/>
                  <a:gd name="T34" fmla="*/ 76 w 91"/>
                  <a:gd name="T35" fmla="*/ 4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58">
                    <a:moveTo>
                      <a:pt x="85" y="41"/>
                    </a:move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5"/>
                      <a:pt x="80" y="0"/>
                      <a:pt x="7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1" y="0"/>
                      <a:pt x="6" y="5"/>
                      <a:pt x="6" y="1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91" y="158"/>
                      <a:pt x="91" y="158"/>
                      <a:pt x="91" y="158"/>
                    </a:cubicBezTo>
                    <a:cubicBezTo>
                      <a:pt x="91" y="41"/>
                      <a:pt x="91" y="41"/>
                      <a:pt x="91" y="41"/>
                    </a:cubicBezTo>
                    <a:lnTo>
                      <a:pt x="85" y="41"/>
                    </a:lnTo>
                    <a:close/>
                    <a:moveTo>
                      <a:pt x="76" y="41"/>
                    </a:moveTo>
                    <a:cubicBezTo>
                      <a:pt x="15" y="41"/>
                      <a:pt x="15" y="41"/>
                      <a:pt x="15" y="4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0"/>
                      <a:pt x="16" y="9"/>
                      <a:pt x="17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5" y="9"/>
                      <a:pt x="76" y="10"/>
                      <a:pt x="76" y="11"/>
                    </a:cubicBezTo>
                    <a:lnTo>
                      <a:pt x="76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7863393" y="4010892"/>
              <a:ext cx="796925" cy="931863"/>
              <a:chOff x="7863393" y="4010892"/>
              <a:chExt cx="796925" cy="931863"/>
            </a:xfrm>
            <a:grpFill/>
          </p:grpSpPr>
          <p:sp>
            <p:nvSpPr>
              <p:cNvPr id="70" name="Freeform 103"/>
              <p:cNvSpPr/>
              <p:nvPr/>
            </p:nvSpPr>
            <p:spPr bwMode="auto">
              <a:xfrm>
                <a:off x="7998330" y="4168054"/>
                <a:ext cx="315913" cy="79375"/>
              </a:xfrm>
              <a:custGeom>
                <a:avLst/>
                <a:gdLst>
                  <a:gd name="T0" fmla="*/ 36 w 199"/>
                  <a:gd name="T1" fmla="*/ 33 h 50"/>
                  <a:gd name="T2" fmla="*/ 164 w 199"/>
                  <a:gd name="T3" fmla="*/ 33 h 50"/>
                  <a:gd name="T4" fmla="*/ 164 w 199"/>
                  <a:gd name="T5" fmla="*/ 50 h 50"/>
                  <a:gd name="T6" fmla="*/ 199 w 199"/>
                  <a:gd name="T7" fmla="*/ 50 h 50"/>
                  <a:gd name="T8" fmla="*/ 199 w 199"/>
                  <a:gd name="T9" fmla="*/ 0 h 50"/>
                  <a:gd name="T10" fmla="*/ 0 w 199"/>
                  <a:gd name="T11" fmla="*/ 0 h 50"/>
                  <a:gd name="T12" fmla="*/ 0 w 199"/>
                  <a:gd name="T13" fmla="*/ 50 h 50"/>
                  <a:gd name="T14" fmla="*/ 36 w 199"/>
                  <a:gd name="T15" fmla="*/ 50 h 50"/>
                  <a:gd name="T16" fmla="*/ 36 w 199"/>
                  <a:gd name="T17" fmla="*/ 3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" h="50">
                    <a:moveTo>
                      <a:pt x="36" y="33"/>
                    </a:moveTo>
                    <a:lnTo>
                      <a:pt x="164" y="33"/>
                    </a:lnTo>
                    <a:lnTo>
                      <a:pt x="164" y="50"/>
                    </a:lnTo>
                    <a:lnTo>
                      <a:pt x="199" y="50"/>
                    </a:lnTo>
                    <a:lnTo>
                      <a:pt x="199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36" y="50"/>
                    </a:lnTo>
                    <a:lnTo>
                      <a:pt x="36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1" name="Freeform 104"/>
              <p:cNvSpPr>
                <a:spLocks noEditPoints="1"/>
              </p:cNvSpPr>
              <p:nvPr/>
            </p:nvSpPr>
            <p:spPr bwMode="auto">
              <a:xfrm>
                <a:off x="7871330" y="4341092"/>
                <a:ext cx="577850" cy="508000"/>
              </a:xfrm>
              <a:custGeom>
                <a:avLst/>
                <a:gdLst>
                  <a:gd name="T0" fmla="*/ 154 w 154"/>
                  <a:gd name="T1" fmla="*/ 117 h 135"/>
                  <a:gd name="T2" fmla="*/ 118 w 154"/>
                  <a:gd name="T3" fmla="*/ 12 h 135"/>
                  <a:gd name="T4" fmla="*/ 118 w 154"/>
                  <a:gd name="T5" fmla="*/ 0 h 135"/>
                  <a:gd name="T6" fmla="*/ 103 w 154"/>
                  <a:gd name="T7" fmla="*/ 0 h 135"/>
                  <a:gd name="T8" fmla="*/ 103 w 154"/>
                  <a:gd name="T9" fmla="*/ 14 h 135"/>
                  <a:gd name="T10" fmla="*/ 124 w 154"/>
                  <a:gd name="T11" fmla="*/ 74 h 135"/>
                  <a:gd name="T12" fmla="*/ 29 w 154"/>
                  <a:gd name="T13" fmla="*/ 74 h 135"/>
                  <a:gd name="T14" fmla="*/ 49 w 154"/>
                  <a:gd name="T15" fmla="*/ 14 h 135"/>
                  <a:gd name="T16" fmla="*/ 49 w 154"/>
                  <a:gd name="T17" fmla="*/ 0 h 135"/>
                  <a:gd name="T18" fmla="*/ 34 w 154"/>
                  <a:gd name="T19" fmla="*/ 0 h 135"/>
                  <a:gd name="T20" fmla="*/ 34 w 154"/>
                  <a:gd name="T21" fmla="*/ 12 h 135"/>
                  <a:gd name="T22" fmla="*/ 0 w 154"/>
                  <a:gd name="T23" fmla="*/ 117 h 135"/>
                  <a:gd name="T24" fmla="*/ 24 w 154"/>
                  <a:gd name="T25" fmla="*/ 135 h 135"/>
                  <a:gd name="T26" fmla="*/ 129 w 154"/>
                  <a:gd name="T27" fmla="*/ 135 h 135"/>
                  <a:gd name="T28" fmla="*/ 154 w 154"/>
                  <a:gd name="T29" fmla="*/ 117 h 135"/>
                  <a:gd name="T30" fmla="*/ 129 w 154"/>
                  <a:gd name="T31" fmla="*/ 121 h 135"/>
                  <a:gd name="T32" fmla="*/ 24 w 154"/>
                  <a:gd name="T33" fmla="*/ 121 h 135"/>
                  <a:gd name="T34" fmla="*/ 15 w 154"/>
                  <a:gd name="T35" fmla="*/ 117 h 135"/>
                  <a:gd name="T36" fmla="*/ 26 w 154"/>
                  <a:gd name="T37" fmla="*/ 83 h 135"/>
                  <a:gd name="T38" fmla="*/ 127 w 154"/>
                  <a:gd name="T39" fmla="*/ 83 h 135"/>
                  <a:gd name="T40" fmla="*/ 139 w 154"/>
                  <a:gd name="T41" fmla="*/ 117 h 135"/>
                  <a:gd name="T42" fmla="*/ 129 w 154"/>
                  <a:gd name="T43" fmla="*/ 12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4" h="135">
                    <a:moveTo>
                      <a:pt x="154" y="117"/>
                    </a:moveTo>
                    <a:cubicBezTo>
                      <a:pt x="118" y="12"/>
                      <a:pt x="118" y="12"/>
                      <a:pt x="118" y="12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14"/>
                      <a:pt x="103" y="14"/>
                      <a:pt x="103" y="14"/>
                    </a:cubicBezTo>
                    <a:cubicBezTo>
                      <a:pt x="124" y="74"/>
                      <a:pt x="124" y="74"/>
                      <a:pt x="124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27"/>
                      <a:pt x="11" y="135"/>
                      <a:pt x="24" y="135"/>
                    </a:cubicBezTo>
                    <a:cubicBezTo>
                      <a:pt x="129" y="135"/>
                      <a:pt x="129" y="135"/>
                      <a:pt x="129" y="135"/>
                    </a:cubicBezTo>
                    <a:cubicBezTo>
                      <a:pt x="143" y="135"/>
                      <a:pt x="154" y="127"/>
                      <a:pt x="154" y="117"/>
                    </a:cubicBezTo>
                    <a:close/>
                    <a:moveTo>
                      <a:pt x="129" y="121"/>
                    </a:moveTo>
                    <a:cubicBezTo>
                      <a:pt x="24" y="121"/>
                      <a:pt x="24" y="121"/>
                      <a:pt x="24" y="121"/>
                    </a:cubicBezTo>
                    <a:cubicBezTo>
                      <a:pt x="19" y="121"/>
                      <a:pt x="16" y="119"/>
                      <a:pt x="15" y="117"/>
                    </a:cubicBezTo>
                    <a:cubicBezTo>
                      <a:pt x="26" y="83"/>
                      <a:pt x="26" y="83"/>
                      <a:pt x="26" y="83"/>
                    </a:cubicBezTo>
                    <a:cubicBezTo>
                      <a:pt x="127" y="83"/>
                      <a:pt x="127" y="83"/>
                      <a:pt x="127" y="83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7" y="119"/>
                      <a:pt x="134" y="121"/>
                      <a:pt x="129" y="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2" name="Freeform 105"/>
              <p:cNvSpPr/>
              <p:nvPr/>
            </p:nvSpPr>
            <p:spPr bwMode="auto">
              <a:xfrm>
                <a:off x="7863393" y="4010892"/>
                <a:ext cx="796925" cy="931863"/>
              </a:xfrm>
              <a:custGeom>
                <a:avLst/>
                <a:gdLst>
                  <a:gd name="T0" fmla="*/ 197 w 212"/>
                  <a:gd name="T1" fmla="*/ 233 h 248"/>
                  <a:gd name="T2" fmla="*/ 182 w 212"/>
                  <a:gd name="T3" fmla="*/ 233 h 248"/>
                  <a:gd name="T4" fmla="*/ 182 w 212"/>
                  <a:gd name="T5" fmla="*/ 83 h 248"/>
                  <a:gd name="T6" fmla="*/ 202 w 212"/>
                  <a:gd name="T7" fmla="*/ 83 h 248"/>
                  <a:gd name="T8" fmla="*/ 202 w 212"/>
                  <a:gd name="T9" fmla="*/ 68 h 248"/>
                  <a:gd name="T10" fmla="*/ 182 w 212"/>
                  <a:gd name="T11" fmla="*/ 68 h 248"/>
                  <a:gd name="T12" fmla="*/ 182 w 212"/>
                  <a:gd name="T13" fmla="*/ 0 h 248"/>
                  <a:gd name="T14" fmla="*/ 167 w 212"/>
                  <a:gd name="T15" fmla="*/ 0 h 248"/>
                  <a:gd name="T16" fmla="*/ 167 w 212"/>
                  <a:gd name="T17" fmla="*/ 68 h 248"/>
                  <a:gd name="T18" fmla="*/ 0 w 212"/>
                  <a:gd name="T19" fmla="*/ 68 h 248"/>
                  <a:gd name="T20" fmla="*/ 0 w 212"/>
                  <a:gd name="T21" fmla="*/ 83 h 248"/>
                  <a:gd name="T22" fmla="*/ 167 w 212"/>
                  <a:gd name="T23" fmla="*/ 83 h 248"/>
                  <a:gd name="T24" fmla="*/ 167 w 212"/>
                  <a:gd name="T25" fmla="*/ 233 h 248"/>
                  <a:gd name="T26" fmla="*/ 151 w 212"/>
                  <a:gd name="T27" fmla="*/ 233 h 248"/>
                  <a:gd name="T28" fmla="*/ 136 w 212"/>
                  <a:gd name="T29" fmla="*/ 240 h 248"/>
                  <a:gd name="T30" fmla="*/ 136 w 212"/>
                  <a:gd name="T31" fmla="*/ 248 h 248"/>
                  <a:gd name="T32" fmla="*/ 212 w 212"/>
                  <a:gd name="T33" fmla="*/ 248 h 248"/>
                  <a:gd name="T34" fmla="*/ 212 w 212"/>
                  <a:gd name="T35" fmla="*/ 240 h 248"/>
                  <a:gd name="T36" fmla="*/ 197 w 212"/>
                  <a:gd name="T37" fmla="*/ 23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2" h="248">
                    <a:moveTo>
                      <a:pt x="197" y="233"/>
                    </a:moveTo>
                    <a:cubicBezTo>
                      <a:pt x="182" y="233"/>
                      <a:pt x="182" y="233"/>
                      <a:pt x="182" y="233"/>
                    </a:cubicBezTo>
                    <a:cubicBezTo>
                      <a:pt x="182" y="83"/>
                      <a:pt x="182" y="83"/>
                      <a:pt x="182" y="83"/>
                    </a:cubicBezTo>
                    <a:cubicBezTo>
                      <a:pt x="202" y="83"/>
                      <a:pt x="202" y="83"/>
                      <a:pt x="202" y="83"/>
                    </a:cubicBezTo>
                    <a:cubicBezTo>
                      <a:pt x="202" y="68"/>
                      <a:pt x="202" y="68"/>
                      <a:pt x="202" y="68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68"/>
                      <a:pt x="167" y="68"/>
                      <a:pt x="167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167" y="83"/>
                      <a:pt x="167" y="83"/>
                      <a:pt x="167" y="83"/>
                    </a:cubicBezTo>
                    <a:cubicBezTo>
                      <a:pt x="167" y="233"/>
                      <a:pt x="167" y="233"/>
                      <a:pt x="167" y="233"/>
                    </a:cubicBezTo>
                    <a:cubicBezTo>
                      <a:pt x="151" y="233"/>
                      <a:pt x="151" y="233"/>
                      <a:pt x="151" y="233"/>
                    </a:cubicBezTo>
                    <a:cubicBezTo>
                      <a:pt x="143" y="233"/>
                      <a:pt x="136" y="236"/>
                      <a:pt x="136" y="240"/>
                    </a:cubicBezTo>
                    <a:cubicBezTo>
                      <a:pt x="136" y="248"/>
                      <a:pt x="136" y="248"/>
                      <a:pt x="136" y="248"/>
                    </a:cubicBezTo>
                    <a:cubicBezTo>
                      <a:pt x="212" y="248"/>
                      <a:pt x="212" y="248"/>
                      <a:pt x="212" y="248"/>
                    </a:cubicBezTo>
                    <a:cubicBezTo>
                      <a:pt x="212" y="240"/>
                      <a:pt x="212" y="240"/>
                      <a:pt x="212" y="240"/>
                    </a:cubicBezTo>
                    <a:cubicBezTo>
                      <a:pt x="212" y="236"/>
                      <a:pt x="205" y="233"/>
                      <a:pt x="197" y="2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3" name="Oval 106"/>
              <p:cNvSpPr>
                <a:spLocks noChangeArrowheads="1"/>
              </p:cNvSpPr>
              <p:nvPr/>
            </p:nvSpPr>
            <p:spPr bwMode="auto">
              <a:xfrm>
                <a:off x="8190418" y="4736379"/>
                <a:ext cx="30163" cy="301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4" name="Oval 107"/>
              <p:cNvSpPr>
                <a:spLocks noChangeArrowheads="1"/>
              </p:cNvSpPr>
              <p:nvPr/>
            </p:nvSpPr>
            <p:spPr bwMode="auto">
              <a:xfrm>
                <a:off x="8253918" y="4664942"/>
                <a:ext cx="30163" cy="301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5" name="Oval 108"/>
              <p:cNvSpPr>
                <a:spLocks noChangeArrowheads="1"/>
              </p:cNvSpPr>
              <p:nvPr/>
            </p:nvSpPr>
            <p:spPr bwMode="auto">
              <a:xfrm>
                <a:off x="8269793" y="4720504"/>
                <a:ext cx="63500" cy="603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6" name="Oval 109"/>
              <p:cNvSpPr>
                <a:spLocks noChangeArrowheads="1"/>
              </p:cNvSpPr>
              <p:nvPr/>
            </p:nvSpPr>
            <p:spPr bwMode="auto">
              <a:xfrm>
                <a:off x="7998330" y="4750667"/>
                <a:ext cx="30163" cy="301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7" name="Oval 110"/>
              <p:cNvSpPr>
                <a:spLocks noChangeArrowheads="1"/>
              </p:cNvSpPr>
              <p:nvPr/>
            </p:nvSpPr>
            <p:spPr bwMode="auto">
              <a:xfrm>
                <a:off x="7984043" y="4679229"/>
                <a:ext cx="30163" cy="301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65605" y="4160117"/>
              <a:ext cx="962026" cy="631825"/>
              <a:chOff x="165605" y="4160117"/>
              <a:chExt cx="962026" cy="631825"/>
            </a:xfrm>
            <a:grpFill/>
          </p:grpSpPr>
          <p:sp>
            <p:nvSpPr>
              <p:cNvPr id="66" name="Freeform 113"/>
              <p:cNvSpPr/>
              <p:nvPr/>
            </p:nvSpPr>
            <p:spPr bwMode="auto">
              <a:xfrm>
                <a:off x="170368" y="4676054"/>
                <a:ext cx="957263" cy="115888"/>
              </a:xfrm>
              <a:custGeom>
                <a:avLst/>
                <a:gdLst>
                  <a:gd name="T0" fmla="*/ 145 w 255"/>
                  <a:gd name="T1" fmla="*/ 26 h 31"/>
                  <a:gd name="T2" fmla="*/ 145 w 255"/>
                  <a:gd name="T3" fmla="*/ 22 h 31"/>
                  <a:gd name="T4" fmla="*/ 253 w 255"/>
                  <a:gd name="T5" fmla="*/ 22 h 31"/>
                  <a:gd name="T6" fmla="*/ 251 w 255"/>
                  <a:gd name="T7" fmla="*/ 17 h 31"/>
                  <a:gd name="T8" fmla="*/ 157 w 255"/>
                  <a:gd name="T9" fmla="*/ 17 h 31"/>
                  <a:gd name="T10" fmla="*/ 157 w 255"/>
                  <a:gd name="T11" fmla="*/ 12 h 31"/>
                  <a:gd name="T12" fmla="*/ 248 w 255"/>
                  <a:gd name="T13" fmla="*/ 12 h 31"/>
                  <a:gd name="T14" fmla="*/ 193 w 255"/>
                  <a:gd name="T15" fmla="*/ 2 h 31"/>
                  <a:gd name="T16" fmla="*/ 136 w 255"/>
                  <a:gd name="T17" fmla="*/ 13 h 31"/>
                  <a:gd name="T18" fmla="*/ 136 w 255"/>
                  <a:gd name="T19" fmla="*/ 17 h 31"/>
                  <a:gd name="T20" fmla="*/ 127 w 255"/>
                  <a:gd name="T21" fmla="*/ 17 h 31"/>
                  <a:gd name="T22" fmla="*/ 119 w 255"/>
                  <a:gd name="T23" fmla="*/ 17 h 31"/>
                  <a:gd name="T24" fmla="*/ 119 w 255"/>
                  <a:gd name="T25" fmla="*/ 14 h 31"/>
                  <a:gd name="T26" fmla="*/ 61 w 255"/>
                  <a:gd name="T27" fmla="*/ 0 h 31"/>
                  <a:gd name="T28" fmla="*/ 6 w 255"/>
                  <a:gd name="T29" fmla="*/ 10 h 31"/>
                  <a:gd name="T30" fmla="*/ 97 w 255"/>
                  <a:gd name="T31" fmla="*/ 10 h 31"/>
                  <a:gd name="T32" fmla="*/ 97 w 255"/>
                  <a:gd name="T33" fmla="*/ 14 h 31"/>
                  <a:gd name="T34" fmla="*/ 2 w 255"/>
                  <a:gd name="T35" fmla="*/ 14 h 31"/>
                  <a:gd name="T36" fmla="*/ 2 w 255"/>
                  <a:gd name="T37" fmla="*/ 19 h 31"/>
                  <a:gd name="T38" fmla="*/ 109 w 255"/>
                  <a:gd name="T39" fmla="*/ 19 h 31"/>
                  <a:gd name="T40" fmla="*/ 109 w 255"/>
                  <a:gd name="T41" fmla="*/ 24 h 31"/>
                  <a:gd name="T42" fmla="*/ 1 w 255"/>
                  <a:gd name="T43" fmla="*/ 24 h 31"/>
                  <a:gd name="T44" fmla="*/ 0 w 255"/>
                  <a:gd name="T45" fmla="*/ 31 h 31"/>
                  <a:gd name="T46" fmla="*/ 255 w 255"/>
                  <a:gd name="T47" fmla="*/ 31 h 31"/>
                  <a:gd name="T48" fmla="*/ 254 w 255"/>
                  <a:gd name="T49" fmla="*/ 26 h 31"/>
                  <a:gd name="T50" fmla="*/ 145 w 255"/>
                  <a:gd name="T5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5" h="31">
                    <a:moveTo>
                      <a:pt x="145" y="26"/>
                    </a:moveTo>
                    <a:cubicBezTo>
                      <a:pt x="145" y="22"/>
                      <a:pt x="145" y="22"/>
                      <a:pt x="145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57" y="17"/>
                      <a:pt x="157" y="17"/>
                      <a:pt x="157" y="17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2" y="8"/>
                      <a:pt x="223" y="2"/>
                      <a:pt x="193" y="2"/>
                    </a:cubicBezTo>
                    <a:cubicBezTo>
                      <a:pt x="163" y="2"/>
                      <a:pt x="142" y="8"/>
                      <a:pt x="136" y="13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7" y="17"/>
                      <a:pt x="127" y="17"/>
                      <a:pt x="127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9"/>
                      <a:pt x="99" y="0"/>
                      <a:pt x="61" y="0"/>
                    </a:cubicBezTo>
                    <a:cubicBezTo>
                      <a:pt x="33" y="0"/>
                      <a:pt x="14" y="5"/>
                      <a:pt x="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55" y="31"/>
                      <a:pt x="255" y="31"/>
                      <a:pt x="255" y="31"/>
                    </a:cubicBezTo>
                    <a:cubicBezTo>
                      <a:pt x="254" y="26"/>
                      <a:pt x="254" y="26"/>
                      <a:pt x="254" y="26"/>
                    </a:cubicBezTo>
                    <a:lnTo>
                      <a:pt x="145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114"/>
              <p:cNvSpPr>
                <a:spLocks noEditPoints="1"/>
              </p:cNvSpPr>
              <p:nvPr/>
            </p:nvSpPr>
            <p:spPr bwMode="auto">
              <a:xfrm>
                <a:off x="165605" y="4160117"/>
                <a:ext cx="465138" cy="568325"/>
              </a:xfrm>
              <a:custGeom>
                <a:avLst/>
                <a:gdLst>
                  <a:gd name="T0" fmla="*/ 62 w 124"/>
                  <a:gd name="T1" fmla="*/ 134 h 151"/>
                  <a:gd name="T2" fmla="*/ 124 w 124"/>
                  <a:gd name="T3" fmla="*/ 151 h 151"/>
                  <a:gd name="T4" fmla="*/ 124 w 124"/>
                  <a:gd name="T5" fmla="*/ 151 h 151"/>
                  <a:gd name="T6" fmla="*/ 124 w 124"/>
                  <a:gd name="T7" fmla="*/ 17 h 151"/>
                  <a:gd name="T8" fmla="*/ 124 w 124"/>
                  <a:gd name="T9" fmla="*/ 17 h 151"/>
                  <a:gd name="T10" fmla="*/ 62 w 124"/>
                  <a:gd name="T11" fmla="*/ 0 h 151"/>
                  <a:gd name="T12" fmla="*/ 1 w 124"/>
                  <a:gd name="T13" fmla="*/ 17 h 151"/>
                  <a:gd name="T14" fmla="*/ 0 w 124"/>
                  <a:gd name="T15" fmla="*/ 17 h 151"/>
                  <a:gd name="T16" fmla="*/ 0 w 124"/>
                  <a:gd name="T17" fmla="*/ 149 h 151"/>
                  <a:gd name="T18" fmla="*/ 62 w 124"/>
                  <a:gd name="T19" fmla="*/ 134 h 151"/>
                  <a:gd name="T20" fmla="*/ 111 w 124"/>
                  <a:gd name="T21" fmla="*/ 75 h 151"/>
                  <a:gd name="T22" fmla="*/ 61 w 124"/>
                  <a:gd name="T23" fmla="*/ 67 h 151"/>
                  <a:gd name="T24" fmla="*/ 12 w 124"/>
                  <a:gd name="T25" fmla="*/ 75 h 151"/>
                  <a:gd name="T26" fmla="*/ 12 w 124"/>
                  <a:gd name="T27" fmla="*/ 69 h 151"/>
                  <a:gd name="T28" fmla="*/ 61 w 124"/>
                  <a:gd name="T29" fmla="*/ 61 h 151"/>
                  <a:gd name="T30" fmla="*/ 111 w 124"/>
                  <a:gd name="T31" fmla="*/ 69 h 151"/>
                  <a:gd name="T32" fmla="*/ 111 w 124"/>
                  <a:gd name="T33" fmla="*/ 75 h 151"/>
                  <a:gd name="T34" fmla="*/ 12 w 124"/>
                  <a:gd name="T35" fmla="*/ 31 h 151"/>
                  <a:gd name="T36" fmla="*/ 61 w 124"/>
                  <a:gd name="T37" fmla="*/ 23 h 151"/>
                  <a:gd name="T38" fmla="*/ 111 w 124"/>
                  <a:gd name="T39" fmla="*/ 31 h 151"/>
                  <a:gd name="T40" fmla="*/ 111 w 124"/>
                  <a:gd name="T41" fmla="*/ 37 h 151"/>
                  <a:gd name="T42" fmla="*/ 61 w 124"/>
                  <a:gd name="T43" fmla="*/ 29 h 151"/>
                  <a:gd name="T44" fmla="*/ 12 w 124"/>
                  <a:gd name="T45" fmla="*/ 37 h 151"/>
                  <a:gd name="T46" fmla="*/ 12 w 124"/>
                  <a:gd name="T47" fmla="*/ 31 h 151"/>
                  <a:gd name="T48" fmla="*/ 12 w 124"/>
                  <a:gd name="T49" fmla="*/ 50 h 151"/>
                  <a:gd name="T50" fmla="*/ 61 w 124"/>
                  <a:gd name="T51" fmla="*/ 43 h 151"/>
                  <a:gd name="T52" fmla="*/ 111 w 124"/>
                  <a:gd name="T53" fmla="*/ 50 h 151"/>
                  <a:gd name="T54" fmla="*/ 111 w 124"/>
                  <a:gd name="T55" fmla="*/ 56 h 151"/>
                  <a:gd name="T56" fmla="*/ 61 w 124"/>
                  <a:gd name="T57" fmla="*/ 49 h 151"/>
                  <a:gd name="T58" fmla="*/ 12 w 124"/>
                  <a:gd name="T59" fmla="*/ 56 h 151"/>
                  <a:gd name="T60" fmla="*/ 12 w 124"/>
                  <a:gd name="T61" fmla="*/ 50 h 151"/>
                  <a:gd name="T62" fmla="*/ 12 w 124"/>
                  <a:gd name="T63" fmla="*/ 88 h 151"/>
                  <a:gd name="T64" fmla="*/ 61 w 124"/>
                  <a:gd name="T65" fmla="*/ 80 h 151"/>
                  <a:gd name="T66" fmla="*/ 111 w 124"/>
                  <a:gd name="T67" fmla="*/ 88 h 151"/>
                  <a:gd name="T68" fmla="*/ 111 w 124"/>
                  <a:gd name="T69" fmla="*/ 94 h 151"/>
                  <a:gd name="T70" fmla="*/ 61 w 124"/>
                  <a:gd name="T71" fmla="*/ 87 h 151"/>
                  <a:gd name="T72" fmla="*/ 12 w 124"/>
                  <a:gd name="T73" fmla="*/ 94 h 151"/>
                  <a:gd name="T74" fmla="*/ 12 w 124"/>
                  <a:gd name="T75" fmla="*/ 8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51">
                    <a:moveTo>
                      <a:pt x="62" y="134"/>
                    </a:moveTo>
                    <a:cubicBezTo>
                      <a:pt x="96" y="134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2" y="8"/>
                      <a:pt x="95" y="0"/>
                      <a:pt x="62" y="0"/>
                    </a:cubicBezTo>
                    <a:cubicBezTo>
                      <a:pt x="29" y="0"/>
                      <a:pt x="2" y="8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4" y="140"/>
                      <a:pt x="30" y="134"/>
                      <a:pt x="62" y="134"/>
                    </a:cubicBezTo>
                    <a:close/>
                    <a:moveTo>
                      <a:pt x="111" y="75"/>
                    </a:moveTo>
                    <a:cubicBezTo>
                      <a:pt x="103" y="71"/>
                      <a:pt x="86" y="67"/>
                      <a:pt x="61" y="67"/>
                    </a:cubicBezTo>
                    <a:cubicBezTo>
                      <a:pt x="37" y="67"/>
                      <a:pt x="20" y="71"/>
                      <a:pt x="12" y="75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7" y="66"/>
                      <a:pt x="35" y="61"/>
                      <a:pt x="61" y="61"/>
                    </a:cubicBezTo>
                    <a:cubicBezTo>
                      <a:pt x="88" y="61"/>
                      <a:pt x="105" y="66"/>
                      <a:pt x="111" y="69"/>
                    </a:cubicBezTo>
                    <a:lnTo>
                      <a:pt x="111" y="75"/>
                    </a:lnTo>
                    <a:close/>
                    <a:moveTo>
                      <a:pt x="12" y="31"/>
                    </a:moveTo>
                    <a:cubicBezTo>
                      <a:pt x="17" y="28"/>
                      <a:pt x="35" y="23"/>
                      <a:pt x="61" y="23"/>
                    </a:cubicBezTo>
                    <a:cubicBezTo>
                      <a:pt x="88" y="23"/>
                      <a:pt x="105" y="28"/>
                      <a:pt x="11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3" y="33"/>
                      <a:pt x="86" y="29"/>
                      <a:pt x="61" y="29"/>
                    </a:cubicBezTo>
                    <a:cubicBezTo>
                      <a:pt x="37" y="29"/>
                      <a:pt x="20" y="33"/>
                      <a:pt x="12" y="37"/>
                    </a:cubicBezTo>
                    <a:lnTo>
                      <a:pt x="12" y="31"/>
                    </a:lnTo>
                    <a:close/>
                    <a:moveTo>
                      <a:pt x="12" y="50"/>
                    </a:moveTo>
                    <a:cubicBezTo>
                      <a:pt x="17" y="48"/>
                      <a:pt x="34" y="43"/>
                      <a:pt x="61" y="43"/>
                    </a:cubicBezTo>
                    <a:cubicBezTo>
                      <a:pt x="88" y="43"/>
                      <a:pt x="105" y="48"/>
                      <a:pt x="111" y="50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03" y="53"/>
                      <a:pt x="86" y="49"/>
                      <a:pt x="61" y="49"/>
                    </a:cubicBezTo>
                    <a:cubicBezTo>
                      <a:pt x="37" y="49"/>
                      <a:pt x="20" y="53"/>
                      <a:pt x="12" y="56"/>
                    </a:cubicBezTo>
                    <a:lnTo>
                      <a:pt x="12" y="50"/>
                    </a:lnTo>
                    <a:close/>
                    <a:moveTo>
                      <a:pt x="12" y="88"/>
                    </a:moveTo>
                    <a:cubicBezTo>
                      <a:pt x="17" y="85"/>
                      <a:pt x="34" y="80"/>
                      <a:pt x="61" y="80"/>
                    </a:cubicBezTo>
                    <a:cubicBezTo>
                      <a:pt x="88" y="80"/>
                      <a:pt x="105" y="85"/>
                      <a:pt x="111" y="88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03" y="91"/>
                      <a:pt x="86" y="87"/>
                      <a:pt x="61" y="87"/>
                    </a:cubicBezTo>
                    <a:cubicBezTo>
                      <a:pt x="37" y="87"/>
                      <a:pt x="20" y="91"/>
                      <a:pt x="12" y="94"/>
                    </a:cubicBezTo>
                    <a:lnTo>
                      <a:pt x="12" y="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8" name="Freeform 115"/>
              <p:cNvSpPr/>
              <p:nvPr/>
            </p:nvSpPr>
            <p:spPr bwMode="auto">
              <a:xfrm>
                <a:off x="927605" y="4239492"/>
                <a:ext cx="131763" cy="134938"/>
              </a:xfrm>
              <a:custGeom>
                <a:avLst/>
                <a:gdLst>
                  <a:gd name="T0" fmla="*/ 35 w 35"/>
                  <a:gd name="T1" fmla="*/ 36 h 36"/>
                  <a:gd name="T2" fmla="*/ 35 w 35"/>
                  <a:gd name="T3" fmla="*/ 6 h 36"/>
                  <a:gd name="T4" fmla="*/ 0 w 35"/>
                  <a:gd name="T5" fmla="*/ 0 h 36"/>
                  <a:gd name="T6" fmla="*/ 0 w 35"/>
                  <a:gd name="T7" fmla="*/ 31 h 36"/>
                  <a:gd name="T8" fmla="*/ 35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3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29" y="4"/>
                      <a:pt x="17" y="1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2"/>
                      <a:pt x="26" y="34"/>
                      <a:pt x="35" y="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9" name="Freeform 116"/>
              <p:cNvSpPr>
                <a:spLocks noEditPoints="1"/>
              </p:cNvSpPr>
              <p:nvPr/>
            </p:nvSpPr>
            <p:spPr bwMode="auto">
              <a:xfrm>
                <a:off x="660905" y="4168054"/>
                <a:ext cx="466725" cy="568325"/>
              </a:xfrm>
              <a:custGeom>
                <a:avLst/>
                <a:gdLst>
                  <a:gd name="T0" fmla="*/ 124 w 124"/>
                  <a:gd name="T1" fmla="*/ 17 h 151"/>
                  <a:gd name="T2" fmla="*/ 62 w 124"/>
                  <a:gd name="T3" fmla="*/ 0 h 151"/>
                  <a:gd name="T4" fmla="*/ 1 w 124"/>
                  <a:gd name="T5" fmla="*/ 17 h 151"/>
                  <a:gd name="T6" fmla="*/ 0 w 124"/>
                  <a:gd name="T7" fmla="*/ 17 h 151"/>
                  <a:gd name="T8" fmla="*/ 0 w 124"/>
                  <a:gd name="T9" fmla="*/ 148 h 151"/>
                  <a:gd name="T10" fmla="*/ 62 w 124"/>
                  <a:gd name="T11" fmla="*/ 133 h 151"/>
                  <a:gd name="T12" fmla="*/ 124 w 124"/>
                  <a:gd name="T13" fmla="*/ 151 h 151"/>
                  <a:gd name="T14" fmla="*/ 124 w 124"/>
                  <a:gd name="T15" fmla="*/ 151 h 151"/>
                  <a:gd name="T16" fmla="*/ 124 w 124"/>
                  <a:gd name="T17" fmla="*/ 17 h 151"/>
                  <a:gd name="T18" fmla="*/ 112 w 124"/>
                  <a:gd name="T19" fmla="*/ 76 h 151"/>
                  <a:gd name="T20" fmla="*/ 112 w 124"/>
                  <a:gd name="T21" fmla="*/ 82 h 151"/>
                  <a:gd name="T22" fmla="*/ 62 w 124"/>
                  <a:gd name="T23" fmla="*/ 74 h 151"/>
                  <a:gd name="T24" fmla="*/ 13 w 124"/>
                  <a:gd name="T25" fmla="*/ 82 h 151"/>
                  <a:gd name="T26" fmla="*/ 13 w 124"/>
                  <a:gd name="T27" fmla="*/ 76 h 151"/>
                  <a:gd name="T28" fmla="*/ 62 w 124"/>
                  <a:gd name="T29" fmla="*/ 68 h 151"/>
                  <a:gd name="T30" fmla="*/ 112 w 124"/>
                  <a:gd name="T31" fmla="*/ 76 h 151"/>
                  <a:gd name="T32" fmla="*/ 13 w 124"/>
                  <a:gd name="T33" fmla="*/ 30 h 151"/>
                  <a:gd name="T34" fmla="*/ 55 w 124"/>
                  <a:gd name="T35" fmla="*/ 22 h 151"/>
                  <a:gd name="T36" fmla="*/ 55 w 124"/>
                  <a:gd name="T37" fmla="*/ 28 h 151"/>
                  <a:gd name="T38" fmla="*/ 13 w 124"/>
                  <a:gd name="T39" fmla="*/ 36 h 151"/>
                  <a:gd name="T40" fmla="*/ 13 w 124"/>
                  <a:gd name="T41" fmla="*/ 30 h 151"/>
                  <a:gd name="T42" fmla="*/ 13 w 124"/>
                  <a:gd name="T43" fmla="*/ 49 h 151"/>
                  <a:gd name="T44" fmla="*/ 55 w 124"/>
                  <a:gd name="T45" fmla="*/ 42 h 151"/>
                  <a:gd name="T46" fmla="*/ 55 w 124"/>
                  <a:gd name="T47" fmla="*/ 48 h 151"/>
                  <a:gd name="T48" fmla="*/ 13 w 124"/>
                  <a:gd name="T49" fmla="*/ 55 h 151"/>
                  <a:gd name="T50" fmla="*/ 13 w 124"/>
                  <a:gd name="T51" fmla="*/ 49 h 151"/>
                  <a:gd name="T52" fmla="*/ 112 w 124"/>
                  <a:gd name="T53" fmla="*/ 119 h 151"/>
                  <a:gd name="T54" fmla="*/ 62 w 124"/>
                  <a:gd name="T55" fmla="*/ 112 h 151"/>
                  <a:gd name="T56" fmla="*/ 13 w 124"/>
                  <a:gd name="T57" fmla="*/ 119 h 151"/>
                  <a:gd name="T58" fmla="*/ 13 w 124"/>
                  <a:gd name="T59" fmla="*/ 114 h 151"/>
                  <a:gd name="T60" fmla="*/ 62 w 124"/>
                  <a:gd name="T61" fmla="*/ 106 h 151"/>
                  <a:gd name="T62" fmla="*/ 112 w 124"/>
                  <a:gd name="T63" fmla="*/ 114 h 151"/>
                  <a:gd name="T64" fmla="*/ 112 w 124"/>
                  <a:gd name="T65" fmla="*/ 119 h 151"/>
                  <a:gd name="T66" fmla="*/ 112 w 124"/>
                  <a:gd name="T67" fmla="*/ 100 h 151"/>
                  <a:gd name="T68" fmla="*/ 62 w 124"/>
                  <a:gd name="T69" fmla="*/ 92 h 151"/>
                  <a:gd name="T70" fmla="*/ 13 w 124"/>
                  <a:gd name="T71" fmla="*/ 100 h 151"/>
                  <a:gd name="T72" fmla="*/ 13 w 124"/>
                  <a:gd name="T73" fmla="*/ 94 h 151"/>
                  <a:gd name="T74" fmla="*/ 62 w 124"/>
                  <a:gd name="T75" fmla="*/ 86 h 151"/>
                  <a:gd name="T76" fmla="*/ 112 w 124"/>
                  <a:gd name="T77" fmla="*/ 94 h 151"/>
                  <a:gd name="T78" fmla="*/ 112 w 124"/>
                  <a:gd name="T79" fmla="*/ 100 h 151"/>
                  <a:gd name="T80" fmla="*/ 112 w 124"/>
                  <a:gd name="T81" fmla="*/ 65 h 151"/>
                  <a:gd name="T82" fmla="*/ 65 w 124"/>
                  <a:gd name="T83" fmla="*/ 57 h 151"/>
                  <a:gd name="T84" fmla="*/ 65 w 124"/>
                  <a:gd name="T85" fmla="*/ 12 h 151"/>
                  <a:gd name="T86" fmla="*/ 112 w 124"/>
                  <a:gd name="T87" fmla="*/ 21 h 151"/>
                  <a:gd name="T88" fmla="*/ 112 w 124"/>
                  <a:gd name="T89" fmla="*/ 6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4" h="151">
                    <a:moveTo>
                      <a:pt x="124" y="17"/>
                    </a:moveTo>
                    <a:cubicBezTo>
                      <a:pt x="123" y="7"/>
                      <a:pt x="96" y="0"/>
                      <a:pt x="62" y="0"/>
                    </a:cubicBezTo>
                    <a:cubicBezTo>
                      <a:pt x="29" y="0"/>
                      <a:pt x="2" y="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4" y="140"/>
                      <a:pt x="30" y="133"/>
                      <a:pt x="62" y="133"/>
                    </a:cubicBezTo>
                    <a:cubicBezTo>
                      <a:pt x="96" y="133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lose/>
                    <a:moveTo>
                      <a:pt x="112" y="76"/>
                    </a:moveTo>
                    <a:cubicBezTo>
                      <a:pt x="112" y="82"/>
                      <a:pt x="112" y="82"/>
                      <a:pt x="112" y="82"/>
                    </a:cubicBezTo>
                    <a:cubicBezTo>
                      <a:pt x="104" y="78"/>
                      <a:pt x="87" y="74"/>
                      <a:pt x="62" y="74"/>
                    </a:cubicBezTo>
                    <a:cubicBezTo>
                      <a:pt x="38" y="74"/>
                      <a:pt x="21" y="78"/>
                      <a:pt x="13" y="82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8" y="73"/>
                      <a:pt x="35" y="68"/>
                      <a:pt x="62" y="68"/>
                    </a:cubicBezTo>
                    <a:cubicBezTo>
                      <a:pt x="89" y="68"/>
                      <a:pt x="106" y="73"/>
                      <a:pt x="112" y="76"/>
                    </a:cubicBezTo>
                    <a:close/>
                    <a:moveTo>
                      <a:pt x="13" y="30"/>
                    </a:moveTo>
                    <a:cubicBezTo>
                      <a:pt x="18" y="27"/>
                      <a:pt x="32" y="23"/>
                      <a:pt x="55" y="22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34" y="29"/>
                      <a:pt x="20" y="33"/>
                      <a:pt x="13" y="36"/>
                    </a:cubicBezTo>
                    <a:lnTo>
                      <a:pt x="13" y="30"/>
                    </a:lnTo>
                    <a:close/>
                    <a:moveTo>
                      <a:pt x="13" y="49"/>
                    </a:moveTo>
                    <a:cubicBezTo>
                      <a:pt x="18" y="47"/>
                      <a:pt x="32" y="42"/>
                      <a:pt x="55" y="42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34" y="49"/>
                      <a:pt x="20" y="52"/>
                      <a:pt x="13" y="55"/>
                    </a:cubicBezTo>
                    <a:lnTo>
                      <a:pt x="13" y="49"/>
                    </a:lnTo>
                    <a:close/>
                    <a:moveTo>
                      <a:pt x="112" y="119"/>
                    </a:moveTo>
                    <a:cubicBezTo>
                      <a:pt x="104" y="116"/>
                      <a:pt x="87" y="112"/>
                      <a:pt x="62" y="112"/>
                    </a:cubicBezTo>
                    <a:cubicBezTo>
                      <a:pt x="38" y="112"/>
                      <a:pt x="21" y="116"/>
                      <a:pt x="13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8" y="111"/>
                      <a:pt x="35" y="106"/>
                      <a:pt x="62" y="106"/>
                    </a:cubicBezTo>
                    <a:cubicBezTo>
                      <a:pt x="89" y="106"/>
                      <a:pt x="106" y="111"/>
                      <a:pt x="112" y="114"/>
                    </a:cubicBezTo>
                    <a:lnTo>
                      <a:pt x="112" y="119"/>
                    </a:lnTo>
                    <a:close/>
                    <a:moveTo>
                      <a:pt x="112" y="100"/>
                    </a:moveTo>
                    <a:cubicBezTo>
                      <a:pt x="104" y="97"/>
                      <a:pt x="87" y="92"/>
                      <a:pt x="62" y="92"/>
                    </a:cubicBezTo>
                    <a:cubicBezTo>
                      <a:pt x="38" y="92"/>
                      <a:pt x="21" y="97"/>
                      <a:pt x="13" y="100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8" y="91"/>
                      <a:pt x="36" y="86"/>
                      <a:pt x="62" y="86"/>
                    </a:cubicBezTo>
                    <a:cubicBezTo>
                      <a:pt x="89" y="86"/>
                      <a:pt x="106" y="91"/>
                      <a:pt x="112" y="94"/>
                    </a:cubicBezTo>
                    <a:lnTo>
                      <a:pt x="112" y="100"/>
                    </a:lnTo>
                    <a:close/>
                    <a:moveTo>
                      <a:pt x="112" y="65"/>
                    </a:moveTo>
                    <a:cubicBezTo>
                      <a:pt x="106" y="62"/>
                      <a:pt x="90" y="57"/>
                      <a:pt x="65" y="57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90" y="13"/>
                      <a:pt x="107" y="18"/>
                      <a:pt x="112" y="21"/>
                    </a:cubicBezTo>
                    <a:lnTo>
                      <a:pt x="112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1653093" y="4101379"/>
              <a:ext cx="968375" cy="781050"/>
              <a:chOff x="1653093" y="4101379"/>
              <a:chExt cx="968375" cy="781050"/>
            </a:xfrm>
            <a:grpFill/>
          </p:grpSpPr>
          <p:sp>
            <p:nvSpPr>
              <p:cNvPr id="64" name="Freeform 119"/>
              <p:cNvSpPr>
                <a:spLocks noEditPoints="1"/>
              </p:cNvSpPr>
              <p:nvPr/>
            </p:nvSpPr>
            <p:spPr bwMode="auto">
              <a:xfrm>
                <a:off x="1653093" y="4228379"/>
                <a:ext cx="649288" cy="654050"/>
              </a:xfrm>
              <a:custGeom>
                <a:avLst/>
                <a:gdLst>
                  <a:gd name="T0" fmla="*/ 138 w 173"/>
                  <a:gd name="T1" fmla="*/ 157 h 174"/>
                  <a:gd name="T2" fmla="*/ 105 w 173"/>
                  <a:gd name="T3" fmla="*/ 157 h 174"/>
                  <a:gd name="T4" fmla="*/ 105 w 173"/>
                  <a:gd name="T5" fmla="*/ 134 h 174"/>
                  <a:gd name="T6" fmla="*/ 167 w 173"/>
                  <a:gd name="T7" fmla="*/ 134 h 174"/>
                  <a:gd name="T8" fmla="*/ 173 w 173"/>
                  <a:gd name="T9" fmla="*/ 128 h 174"/>
                  <a:gd name="T10" fmla="*/ 173 w 173"/>
                  <a:gd name="T11" fmla="*/ 6 h 174"/>
                  <a:gd name="T12" fmla="*/ 167 w 173"/>
                  <a:gd name="T13" fmla="*/ 0 h 174"/>
                  <a:gd name="T14" fmla="*/ 7 w 173"/>
                  <a:gd name="T15" fmla="*/ 0 h 174"/>
                  <a:gd name="T16" fmla="*/ 0 w 173"/>
                  <a:gd name="T17" fmla="*/ 6 h 174"/>
                  <a:gd name="T18" fmla="*/ 0 w 173"/>
                  <a:gd name="T19" fmla="*/ 128 h 174"/>
                  <a:gd name="T20" fmla="*/ 7 w 173"/>
                  <a:gd name="T21" fmla="*/ 134 h 174"/>
                  <a:gd name="T22" fmla="*/ 69 w 173"/>
                  <a:gd name="T23" fmla="*/ 134 h 174"/>
                  <a:gd name="T24" fmla="*/ 69 w 173"/>
                  <a:gd name="T25" fmla="*/ 157 h 174"/>
                  <a:gd name="T26" fmla="*/ 35 w 173"/>
                  <a:gd name="T27" fmla="*/ 157 h 174"/>
                  <a:gd name="T28" fmla="*/ 28 w 173"/>
                  <a:gd name="T29" fmla="*/ 165 h 174"/>
                  <a:gd name="T30" fmla="*/ 28 w 173"/>
                  <a:gd name="T31" fmla="*/ 174 h 174"/>
                  <a:gd name="T32" fmla="*/ 146 w 173"/>
                  <a:gd name="T33" fmla="*/ 174 h 174"/>
                  <a:gd name="T34" fmla="*/ 146 w 173"/>
                  <a:gd name="T35" fmla="*/ 165 h 174"/>
                  <a:gd name="T36" fmla="*/ 138 w 173"/>
                  <a:gd name="T37" fmla="*/ 157 h 174"/>
                  <a:gd name="T38" fmla="*/ 19 w 173"/>
                  <a:gd name="T39" fmla="*/ 116 h 174"/>
                  <a:gd name="T40" fmla="*/ 19 w 173"/>
                  <a:gd name="T41" fmla="*/ 18 h 174"/>
                  <a:gd name="T42" fmla="*/ 155 w 173"/>
                  <a:gd name="T43" fmla="*/ 18 h 174"/>
                  <a:gd name="T44" fmla="*/ 155 w 173"/>
                  <a:gd name="T45" fmla="*/ 116 h 174"/>
                  <a:gd name="T46" fmla="*/ 19 w 173"/>
                  <a:gd name="T47" fmla="*/ 11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3" h="174">
                    <a:moveTo>
                      <a:pt x="138" y="157"/>
                    </a:moveTo>
                    <a:cubicBezTo>
                      <a:pt x="105" y="157"/>
                      <a:pt x="105" y="157"/>
                      <a:pt x="105" y="157"/>
                    </a:cubicBezTo>
                    <a:cubicBezTo>
                      <a:pt x="105" y="134"/>
                      <a:pt x="105" y="134"/>
                      <a:pt x="105" y="134"/>
                    </a:cubicBezTo>
                    <a:cubicBezTo>
                      <a:pt x="167" y="134"/>
                      <a:pt x="167" y="134"/>
                      <a:pt x="167" y="134"/>
                    </a:cubicBezTo>
                    <a:cubicBezTo>
                      <a:pt x="171" y="134"/>
                      <a:pt x="173" y="131"/>
                      <a:pt x="173" y="128"/>
                    </a:cubicBezTo>
                    <a:cubicBezTo>
                      <a:pt x="173" y="6"/>
                      <a:pt x="173" y="6"/>
                      <a:pt x="173" y="6"/>
                    </a:cubicBezTo>
                    <a:cubicBezTo>
                      <a:pt x="173" y="2"/>
                      <a:pt x="171" y="0"/>
                      <a:pt x="16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3" y="134"/>
                      <a:pt x="7" y="134"/>
                    </a:cubicBezTo>
                    <a:cubicBezTo>
                      <a:pt x="69" y="134"/>
                      <a:pt x="69" y="134"/>
                      <a:pt x="69" y="134"/>
                    </a:cubicBezTo>
                    <a:cubicBezTo>
                      <a:pt x="69" y="157"/>
                      <a:pt x="69" y="157"/>
                      <a:pt x="69" y="157"/>
                    </a:cubicBezTo>
                    <a:cubicBezTo>
                      <a:pt x="35" y="157"/>
                      <a:pt x="35" y="157"/>
                      <a:pt x="35" y="157"/>
                    </a:cubicBezTo>
                    <a:cubicBezTo>
                      <a:pt x="31" y="157"/>
                      <a:pt x="28" y="160"/>
                      <a:pt x="28" y="165"/>
                    </a:cubicBezTo>
                    <a:cubicBezTo>
                      <a:pt x="28" y="174"/>
                      <a:pt x="28" y="174"/>
                      <a:pt x="28" y="174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65"/>
                      <a:pt x="146" y="165"/>
                      <a:pt x="146" y="165"/>
                    </a:cubicBezTo>
                    <a:cubicBezTo>
                      <a:pt x="146" y="160"/>
                      <a:pt x="142" y="157"/>
                      <a:pt x="138" y="157"/>
                    </a:cubicBezTo>
                    <a:close/>
                    <a:moveTo>
                      <a:pt x="19" y="116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16"/>
                      <a:pt x="155" y="116"/>
                      <a:pt x="155" y="116"/>
                    </a:cubicBezTo>
                    <a:lnTo>
                      <a:pt x="19" y="1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120"/>
              <p:cNvSpPr>
                <a:spLocks noEditPoints="1"/>
              </p:cNvSpPr>
              <p:nvPr/>
            </p:nvSpPr>
            <p:spPr bwMode="auto">
              <a:xfrm>
                <a:off x="2038855" y="4101379"/>
                <a:ext cx="582613" cy="777875"/>
              </a:xfrm>
              <a:custGeom>
                <a:avLst/>
                <a:gdLst>
                  <a:gd name="T0" fmla="*/ 147 w 155"/>
                  <a:gd name="T1" fmla="*/ 0 h 207"/>
                  <a:gd name="T2" fmla="*/ 8 w 155"/>
                  <a:gd name="T3" fmla="*/ 0 h 207"/>
                  <a:gd name="T4" fmla="*/ 0 w 155"/>
                  <a:gd name="T5" fmla="*/ 7 h 207"/>
                  <a:gd name="T6" fmla="*/ 0 w 155"/>
                  <a:gd name="T7" fmla="*/ 29 h 207"/>
                  <a:gd name="T8" fmla="*/ 64 w 155"/>
                  <a:gd name="T9" fmla="*/ 29 h 207"/>
                  <a:gd name="T10" fmla="*/ 75 w 155"/>
                  <a:gd name="T11" fmla="*/ 40 h 207"/>
                  <a:gd name="T12" fmla="*/ 75 w 155"/>
                  <a:gd name="T13" fmla="*/ 162 h 207"/>
                  <a:gd name="T14" fmla="*/ 64 w 155"/>
                  <a:gd name="T15" fmla="*/ 173 h 207"/>
                  <a:gd name="T16" fmla="*/ 7 w 155"/>
                  <a:gd name="T17" fmla="*/ 173 h 207"/>
                  <a:gd name="T18" fmla="*/ 7 w 155"/>
                  <a:gd name="T19" fmla="*/ 186 h 207"/>
                  <a:gd name="T20" fmla="*/ 35 w 155"/>
                  <a:gd name="T21" fmla="*/ 186 h 207"/>
                  <a:gd name="T22" fmla="*/ 48 w 155"/>
                  <a:gd name="T23" fmla="*/ 199 h 207"/>
                  <a:gd name="T24" fmla="*/ 48 w 155"/>
                  <a:gd name="T25" fmla="*/ 207 h 207"/>
                  <a:gd name="T26" fmla="*/ 147 w 155"/>
                  <a:gd name="T27" fmla="*/ 207 h 207"/>
                  <a:gd name="T28" fmla="*/ 155 w 155"/>
                  <a:gd name="T29" fmla="*/ 200 h 207"/>
                  <a:gd name="T30" fmla="*/ 155 w 155"/>
                  <a:gd name="T31" fmla="*/ 7 h 207"/>
                  <a:gd name="T32" fmla="*/ 147 w 155"/>
                  <a:gd name="T33" fmla="*/ 0 h 207"/>
                  <a:gd name="T34" fmla="*/ 100 w 155"/>
                  <a:gd name="T35" fmla="*/ 114 h 207"/>
                  <a:gd name="T36" fmla="*/ 89 w 155"/>
                  <a:gd name="T37" fmla="*/ 103 h 207"/>
                  <a:gd name="T38" fmla="*/ 100 w 155"/>
                  <a:gd name="T39" fmla="*/ 93 h 207"/>
                  <a:gd name="T40" fmla="*/ 111 w 155"/>
                  <a:gd name="T41" fmla="*/ 103 h 207"/>
                  <a:gd name="T42" fmla="*/ 100 w 155"/>
                  <a:gd name="T43" fmla="*/ 114 h 207"/>
                  <a:gd name="T44" fmla="*/ 132 w 155"/>
                  <a:gd name="T45" fmla="*/ 114 h 207"/>
                  <a:gd name="T46" fmla="*/ 121 w 155"/>
                  <a:gd name="T47" fmla="*/ 103 h 207"/>
                  <a:gd name="T48" fmla="*/ 132 w 155"/>
                  <a:gd name="T49" fmla="*/ 93 h 207"/>
                  <a:gd name="T50" fmla="*/ 143 w 155"/>
                  <a:gd name="T51" fmla="*/ 103 h 207"/>
                  <a:gd name="T52" fmla="*/ 132 w 155"/>
                  <a:gd name="T53" fmla="*/ 114 h 207"/>
                  <a:gd name="T54" fmla="*/ 143 w 155"/>
                  <a:gd name="T55" fmla="*/ 75 h 207"/>
                  <a:gd name="T56" fmla="*/ 138 w 155"/>
                  <a:gd name="T57" fmla="*/ 80 h 207"/>
                  <a:gd name="T58" fmla="*/ 84 w 155"/>
                  <a:gd name="T59" fmla="*/ 80 h 207"/>
                  <a:gd name="T60" fmla="*/ 84 w 155"/>
                  <a:gd name="T61" fmla="*/ 34 h 207"/>
                  <a:gd name="T62" fmla="*/ 138 w 155"/>
                  <a:gd name="T63" fmla="*/ 34 h 207"/>
                  <a:gd name="T64" fmla="*/ 143 w 155"/>
                  <a:gd name="T65" fmla="*/ 39 h 207"/>
                  <a:gd name="T66" fmla="*/ 143 w 155"/>
                  <a:gd name="T67" fmla="*/ 75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5" h="207">
                    <a:moveTo>
                      <a:pt x="147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64" y="29"/>
                      <a:pt x="64" y="29"/>
                      <a:pt x="64" y="29"/>
                    </a:cubicBezTo>
                    <a:cubicBezTo>
                      <a:pt x="70" y="29"/>
                      <a:pt x="75" y="34"/>
                      <a:pt x="75" y="40"/>
                    </a:cubicBezTo>
                    <a:cubicBezTo>
                      <a:pt x="75" y="162"/>
                      <a:pt x="75" y="162"/>
                      <a:pt x="75" y="162"/>
                    </a:cubicBezTo>
                    <a:cubicBezTo>
                      <a:pt x="75" y="168"/>
                      <a:pt x="70" y="173"/>
                      <a:pt x="64" y="173"/>
                    </a:cubicBezTo>
                    <a:cubicBezTo>
                      <a:pt x="7" y="173"/>
                      <a:pt x="7" y="173"/>
                      <a:pt x="7" y="173"/>
                    </a:cubicBezTo>
                    <a:cubicBezTo>
                      <a:pt x="7" y="186"/>
                      <a:pt x="7" y="186"/>
                      <a:pt x="7" y="186"/>
                    </a:cubicBezTo>
                    <a:cubicBezTo>
                      <a:pt x="35" y="186"/>
                      <a:pt x="35" y="186"/>
                      <a:pt x="35" y="186"/>
                    </a:cubicBezTo>
                    <a:cubicBezTo>
                      <a:pt x="42" y="186"/>
                      <a:pt x="48" y="192"/>
                      <a:pt x="48" y="199"/>
                    </a:cubicBezTo>
                    <a:cubicBezTo>
                      <a:pt x="48" y="207"/>
                      <a:pt x="48" y="207"/>
                      <a:pt x="48" y="207"/>
                    </a:cubicBezTo>
                    <a:cubicBezTo>
                      <a:pt x="147" y="207"/>
                      <a:pt x="147" y="207"/>
                      <a:pt x="147" y="207"/>
                    </a:cubicBezTo>
                    <a:cubicBezTo>
                      <a:pt x="151" y="207"/>
                      <a:pt x="155" y="204"/>
                      <a:pt x="155" y="200"/>
                    </a:cubicBezTo>
                    <a:cubicBezTo>
                      <a:pt x="155" y="7"/>
                      <a:pt x="155" y="7"/>
                      <a:pt x="155" y="7"/>
                    </a:cubicBezTo>
                    <a:cubicBezTo>
                      <a:pt x="155" y="3"/>
                      <a:pt x="151" y="0"/>
                      <a:pt x="147" y="0"/>
                    </a:cubicBezTo>
                    <a:close/>
                    <a:moveTo>
                      <a:pt x="100" y="114"/>
                    </a:moveTo>
                    <a:cubicBezTo>
                      <a:pt x="94" y="114"/>
                      <a:pt x="89" y="109"/>
                      <a:pt x="89" y="103"/>
                    </a:cubicBezTo>
                    <a:cubicBezTo>
                      <a:pt x="89" y="98"/>
                      <a:pt x="94" y="93"/>
                      <a:pt x="100" y="93"/>
                    </a:cubicBezTo>
                    <a:cubicBezTo>
                      <a:pt x="106" y="93"/>
                      <a:pt x="111" y="98"/>
                      <a:pt x="111" y="103"/>
                    </a:cubicBezTo>
                    <a:cubicBezTo>
                      <a:pt x="111" y="109"/>
                      <a:pt x="106" y="114"/>
                      <a:pt x="100" y="114"/>
                    </a:cubicBezTo>
                    <a:close/>
                    <a:moveTo>
                      <a:pt x="132" y="114"/>
                    </a:moveTo>
                    <a:cubicBezTo>
                      <a:pt x="126" y="114"/>
                      <a:pt x="121" y="109"/>
                      <a:pt x="121" y="103"/>
                    </a:cubicBezTo>
                    <a:cubicBezTo>
                      <a:pt x="121" y="98"/>
                      <a:pt x="126" y="93"/>
                      <a:pt x="132" y="93"/>
                    </a:cubicBezTo>
                    <a:cubicBezTo>
                      <a:pt x="138" y="93"/>
                      <a:pt x="143" y="98"/>
                      <a:pt x="143" y="103"/>
                    </a:cubicBezTo>
                    <a:cubicBezTo>
                      <a:pt x="143" y="109"/>
                      <a:pt x="138" y="114"/>
                      <a:pt x="132" y="114"/>
                    </a:cubicBezTo>
                    <a:close/>
                    <a:moveTo>
                      <a:pt x="143" y="75"/>
                    </a:moveTo>
                    <a:cubicBezTo>
                      <a:pt x="143" y="78"/>
                      <a:pt x="140" y="80"/>
                      <a:pt x="138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138" y="34"/>
                      <a:pt x="138" y="34"/>
                      <a:pt x="138" y="34"/>
                    </a:cubicBezTo>
                    <a:cubicBezTo>
                      <a:pt x="140" y="34"/>
                      <a:pt x="143" y="37"/>
                      <a:pt x="143" y="39"/>
                    </a:cubicBezTo>
                    <a:lnTo>
                      <a:pt x="143" y="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sp>
          <p:nvSpPr>
            <p:cNvPr id="52" name="Freeform 121"/>
            <p:cNvSpPr>
              <a:spLocks noEditPoints="1"/>
            </p:cNvSpPr>
            <p:nvPr/>
          </p:nvSpPr>
          <p:spPr bwMode="auto">
            <a:xfrm>
              <a:off x="6347330" y="4225204"/>
              <a:ext cx="844550" cy="571500"/>
            </a:xfrm>
            <a:custGeom>
              <a:avLst/>
              <a:gdLst>
                <a:gd name="T0" fmla="*/ 8 w 225"/>
                <a:gd name="T1" fmla="*/ 0 h 152"/>
                <a:gd name="T2" fmla="*/ 0 w 225"/>
                <a:gd name="T3" fmla="*/ 145 h 152"/>
                <a:gd name="T4" fmla="*/ 217 w 225"/>
                <a:gd name="T5" fmla="*/ 152 h 152"/>
                <a:gd name="T6" fmla="*/ 225 w 225"/>
                <a:gd name="T7" fmla="*/ 8 h 152"/>
                <a:gd name="T8" fmla="*/ 206 w 225"/>
                <a:gd name="T9" fmla="*/ 18 h 152"/>
                <a:gd name="T10" fmla="*/ 193 w 225"/>
                <a:gd name="T11" fmla="*/ 48 h 152"/>
                <a:gd name="T12" fmla="*/ 191 w 225"/>
                <a:gd name="T13" fmla="*/ 35 h 152"/>
                <a:gd name="T14" fmla="*/ 174 w 225"/>
                <a:gd name="T15" fmla="*/ 38 h 152"/>
                <a:gd name="T16" fmla="*/ 169 w 225"/>
                <a:gd name="T17" fmla="*/ 48 h 152"/>
                <a:gd name="T18" fmla="*/ 166 w 225"/>
                <a:gd name="T19" fmla="*/ 35 h 152"/>
                <a:gd name="T20" fmla="*/ 149 w 225"/>
                <a:gd name="T21" fmla="*/ 38 h 152"/>
                <a:gd name="T22" fmla="*/ 95 w 225"/>
                <a:gd name="T23" fmla="*/ 48 h 152"/>
                <a:gd name="T24" fmla="*/ 93 w 225"/>
                <a:gd name="T25" fmla="*/ 35 h 152"/>
                <a:gd name="T26" fmla="*/ 76 w 225"/>
                <a:gd name="T27" fmla="*/ 38 h 152"/>
                <a:gd name="T28" fmla="*/ 57 w 225"/>
                <a:gd name="T29" fmla="*/ 48 h 152"/>
                <a:gd name="T30" fmla="*/ 55 w 225"/>
                <a:gd name="T31" fmla="*/ 35 h 152"/>
                <a:gd name="T32" fmla="*/ 37 w 225"/>
                <a:gd name="T33" fmla="*/ 38 h 152"/>
                <a:gd name="T34" fmla="*/ 19 w 225"/>
                <a:gd name="T35" fmla="*/ 48 h 152"/>
                <a:gd name="T36" fmla="*/ 206 w 225"/>
                <a:gd name="T37" fmla="*/ 18 h 152"/>
                <a:gd name="T38" fmla="*/ 176 w 225"/>
                <a:gd name="T39" fmla="*/ 79 h 152"/>
                <a:gd name="T40" fmla="*/ 174 w 225"/>
                <a:gd name="T41" fmla="*/ 92 h 152"/>
                <a:gd name="T42" fmla="*/ 155 w 225"/>
                <a:gd name="T43" fmla="*/ 82 h 152"/>
                <a:gd name="T44" fmla="*/ 138 w 225"/>
                <a:gd name="T45" fmla="*/ 79 h 152"/>
                <a:gd name="T46" fmla="*/ 135 w 225"/>
                <a:gd name="T47" fmla="*/ 92 h 152"/>
                <a:gd name="T48" fmla="*/ 122 w 225"/>
                <a:gd name="T49" fmla="*/ 82 h 152"/>
                <a:gd name="T50" fmla="*/ 105 w 225"/>
                <a:gd name="T51" fmla="*/ 79 h 152"/>
                <a:gd name="T52" fmla="*/ 103 w 225"/>
                <a:gd name="T53" fmla="*/ 92 h 152"/>
                <a:gd name="T54" fmla="*/ 77 w 225"/>
                <a:gd name="T55" fmla="*/ 82 h 152"/>
                <a:gd name="T56" fmla="*/ 60 w 225"/>
                <a:gd name="T57" fmla="*/ 79 h 152"/>
                <a:gd name="T58" fmla="*/ 57 w 225"/>
                <a:gd name="T59" fmla="*/ 92 h 152"/>
                <a:gd name="T60" fmla="*/ 19 w 225"/>
                <a:gd name="T61" fmla="*/ 61 h 152"/>
                <a:gd name="T62" fmla="*/ 37 w 225"/>
                <a:gd name="T63" fmla="*/ 72 h 152"/>
                <a:gd name="T64" fmla="*/ 55 w 225"/>
                <a:gd name="T65" fmla="*/ 74 h 152"/>
                <a:gd name="T66" fmla="*/ 57 w 225"/>
                <a:gd name="T67" fmla="*/ 61 h 152"/>
                <a:gd name="T68" fmla="*/ 76 w 225"/>
                <a:gd name="T69" fmla="*/ 72 h 152"/>
                <a:gd name="T70" fmla="*/ 93 w 225"/>
                <a:gd name="T71" fmla="*/ 74 h 152"/>
                <a:gd name="T72" fmla="*/ 95 w 225"/>
                <a:gd name="T73" fmla="*/ 61 h 152"/>
                <a:gd name="T74" fmla="*/ 149 w 225"/>
                <a:gd name="T75" fmla="*/ 72 h 152"/>
                <a:gd name="T76" fmla="*/ 166 w 225"/>
                <a:gd name="T77" fmla="*/ 74 h 152"/>
                <a:gd name="T78" fmla="*/ 169 w 225"/>
                <a:gd name="T79" fmla="*/ 61 h 152"/>
                <a:gd name="T80" fmla="*/ 174 w 225"/>
                <a:gd name="T81" fmla="*/ 72 h 152"/>
                <a:gd name="T82" fmla="*/ 191 w 225"/>
                <a:gd name="T83" fmla="*/ 74 h 152"/>
                <a:gd name="T84" fmla="*/ 193 w 225"/>
                <a:gd name="T85" fmla="*/ 61 h 152"/>
                <a:gd name="T86" fmla="*/ 206 w 225"/>
                <a:gd name="T87" fmla="*/ 92 h 152"/>
                <a:gd name="T88" fmla="*/ 193 w 225"/>
                <a:gd name="T89" fmla="*/ 82 h 152"/>
                <a:gd name="T90" fmla="*/ 19 w 225"/>
                <a:gd name="T91" fmla="*/ 134 h 152"/>
                <a:gd name="T92" fmla="*/ 57 w 225"/>
                <a:gd name="T93" fmla="*/ 105 h 152"/>
                <a:gd name="T94" fmla="*/ 60 w 225"/>
                <a:gd name="T95" fmla="*/ 118 h 152"/>
                <a:gd name="T96" fmla="*/ 77 w 225"/>
                <a:gd name="T97" fmla="*/ 115 h 152"/>
                <a:gd name="T98" fmla="*/ 103 w 225"/>
                <a:gd name="T99" fmla="*/ 105 h 152"/>
                <a:gd name="T100" fmla="*/ 105 w 225"/>
                <a:gd name="T101" fmla="*/ 118 h 152"/>
                <a:gd name="T102" fmla="*/ 122 w 225"/>
                <a:gd name="T103" fmla="*/ 115 h 152"/>
                <a:gd name="T104" fmla="*/ 135 w 225"/>
                <a:gd name="T105" fmla="*/ 105 h 152"/>
                <a:gd name="T106" fmla="*/ 138 w 225"/>
                <a:gd name="T107" fmla="*/ 118 h 152"/>
                <a:gd name="T108" fmla="*/ 155 w 225"/>
                <a:gd name="T109" fmla="*/ 115 h 152"/>
                <a:gd name="T110" fmla="*/ 174 w 225"/>
                <a:gd name="T111" fmla="*/ 105 h 152"/>
                <a:gd name="T112" fmla="*/ 176 w 225"/>
                <a:gd name="T113" fmla="*/ 118 h 152"/>
                <a:gd name="T114" fmla="*/ 193 w 225"/>
                <a:gd name="T115" fmla="*/ 115 h 152"/>
                <a:gd name="T116" fmla="*/ 206 w 225"/>
                <a:gd name="T117" fmla="*/ 105 h 152"/>
                <a:gd name="T118" fmla="*/ 19 w 225"/>
                <a:gd name="T119" fmla="*/ 13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5" h="152">
                  <a:moveTo>
                    <a:pt x="217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9"/>
                    <a:pt x="4" y="152"/>
                    <a:pt x="8" y="152"/>
                  </a:cubicBezTo>
                  <a:cubicBezTo>
                    <a:pt x="217" y="152"/>
                    <a:pt x="217" y="152"/>
                    <a:pt x="217" y="152"/>
                  </a:cubicBezTo>
                  <a:cubicBezTo>
                    <a:pt x="221" y="152"/>
                    <a:pt x="225" y="149"/>
                    <a:pt x="225" y="145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5" y="4"/>
                    <a:pt x="221" y="0"/>
                    <a:pt x="217" y="0"/>
                  </a:cubicBezTo>
                  <a:close/>
                  <a:moveTo>
                    <a:pt x="206" y="18"/>
                  </a:moveTo>
                  <a:cubicBezTo>
                    <a:pt x="206" y="48"/>
                    <a:pt x="206" y="48"/>
                    <a:pt x="206" y="48"/>
                  </a:cubicBezTo>
                  <a:cubicBezTo>
                    <a:pt x="193" y="48"/>
                    <a:pt x="193" y="48"/>
                    <a:pt x="193" y="48"/>
                  </a:cubicBezTo>
                  <a:cubicBezTo>
                    <a:pt x="193" y="38"/>
                    <a:pt x="193" y="38"/>
                    <a:pt x="193" y="38"/>
                  </a:cubicBezTo>
                  <a:cubicBezTo>
                    <a:pt x="193" y="37"/>
                    <a:pt x="192" y="35"/>
                    <a:pt x="191" y="35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175" y="35"/>
                    <a:pt x="174" y="37"/>
                    <a:pt x="174" y="38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69" y="48"/>
                    <a:pt x="169" y="48"/>
                    <a:pt x="169" y="48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69" y="37"/>
                    <a:pt x="168" y="35"/>
                    <a:pt x="166" y="35"/>
                  </a:cubicBezTo>
                  <a:cubicBezTo>
                    <a:pt x="152" y="35"/>
                    <a:pt x="152" y="35"/>
                    <a:pt x="152" y="35"/>
                  </a:cubicBezTo>
                  <a:cubicBezTo>
                    <a:pt x="150" y="35"/>
                    <a:pt x="149" y="37"/>
                    <a:pt x="149" y="38"/>
                  </a:cubicBezTo>
                  <a:cubicBezTo>
                    <a:pt x="149" y="48"/>
                    <a:pt x="149" y="48"/>
                    <a:pt x="149" y="48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95" y="37"/>
                    <a:pt x="94" y="35"/>
                    <a:pt x="93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7" y="35"/>
                    <a:pt x="76" y="37"/>
                    <a:pt x="76" y="3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7"/>
                    <a:pt x="56" y="35"/>
                    <a:pt x="55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9" y="35"/>
                    <a:pt x="37" y="37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18"/>
                    <a:pt x="19" y="18"/>
                    <a:pt x="19" y="18"/>
                  </a:cubicBezTo>
                  <a:lnTo>
                    <a:pt x="206" y="18"/>
                  </a:lnTo>
                  <a:close/>
                  <a:moveTo>
                    <a:pt x="191" y="79"/>
                  </a:moveTo>
                  <a:cubicBezTo>
                    <a:pt x="176" y="79"/>
                    <a:pt x="176" y="79"/>
                    <a:pt x="176" y="79"/>
                  </a:cubicBezTo>
                  <a:cubicBezTo>
                    <a:pt x="175" y="79"/>
                    <a:pt x="174" y="80"/>
                    <a:pt x="174" y="82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55" y="92"/>
                    <a:pt x="155" y="92"/>
                    <a:pt x="155" y="92"/>
                  </a:cubicBezTo>
                  <a:cubicBezTo>
                    <a:pt x="155" y="82"/>
                    <a:pt x="155" y="82"/>
                    <a:pt x="155" y="82"/>
                  </a:cubicBezTo>
                  <a:cubicBezTo>
                    <a:pt x="155" y="80"/>
                    <a:pt x="154" y="79"/>
                    <a:pt x="153" y="79"/>
                  </a:cubicBezTo>
                  <a:cubicBezTo>
                    <a:pt x="138" y="79"/>
                    <a:pt x="138" y="79"/>
                    <a:pt x="138" y="79"/>
                  </a:cubicBezTo>
                  <a:cubicBezTo>
                    <a:pt x="137" y="79"/>
                    <a:pt x="135" y="80"/>
                    <a:pt x="135" y="82"/>
                  </a:cubicBezTo>
                  <a:cubicBezTo>
                    <a:pt x="135" y="92"/>
                    <a:pt x="135" y="92"/>
                    <a:pt x="135" y="92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22" y="80"/>
                    <a:pt x="121" y="79"/>
                    <a:pt x="120" y="79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4" y="79"/>
                    <a:pt x="103" y="80"/>
                    <a:pt x="103" y="82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7" y="80"/>
                    <a:pt x="76" y="79"/>
                    <a:pt x="74" y="79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8" y="79"/>
                    <a:pt x="57" y="80"/>
                    <a:pt x="57" y="82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7" y="73"/>
                    <a:pt x="39" y="74"/>
                    <a:pt x="40" y="74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6" y="74"/>
                    <a:pt x="57" y="73"/>
                    <a:pt x="57" y="72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4" y="74"/>
                    <a:pt x="95" y="73"/>
                    <a:pt x="95" y="72"/>
                  </a:cubicBezTo>
                  <a:cubicBezTo>
                    <a:pt x="95" y="61"/>
                    <a:pt x="95" y="61"/>
                    <a:pt x="95" y="61"/>
                  </a:cubicBezTo>
                  <a:cubicBezTo>
                    <a:pt x="149" y="61"/>
                    <a:pt x="149" y="61"/>
                    <a:pt x="149" y="61"/>
                  </a:cubicBezTo>
                  <a:cubicBezTo>
                    <a:pt x="149" y="72"/>
                    <a:pt x="149" y="72"/>
                    <a:pt x="149" y="72"/>
                  </a:cubicBezTo>
                  <a:cubicBezTo>
                    <a:pt x="149" y="73"/>
                    <a:pt x="150" y="74"/>
                    <a:pt x="152" y="74"/>
                  </a:cubicBezTo>
                  <a:cubicBezTo>
                    <a:pt x="166" y="74"/>
                    <a:pt x="166" y="74"/>
                    <a:pt x="166" y="74"/>
                  </a:cubicBezTo>
                  <a:cubicBezTo>
                    <a:pt x="168" y="74"/>
                    <a:pt x="169" y="73"/>
                    <a:pt x="169" y="72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74" y="61"/>
                    <a:pt x="174" y="61"/>
                    <a:pt x="174" y="61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4" y="73"/>
                    <a:pt x="175" y="74"/>
                    <a:pt x="176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2" y="74"/>
                    <a:pt x="193" y="73"/>
                    <a:pt x="193" y="72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92"/>
                    <a:pt x="206" y="92"/>
                    <a:pt x="206" y="92"/>
                  </a:cubicBezTo>
                  <a:cubicBezTo>
                    <a:pt x="193" y="92"/>
                    <a:pt x="193" y="92"/>
                    <a:pt x="193" y="92"/>
                  </a:cubicBezTo>
                  <a:cubicBezTo>
                    <a:pt x="193" y="82"/>
                    <a:pt x="193" y="82"/>
                    <a:pt x="193" y="82"/>
                  </a:cubicBezTo>
                  <a:cubicBezTo>
                    <a:pt x="193" y="80"/>
                    <a:pt x="192" y="79"/>
                    <a:pt x="191" y="79"/>
                  </a:cubicBezTo>
                  <a:close/>
                  <a:moveTo>
                    <a:pt x="19" y="134"/>
                  </a:moveTo>
                  <a:cubicBezTo>
                    <a:pt x="19" y="105"/>
                    <a:pt x="19" y="105"/>
                    <a:pt x="19" y="105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57" y="117"/>
                    <a:pt x="58" y="118"/>
                    <a:pt x="60" y="118"/>
                  </a:cubicBezTo>
                  <a:cubicBezTo>
                    <a:pt x="74" y="118"/>
                    <a:pt x="74" y="118"/>
                    <a:pt x="74" y="118"/>
                  </a:cubicBezTo>
                  <a:cubicBezTo>
                    <a:pt x="76" y="118"/>
                    <a:pt x="77" y="117"/>
                    <a:pt x="77" y="11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103" y="105"/>
                    <a:pt x="103" y="105"/>
                    <a:pt x="103" y="105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3" y="117"/>
                    <a:pt x="104" y="118"/>
                    <a:pt x="105" y="118"/>
                  </a:cubicBezTo>
                  <a:cubicBezTo>
                    <a:pt x="120" y="118"/>
                    <a:pt x="120" y="118"/>
                    <a:pt x="120" y="118"/>
                  </a:cubicBezTo>
                  <a:cubicBezTo>
                    <a:pt x="121" y="118"/>
                    <a:pt x="122" y="117"/>
                    <a:pt x="122" y="115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115"/>
                    <a:pt x="135" y="115"/>
                    <a:pt x="135" y="115"/>
                  </a:cubicBezTo>
                  <a:cubicBezTo>
                    <a:pt x="135" y="117"/>
                    <a:pt x="137" y="118"/>
                    <a:pt x="138" y="118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4" y="118"/>
                    <a:pt x="155" y="117"/>
                    <a:pt x="155" y="115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4" y="117"/>
                    <a:pt x="175" y="118"/>
                    <a:pt x="176" y="118"/>
                  </a:cubicBezTo>
                  <a:cubicBezTo>
                    <a:pt x="191" y="118"/>
                    <a:pt x="191" y="118"/>
                    <a:pt x="191" y="118"/>
                  </a:cubicBezTo>
                  <a:cubicBezTo>
                    <a:pt x="192" y="118"/>
                    <a:pt x="193" y="117"/>
                    <a:pt x="193" y="115"/>
                  </a:cubicBezTo>
                  <a:cubicBezTo>
                    <a:pt x="193" y="105"/>
                    <a:pt x="193" y="105"/>
                    <a:pt x="193" y="105"/>
                  </a:cubicBezTo>
                  <a:cubicBezTo>
                    <a:pt x="206" y="105"/>
                    <a:pt x="206" y="105"/>
                    <a:pt x="206" y="105"/>
                  </a:cubicBezTo>
                  <a:cubicBezTo>
                    <a:pt x="206" y="134"/>
                    <a:pt x="206" y="134"/>
                    <a:pt x="206" y="134"/>
                  </a:cubicBezTo>
                  <a:lnTo>
                    <a:pt x="19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848730" y="4134717"/>
              <a:ext cx="795338" cy="788988"/>
              <a:chOff x="4848730" y="4134717"/>
              <a:chExt cx="795338" cy="788988"/>
            </a:xfrm>
            <a:grpFill/>
          </p:grpSpPr>
          <p:sp>
            <p:nvSpPr>
              <p:cNvPr id="62" name="Freeform 124"/>
              <p:cNvSpPr>
                <a:spLocks noEditPoints="1"/>
              </p:cNvSpPr>
              <p:nvPr/>
            </p:nvSpPr>
            <p:spPr bwMode="auto">
              <a:xfrm>
                <a:off x="4848730" y="4134717"/>
                <a:ext cx="322263" cy="769938"/>
              </a:xfrm>
              <a:custGeom>
                <a:avLst/>
                <a:gdLst>
                  <a:gd name="T0" fmla="*/ 52 w 86"/>
                  <a:gd name="T1" fmla="*/ 200 h 205"/>
                  <a:gd name="T2" fmla="*/ 43 w 86"/>
                  <a:gd name="T3" fmla="*/ 192 h 205"/>
                  <a:gd name="T4" fmla="*/ 52 w 86"/>
                  <a:gd name="T5" fmla="*/ 184 h 205"/>
                  <a:gd name="T6" fmla="*/ 55 w 86"/>
                  <a:gd name="T7" fmla="*/ 184 h 205"/>
                  <a:gd name="T8" fmla="*/ 61 w 86"/>
                  <a:gd name="T9" fmla="*/ 167 h 205"/>
                  <a:gd name="T10" fmla="*/ 58 w 86"/>
                  <a:gd name="T11" fmla="*/ 168 h 205"/>
                  <a:gd name="T12" fmla="*/ 54 w 86"/>
                  <a:gd name="T13" fmla="*/ 165 h 205"/>
                  <a:gd name="T14" fmla="*/ 58 w 86"/>
                  <a:gd name="T15" fmla="*/ 161 h 205"/>
                  <a:gd name="T16" fmla="*/ 62 w 86"/>
                  <a:gd name="T17" fmla="*/ 164 h 205"/>
                  <a:gd name="T18" fmla="*/ 72 w 86"/>
                  <a:gd name="T19" fmla="*/ 134 h 205"/>
                  <a:gd name="T20" fmla="*/ 72 w 86"/>
                  <a:gd name="T21" fmla="*/ 21 h 205"/>
                  <a:gd name="T22" fmla="*/ 76 w 86"/>
                  <a:gd name="T23" fmla="*/ 21 h 205"/>
                  <a:gd name="T24" fmla="*/ 86 w 86"/>
                  <a:gd name="T25" fmla="*/ 10 h 205"/>
                  <a:gd name="T26" fmla="*/ 76 w 86"/>
                  <a:gd name="T27" fmla="*/ 0 h 205"/>
                  <a:gd name="T28" fmla="*/ 11 w 86"/>
                  <a:gd name="T29" fmla="*/ 0 h 205"/>
                  <a:gd name="T30" fmla="*/ 0 w 86"/>
                  <a:gd name="T31" fmla="*/ 10 h 205"/>
                  <a:gd name="T32" fmla="*/ 11 w 86"/>
                  <a:gd name="T33" fmla="*/ 21 h 205"/>
                  <a:gd name="T34" fmla="*/ 16 w 86"/>
                  <a:gd name="T35" fmla="*/ 21 h 205"/>
                  <a:gd name="T36" fmla="*/ 16 w 86"/>
                  <a:gd name="T37" fmla="*/ 188 h 205"/>
                  <a:gd name="T38" fmla="*/ 33 w 86"/>
                  <a:gd name="T39" fmla="*/ 205 h 205"/>
                  <a:gd name="T40" fmla="*/ 55 w 86"/>
                  <a:gd name="T41" fmla="*/ 205 h 205"/>
                  <a:gd name="T42" fmla="*/ 58 w 86"/>
                  <a:gd name="T43" fmla="*/ 205 h 205"/>
                  <a:gd name="T44" fmla="*/ 55 w 86"/>
                  <a:gd name="T45" fmla="*/ 199 h 205"/>
                  <a:gd name="T46" fmla="*/ 52 w 86"/>
                  <a:gd name="T47" fmla="*/ 200 h 205"/>
                  <a:gd name="T48" fmla="*/ 28 w 86"/>
                  <a:gd name="T49" fmla="*/ 135 h 205"/>
                  <a:gd name="T50" fmla="*/ 28 w 86"/>
                  <a:gd name="T51" fmla="*/ 21 h 205"/>
                  <a:gd name="T52" fmla="*/ 59 w 86"/>
                  <a:gd name="T53" fmla="*/ 21 h 205"/>
                  <a:gd name="T54" fmla="*/ 59 w 86"/>
                  <a:gd name="T55" fmla="*/ 135 h 205"/>
                  <a:gd name="T56" fmla="*/ 28 w 86"/>
                  <a:gd name="T57" fmla="*/ 13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" h="205">
                    <a:moveTo>
                      <a:pt x="52" y="200"/>
                    </a:moveTo>
                    <a:cubicBezTo>
                      <a:pt x="47" y="200"/>
                      <a:pt x="43" y="196"/>
                      <a:pt x="43" y="192"/>
                    </a:cubicBezTo>
                    <a:cubicBezTo>
                      <a:pt x="43" y="187"/>
                      <a:pt x="47" y="184"/>
                      <a:pt x="52" y="184"/>
                    </a:cubicBezTo>
                    <a:cubicBezTo>
                      <a:pt x="53" y="184"/>
                      <a:pt x="54" y="184"/>
                      <a:pt x="55" y="184"/>
                    </a:cubicBezTo>
                    <a:cubicBezTo>
                      <a:pt x="61" y="167"/>
                      <a:pt x="61" y="167"/>
                      <a:pt x="61" y="167"/>
                    </a:cubicBezTo>
                    <a:cubicBezTo>
                      <a:pt x="60" y="168"/>
                      <a:pt x="59" y="168"/>
                      <a:pt x="58" y="168"/>
                    </a:cubicBezTo>
                    <a:cubicBezTo>
                      <a:pt x="55" y="168"/>
                      <a:pt x="54" y="167"/>
                      <a:pt x="54" y="165"/>
                    </a:cubicBezTo>
                    <a:cubicBezTo>
                      <a:pt x="54" y="162"/>
                      <a:pt x="55" y="161"/>
                      <a:pt x="58" y="161"/>
                    </a:cubicBezTo>
                    <a:cubicBezTo>
                      <a:pt x="60" y="161"/>
                      <a:pt x="61" y="162"/>
                      <a:pt x="62" y="164"/>
                    </a:cubicBezTo>
                    <a:cubicBezTo>
                      <a:pt x="72" y="134"/>
                      <a:pt x="72" y="134"/>
                      <a:pt x="72" y="134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82" y="21"/>
                      <a:pt x="86" y="16"/>
                      <a:pt x="86" y="10"/>
                    </a:cubicBezTo>
                    <a:cubicBezTo>
                      <a:pt x="86" y="5"/>
                      <a:pt x="82" y="0"/>
                      <a:pt x="7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8"/>
                      <a:pt x="16" y="188"/>
                      <a:pt x="16" y="188"/>
                    </a:cubicBezTo>
                    <a:cubicBezTo>
                      <a:pt x="16" y="198"/>
                      <a:pt x="23" y="205"/>
                      <a:pt x="33" y="205"/>
                    </a:cubicBezTo>
                    <a:cubicBezTo>
                      <a:pt x="55" y="205"/>
                      <a:pt x="55" y="205"/>
                      <a:pt x="55" y="205"/>
                    </a:cubicBezTo>
                    <a:cubicBezTo>
                      <a:pt x="56" y="205"/>
                      <a:pt x="57" y="205"/>
                      <a:pt x="58" y="205"/>
                    </a:cubicBezTo>
                    <a:cubicBezTo>
                      <a:pt x="57" y="203"/>
                      <a:pt x="56" y="201"/>
                      <a:pt x="55" y="199"/>
                    </a:cubicBezTo>
                    <a:cubicBezTo>
                      <a:pt x="54" y="200"/>
                      <a:pt x="53" y="200"/>
                      <a:pt x="52" y="200"/>
                    </a:cubicBezTo>
                    <a:close/>
                    <a:moveTo>
                      <a:pt x="28" y="135"/>
                    </a:moveTo>
                    <a:cubicBezTo>
                      <a:pt x="28" y="21"/>
                      <a:pt x="28" y="21"/>
                      <a:pt x="28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135"/>
                      <a:pt x="59" y="135"/>
                      <a:pt x="59" y="135"/>
                    </a:cubicBezTo>
                    <a:lnTo>
                      <a:pt x="28" y="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3" name="Freeform 125"/>
              <p:cNvSpPr>
                <a:spLocks noEditPoints="1"/>
              </p:cNvSpPr>
              <p:nvPr/>
            </p:nvSpPr>
            <p:spPr bwMode="auto">
              <a:xfrm>
                <a:off x="5066218" y="4198217"/>
                <a:ext cx="577850" cy="725488"/>
              </a:xfrm>
              <a:custGeom>
                <a:avLst/>
                <a:gdLst>
                  <a:gd name="T0" fmla="*/ 118 w 154"/>
                  <a:gd name="T1" fmla="*/ 69 h 193"/>
                  <a:gd name="T2" fmla="*/ 118 w 154"/>
                  <a:gd name="T3" fmla="*/ 22 h 193"/>
                  <a:gd name="T4" fmla="*/ 126 w 154"/>
                  <a:gd name="T5" fmla="*/ 11 h 193"/>
                  <a:gd name="T6" fmla="*/ 115 w 154"/>
                  <a:gd name="T7" fmla="*/ 0 h 193"/>
                  <a:gd name="T8" fmla="*/ 39 w 154"/>
                  <a:gd name="T9" fmla="*/ 0 h 193"/>
                  <a:gd name="T10" fmla="*/ 28 w 154"/>
                  <a:gd name="T11" fmla="*/ 11 h 193"/>
                  <a:gd name="T12" fmla="*/ 34 w 154"/>
                  <a:gd name="T13" fmla="*/ 21 h 193"/>
                  <a:gd name="T14" fmla="*/ 34 w 154"/>
                  <a:gd name="T15" fmla="*/ 69 h 193"/>
                  <a:gd name="T16" fmla="*/ 0 w 154"/>
                  <a:gd name="T17" fmla="*/ 174 h 193"/>
                  <a:gd name="T18" fmla="*/ 19 w 154"/>
                  <a:gd name="T19" fmla="*/ 192 h 193"/>
                  <a:gd name="T20" fmla="*/ 19 w 154"/>
                  <a:gd name="T21" fmla="*/ 192 h 193"/>
                  <a:gd name="T22" fmla="*/ 19 w 154"/>
                  <a:gd name="T23" fmla="*/ 192 h 193"/>
                  <a:gd name="T24" fmla="*/ 25 w 154"/>
                  <a:gd name="T25" fmla="*/ 193 h 193"/>
                  <a:gd name="T26" fmla="*/ 129 w 154"/>
                  <a:gd name="T27" fmla="*/ 193 h 193"/>
                  <a:gd name="T28" fmla="*/ 154 w 154"/>
                  <a:gd name="T29" fmla="*/ 174 h 193"/>
                  <a:gd name="T30" fmla="*/ 118 w 154"/>
                  <a:gd name="T31" fmla="*/ 69 h 193"/>
                  <a:gd name="T32" fmla="*/ 49 w 154"/>
                  <a:gd name="T33" fmla="*/ 72 h 193"/>
                  <a:gd name="T34" fmla="*/ 49 w 154"/>
                  <a:gd name="T35" fmla="*/ 26 h 193"/>
                  <a:gd name="T36" fmla="*/ 104 w 154"/>
                  <a:gd name="T37" fmla="*/ 26 h 193"/>
                  <a:gd name="T38" fmla="*/ 104 w 154"/>
                  <a:gd name="T39" fmla="*/ 72 h 193"/>
                  <a:gd name="T40" fmla="*/ 109 w 154"/>
                  <a:gd name="T41" fmla="*/ 87 h 193"/>
                  <a:gd name="T42" fmla="*/ 44 w 154"/>
                  <a:gd name="T43" fmla="*/ 87 h 193"/>
                  <a:gd name="T44" fmla="*/ 49 w 154"/>
                  <a:gd name="T45" fmla="*/ 72 h 193"/>
                  <a:gd name="T46" fmla="*/ 58 w 154"/>
                  <a:gd name="T47" fmla="*/ 138 h 193"/>
                  <a:gd name="T48" fmla="*/ 54 w 154"/>
                  <a:gd name="T49" fmla="*/ 135 h 193"/>
                  <a:gd name="T50" fmla="*/ 58 w 154"/>
                  <a:gd name="T51" fmla="*/ 131 h 193"/>
                  <a:gd name="T52" fmla="*/ 62 w 154"/>
                  <a:gd name="T53" fmla="*/ 135 h 193"/>
                  <a:gd name="T54" fmla="*/ 58 w 154"/>
                  <a:gd name="T55" fmla="*/ 138 h 193"/>
                  <a:gd name="T56" fmla="*/ 80 w 154"/>
                  <a:gd name="T57" fmla="*/ 146 h 193"/>
                  <a:gd name="T58" fmla="*/ 76 w 154"/>
                  <a:gd name="T59" fmla="*/ 142 h 193"/>
                  <a:gd name="T60" fmla="*/ 80 w 154"/>
                  <a:gd name="T61" fmla="*/ 138 h 193"/>
                  <a:gd name="T62" fmla="*/ 84 w 154"/>
                  <a:gd name="T63" fmla="*/ 142 h 193"/>
                  <a:gd name="T64" fmla="*/ 80 w 154"/>
                  <a:gd name="T65" fmla="*/ 146 h 193"/>
                  <a:gd name="T66" fmla="*/ 80 w 154"/>
                  <a:gd name="T67" fmla="*/ 108 h 193"/>
                  <a:gd name="T68" fmla="*/ 84 w 154"/>
                  <a:gd name="T69" fmla="*/ 104 h 193"/>
                  <a:gd name="T70" fmla="*/ 88 w 154"/>
                  <a:gd name="T71" fmla="*/ 108 h 193"/>
                  <a:gd name="T72" fmla="*/ 84 w 154"/>
                  <a:gd name="T73" fmla="*/ 111 h 193"/>
                  <a:gd name="T74" fmla="*/ 80 w 154"/>
                  <a:gd name="T75" fmla="*/ 108 h 193"/>
                  <a:gd name="T76" fmla="*/ 90 w 154"/>
                  <a:gd name="T77" fmla="*/ 173 h 193"/>
                  <a:gd name="T78" fmla="*/ 86 w 154"/>
                  <a:gd name="T79" fmla="*/ 169 h 193"/>
                  <a:gd name="T80" fmla="*/ 90 w 154"/>
                  <a:gd name="T81" fmla="*/ 165 h 193"/>
                  <a:gd name="T82" fmla="*/ 94 w 154"/>
                  <a:gd name="T83" fmla="*/ 169 h 193"/>
                  <a:gd name="T84" fmla="*/ 90 w 154"/>
                  <a:gd name="T85" fmla="*/ 173 h 193"/>
                  <a:gd name="T86" fmla="*/ 104 w 154"/>
                  <a:gd name="T87" fmla="*/ 145 h 193"/>
                  <a:gd name="T88" fmla="*/ 108 w 154"/>
                  <a:gd name="T89" fmla="*/ 141 h 193"/>
                  <a:gd name="T90" fmla="*/ 112 w 154"/>
                  <a:gd name="T91" fmla="*/ 145 h 193"/>
                  <a:gd name="T92" fmla="*/ 108 w 154"/>
                  <a:gd name="T93" fmla="*/ 149 h 193"/>
                  <a:gd name="T94" fmla="*/ 104 w 154"/>
                  <a:gd name="T95" fmla="*/ 145 h 193"/>
                  <a:gd name="T96" fmla="*/ 117 w 154"/>
                  <a:gd name="T97" fmla="*/ 167 h 193"/>
                  <a:gd name="T98" fmla="*/ 109 w 154"/>
                  <a:gd name="T99" fmla="*/ 159 h 193"/>
                  <a:gd name="T100" fmla="*/ 117 w 154"/>
                  <a:gd name="T101" fmla="*/ 151 h 193"/>
                  <a:gd name="T102" fmla="*/ 126 w 154"/>
                  <a:gd name="T103" fmla="*/ 159 h 193"/>
                  <a:gd name="T104" fmla="*/ 117 w 154"/>
                  <a:gd name="T105" fmla="*/ 16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4" h="193">
                    <a:moveTo>
                      <a:pt x="118" y="69"/>
                    </a:moveTo>
                    <a:cubicBezTo>
                      <a:pt x="118" y="22"/>
                      <a:pt x="118" y="22"/>
                      <a:pt x="118" y="22"/>
                    </a:cubicBezTo>
                    <a:cubicBezTo>
                      <a:pt x="123" y="20"/>
                      <a:pt x="126" y="16"/>
                      <a:pt x="126" y="11"/>
                    </a:cubicBezTo>
                    <a:cubicBezTo>
                      <a:pt x="126" y="5"/>
                      <a:pt x="121" y="0"/>
                      <a:pt x="11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3" y="0"/>
                      <a:pt x="28" y="5"/>
                      <a:pt x="28" y="11"/>
                    </a:cubicBezTo>
                    <a:cubicBezTo>
                      <a:pt x="28" y="16"/>
                      <a:pt x="31" y="19"/>
                      <a:pt x="34" y="21"/>
                    </a:cubicBezTo>
                    <a:cubicBezTo>
                      <a:pt x="34" y="69"/>
                      <a:pt x="34" y="69"/>
                      <a:pt x="34" y="69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83"/>
                      <a:pt x="8" y="190"/>
                      <a:pt x="19" y="192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21" y="193"/>
                      <a:pt x="23" y="193"/>
                      <a:pt x="25" y="193"/>
                    </a:cubicBezTo>
                    <a:cubicBezTo>
                      <a:pt x="129" y="193"/>
                      <a:pt x="129" y="193"/>
                      <a:pt x="129" y="193"/>
                    </a:cubicBezTo>
                    <a:cubicBezTo>
                      <a:pt x="143" y="193"/>
                      <a:pt x="154" y="184"/>
                      <a:pt x="154" y="174"/>
                    </a:cubicBezTo>
                    <a:lnTo>
                      <a:pt x="118" y="69"/>
                    </a:lnTo>
                    <a:close/>
                    <a:moveTo>
                      <a:pt x="49" y="72"/>
                    </a:moveTo>
                    <a:cubicBezTo>
                      <a:pt x="49" y="26"/>
                      <a:pt x="49" y="26"/>
                      <a:pt x="49" y="26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104" y="72"/>
                      <a:pt x="104" y="72"/>
                      <a:pt x="104" y="72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44" y="87"/>
                      <a:pt x="44" y="87"/>
                      <a:pt x="44" y="87"/>
                    </a:cubicBezTo>
                    <a:lnTo>
                      <a:pt x="49" y="72"/>
                    </a:lnTo>
                    <a:close/>
                    <a:moveTo>
                      <a:pt x="58" y="138"/>
                    </a:moveTo>
                    <a:cubicBezTo>
                      <a:pt x="55" y="138"/>
                      <a:pt x="54" y="137"/>
                      <a:pt x="54" y="135"/>
                    </a:cubicBezTo>
                    <a:cubicBezTo>
                      <a:pt x="54" y="132"/>
                      <a:pt x="55" y="131"/>
                      <a:pt x="58" y="131"/>
                    </a:cubicBezTo>
                    <a:cubicBezTo>
                      <a:pt x="60" y="131"/>
                      <a:pt x="62" y="132"/>
                      <a:pt x="62" y="135"/>
                    </a:cubicBezTo>
                    <a:cubicBezTo>
                      <a:pt x="62" y="137"/>
                      <a:pt x="60" y="138"/>
                      <a:pt x="58" y="138"/>
                    </a:cubicBezTo>
                    <a:close/>
                    <a:moveTo>
                      <a:pt x="80" y="146"/>
                    </a:moveTo>
                    <a:cubicBezTo>
                      <a:pt x="78" y="146"/>
                      <a:pt x="76" y="144"/>
                      <a:pt x="76" y="142"/>
                    </a:cubicBezTo>
                    <a:cubicBezTo>
                      <a:pt x="76" y="140"/>
                      <a:pt x="78" y="138"/>
                      <a:pt x="80" y="138"/>
                    </a:cubicBezTo>
                    <a:cubicBezTo>
                      <a:pt x="82" y="138"/>
                      <a:pt x="84" y="140"/>
                      <a:pt x="84" y="142"/>
                    </a:cubicBezTo>
                    <a:cubicBezTo>
                      <a:pt x="84" y="144"/>
                      <a:pt x="82" y="146"/>
                      <a:pt x="80" y="146"/>
                    </a:cubicBezTo>
                    <a:close/>
                    <a:moveTo>
                      <a:pt x="80" y="108"/>
                    </a:moveTo>
                    <a:cubicBezTo>
                      <a:pt x="80" y="105"/>
                      <a:pt x="82" y="104"/>
                      <a:pt x="84" y="104"/>
                    </a:cubicBezTo>
                    <a:cubicBezTo>
                      <a:pt x="87" y="104"/>
                      <a:pt x="88" y="105"/>
                      <a:pt x="88" y="108"/>
                    </a:cubicBezTo>
                    <a:cubicBezTo>
                      <a:pt x="88" y="110"/>
                      <a:pt x="87" y="111"/>
                      <a:pt x="84" y="111"/>
                    </a:cubicBezTo>
                    <a:cubicBezTo>
                      <a:pt x="82" y="111"/>
                      <a:pt x="80" y="110"/>
                      <a:pt x="80" y="108"/>
                    </a:cubicBezTo>
                    <a:close/>
                    <a:moveTo>
                      <a:pt x="90" y="173"/>
                    </a:moveTo>
                    <a:cubicBezTo>
                      <a:pt x="88" y="173"/>
                      <a:pt x="86" y="171"/>
                      <a:pt x="86" y="169"/>
                    </a:cubicBezTo>
                    <a:cubicBezTo>
                      <a:pt x="86" y="167"/>
                      <a:pt x="88" y="165"/>
                      <a:pt x="90" y="165"/>
                    </a:cubicBezTo>
                    <a:cubicBezTo>
                      <a:pt x="92" y="165"/>
                      <a:pt x="94" y="167"/>
                      <a:pt x="94" y="169"/>
                    </a:cubicBezTo>
                    <a:cubicBezTo>
                      <a:pt x="94" y="171"/>
                      <a:pt x="92" y="173"/>
                      <a:pt x="90" y="173"/>
                    </a:cubicBezTo>
                    <a:close/>
                    <a:moveTo>
                      <a:pt x="104" y="145"/>
                    </a:moveTo>
                    <a:cubicBezTo>
                      <a:pt x="104" y="143"/>
                      <a:pt x="106" y="141"/>
                      <a:pt x="108" y="141"/>
                    </a:cubicBezTo>
                    <a:cubicBezTo>
                      <a:pt x="110" y="141"/>
                      <a:pt x="112" y="143"/>
                      <a:pt x="112" y="145"/>
                    </a:cubicBezTo>
                    <a:cubicBezTo>
                      <a:pt x="112" y="147"/>
                      <a:pt x="110" y="149"/>
                      <a:pt x="108" y="149"/>
                    </a:cubicBezTo>
                    <a:cubicBezTo>
                      <a:pt x="106" y="149"/>
                      <a:pt x="104" y="147"/>
                      <a:pt x="104" y="145"/>
                    </a:cubicBezTo>
                    <a:close/>
                    <a:moveTo>
                      <a:pt x="117" y="167"/>
                    </a:moveTo>
                    <a:cubicBezTo>
                      <a:pt x="113" y="167"/>
                      <a:pt x="109" y="164"/>
                      <a:pt x="109" y="159"/>
                    </a:cubicBezTo>
                    <a:cubicBezTo>
                      <a:pt x="109" y="155"/>
                      <a:pt x="113" y="151"/>
                      <a:pt x="117" y="151"/>
                    </a:cubicBezTo>
                    <a:cubicBezTo>
                      <a:pt x="122" y="151"/>
                      <a:pt x="126" y="155"/>
                      <a:pt x="126" y="159"/>
                    </a:cubicBezTo>
                    <a:cubicBezTo>
                      <a:pt x="126" y="164"/>
                      <a:pt x="122" y="167"/>
                      <a:pt x="117" y="1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3162805" y="4088679"/>
              <a:ext cx="1036638" cy="815976"/>
              <a:chOff x="3162805" y="4088679"/>
              <a:chExt cx="1036638" cy="815976"/>
            </a:xfrm>
            <a:grpFill/>
          </p:grpSpPr>
          <p:sp>
            <p:nvSpPr>
              <p:cNvPr id="59" name="Freeform 128"/>
              <p:cNvSpPr/>
              <p:nvPr/>
            </p:nvSpPr>
            <p:spPr bwMode="auto">
              <a:xfrm>
                <a:off x="3383468" y="4499842"/>
                <a:ext cx="555625" cy="404813"/>
              </a:xfrm>
              <a:custGeom>
                <a:avLst/>
                <a:gdLst>
                  <a:gd name="T0" fmla="*/ 0 w 148"/>
                  <a:gd name="T1" fmla="*/ 0 h 108"/>
                  <a:gd name="T2" fmla="*/ 0 w 148"/>
                  <a:gd name="T3" fmla="*/ 81 h 108"/>
                  <a:gd name="T4" fmla="*/ 74 w 148"/>
                  <a:gd name="T5" fmla="*/ 108 h 108"/>
                  <a:gd name="T6" fmla="*/ 148 w 148"/>
                  <a:gd name="T7" fmla="*/ 81 h 108"/>
                  <a:gd name="T8" fmla="*/ 148 w 148"/>
                  <a:gd name="T9" fmla="*/ 5 h 108"/>
                  <a:gd name="T10" fmla="*/ 79 w 148"/>
                  <a:gd name="T11" fmla="*/ 39 h 108"/>
                  <a:gd name="T12" fmla="*/ 0 w 148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108">
                    <a:moveTo>
                      <a:pt x="0" y="0"/>
                    </a:moveTo>
                    <a:cubicBezTo>
                      <a:pt x="0" y="81"/>
                      <a:pt x="0" y="81"/>
                      <a:pt x="0" y="81"/>
                    </a:cubicBezTo>
                    <a:cubicBezTo>
                      <a:pt x="17" y="97"/>
                      <a:pt x="44" y="108"/>
                      <a:pt x="74" y="108"/>
                    </a:cubicBezTo>
                    <a:cubicBezTo>
                      <a:pt x="104" y="108"/>
                      <a:pt x="131" y="97"/>
                      <a:pt x="148" y="81"/>
                    </a:cubicBezTo>
                    <a:cubicBezTo>
                      <a:pt x="148" y="5"/>
                      <a:pt x="148" y="5"/>
                      <a:pt x="148" y="5"/>
                    </a:cubicBezTo>
                    <a:cubicBezTo>
                      <a:pt x="79" y="39"/>
                      <a:pt x="79" y="39"/>
                      <a:pt x="79" y="39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0" name="Freeform 129"/>
              <p:cNvSpPr/>
              <p:nvPr/>
            </p:nvSpPr>
            <p:spPr bwMode="auto">
              <a:xfrm>
                <a:off x="3162805" y="4088679"/>
                <a:ext cx="1036638" cy="519113"/>
              </a:xfrm>
              <a:custGeom>
                <a:avLst/>
                <a:gdLst>
                  <a:gd name="T0" fmla="*/ 653 w 653"/>
                  <a:gd name="T1" fmla="*/ 164 h 327"/>
                  <a:gd name="T2" fmla="*/ 326 w 653"/>
                  <a:gd name="T3" fmla="*/ 0 h 327"/>
                  <a:gd name="T4" fmla="*/ 0 w 653"/>
                  <a:gd name="T5" fmla="*/ 164 h 327"/>
                  <a:gd name="T6" fmla="*/ 326 w 653"/>
                  <a:gd name="T7" fmla="*/ 327 h 327"/>
                  <a:gd name="T8" fmla="*/ 653 w 653"/>
                  <a:gd name="T9" fmla="*/ 164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327">
                    <a:moveTo>
                      <a:pt x="653" y="164"/>
                    </a:moveTo>
                    <a:lnTo>
                      <a:pt x="326" y="0"/>
                    </a:lnTo>
                    <a:lnTo>
                      <a:pt x="0" y="164"/>
                    </a:lnTo>
                    <a:lnTo>
                      <a:pt x="326" y="327"/>
                    </a:lnTo>
                    <a:lnTo>
                      <a:pt x="653" y="16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1" name="Freeform 130"/>
              <p:cNvSpPr/>
              <p:nvPr/>
            </p:nvSpPr>
            <p:spPr bwMode="auto">
              <a:xfrm>
                <a:off x="4007355" y="4423642"/>
                <a:ext cx="115888" cy="350838"/>
              </a:xfrm>
              <a:custGeom>
                <a:avLst/>
                <a:gdLst>
                  <a:gd name="T0" fmla="*/ 24 w 31"/>
                  <a:gd name="T1" fmla="*/ 49 h 93"/>
                  <a:gd name="T2" fmla="*/ 24 w 31"/>
                  <a:gd name="T3" fmla="*/ 0 h 93"/>
                  <a:gd name="T4" fmla="*/ 8 w 31"/>
                  <a:gd name="T5" fmla="*/ 7 h 93"/>
                  <a:gd name="T6" fmla="*/ 8 w 31"/>
                  <a:gd name="T7" fmla="*/ 49 h 93"/>
                  <a:gd name="T8" fmla="*/ 0 w 31"/>
                  <a:gd name="T9" fmla="*/ 63 h 93"/>
                  <a:gd name="T10" fmla="*/ 16 w 31"/>
                  <a:gd name="T11" fmla="*/ 93 h 93"/>
                  <a:gd name="T12" fmla="*/ 31 w 31"/>
                  <a:gd name="T13" fmla="*/ 63 h 93"/>
                  <a:gd name="T14" fmla="*/ 24 w 31"/>
                  <a:gd name="T15" fmla="*/ 4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93">
                    <a:moveTo>
                      <a:pt x="24" y="49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3" y="52"/>
                      <a:pt x="0" y="57"/>
                      <a:pt x="0" y="63"/>
                    </a:cubicBezTo>
                    <a:cubicBezTo>
                      <a:pt x="0" y="72"/>
                      <a:pt x="7" y="93"/>
                      <a:pt x="16" y="93"/>
                    </a:cubicBezTo>
                    <a:cubicBezTo>
                      <a:pt x="24" y="93"/>
                      <a:pt x="31" y="72"/>
                      <a:pt x="31" y="63"/>
                    </a:cubicBezTo>
                    <a:cubicBezTo>
                      <a:pt x="31" y="57"/>
                      <a:pt x="28" y="52"/>
                      <a:pt x="24" y="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70955" y="881929"/>
              <a:ext cx="841375" cy="977900"/>
              <a:chOff x="4870955" y="881929"/>
              <a:chExt cx="841375" cy="977900"/>
            </a:xfrm>
            <a:grpFill/>
          </p:grpSpPr>
          <p:sp>
            <p:nvSpPr>
              <p:cNvPr id="56" name="Freeform 133"/>
              <p:cNvSpPr/>
              <p:nvPr/>
            </p:nvSpPr>
            <p:spPr bwMode="auto">
              <a:xfrm>
                <a:off x="4964618" y="1736004"/>
                <a:ext cx="150813" cy="123825"/>
              </a:xfrm>
              <a:custGeom>
                <a:avLst/>
                <a:gdLst>
                  <a:gd name="T0" fmla="*/ 32 w 40"/>
                  <a:gd name="T1" fmla="*/ 23 h 33"/>
                  <a:gd name="T2" fmla="*/ 28 w 40"/>
                  <a:gd name="T3" fmla="*/ 23 h 33"/>
                  <a:gd name="T4" fmla="*/ 28 w 40"/>
                  <a:gd name="T5" fmla="*/ 0 h 33"/>
                  <a:gd name="T6" fmla="*/ 22 w 40"/>
                  <a:gd name="T7" fmla="*/ 0 h 33"/>
                  <a:gd name="T8" fmla="*/ 22 w 40"/>
                  <a:gd name="T9" fmla="*/ 23 h 33"/>
                  <a:gd name="T10" fmla="*/ 18 w 40"/>
                  <a:gd name="T11" fmla="*/ 23 h 33"/>
                  <a:gd name="T12" fmla="*/ 18 w 40"/>
                  <a:gd name="T13" fmla="*/ 0 h 33"/>
                  <a:gd name="T14" fmla="*/ 11 w 40"/>
                  <a:gd name="T15" fmla="*/ 0 h 33"/>
                  <a:gd name="T16" fmla="*/ 11 w 40"/>
                  <a:gd name="T17" fmla="*/ 23 h 33"/>
                  <a:gd name="T18" fmla="*/ 7 w 40"/>
                  <a:gd name="T19" fmla="*/ 23 h 33"/>
                  <a:gd name="T20" fmla="*/ 7 w 40"/>
                  <a:gd name="T21" fmla="*/ 0 h 33"/>
                  <a:gd name="T22" fmla="*/ 0 w 40"/>
                  <a:gd name="T23" fmla="*/ 0 h 33"/>
                  <a:gd name="T24" fmla="*/ 0 w 40"/>
                  <a:gd name="T25" fmla="*/ 27 h 33"/>
                  <a:gd name="T26" fmla="*/ 7 w 40"/>
                  <a:gd name="T27" fmla="*/ 33 h 33"/>
                  <a:gd name="T28" fmla="*/ 33 w 40"/>
                  <a:gd name="T29" fmla="*/ 33 h 33"/>
                  <a:gd name="T30" fmla="*/ 40 w 40"/>
                  <a:gd name="T31" fmla="*/ 27 h 33"/>
                  <a:gd name="T32" fmla="*/ 40 w 40"/>
                  <a:gd name="T33" fmla="*/ 0 h 33"/>
                  <a:gd name="T34" fmla="*/ 32 w 40"/>
                  <a:gd name="T35" fmla="*/ 0 h 33"/>
                  <a:gd name="T36" fmla="*/ 32 w 40"/>
                  <a:gd name="T37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" h="33">
                    <a:moveTo>
                      <a:pt x="32" y="23"/>
                    </a:moveTo>
                    <a:cubicBezTo>
                      <a:pt x="28" y="23"/>
                      <a:pt x="28" y="23"/>
                      <a:pt x="28" y="23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3"/>
                      <a:pt x="7" y="33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37" y="33"/>
                      <a:pt x="40" y="30"/>
                      <a:pt x="40" y="2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7" name="Freeform 134"/>
              <p:cNvSpPr/>
              <p:nvPr/>
            </p:nvSpPr>
            <p:spPr bwMode="auto">
              <a:xfrm>
                <a:off x="5448805" y="1736004"/>
                <a:ext cx="147638" cy="123825"/>
              </a:xfrm>
              <a:custGeom>
                <a:avLst/>
                <a:gdLst>
                  <a:gd name="T0" fmla="*/ 32 w 39"/>
                  <a:gd name="T1" fmla="*/ 23 h 33"/>
                  <a:gd name="T2" fmla="*/ 28 w 39"/>
                  <a:gd name="T3" fmla="*/ 23 h 33"/>
                  <a:gd name="T4" fmla="*/ 28 w 39"/>
                  <a:gd name="T5" fmla="*/ 0 h 33"/>
                  <a:gd name="T6" fmla="*/ 22 w 39"/>
                  <a:gd name="T7" fmla="*/ 0 h 33"/>
                  <a:gd name="T8" fmla="*/ 22 w 39"/>
                  <a:gd name="T9" fmla="*/ 23 h 33"/>
                  <a:gd name="T10" fmla="*/ 18 w 39"/>
                  <a:gd name="T11" fmla="*/ 23 h 33"/>
                  <a:gd name="T12" fmla="*/ 18 w 39"/>
                  <a:gd name="T13" fmla="*/ 0 h 33"/>
                  <a:gd name="T14" fmla="*/ 11 w 39"/>
                  <a:gd name="T15" fmla="*/ 0 h 33"/>
                  <a:gd name="T16" fmla="*/ 11 w 39"/>
                  <a:gd name="T17" fmla="*/ 23 h 33"/>
                  <a:gd name="T18" fmla="*/ 7 w 39"/>
                  <a:gd name="T19" fmla="*/ 23 h 33"/>
                  <a:gd name="T20" fmla="*/ 7 w 39"/>
                  <a:gd name="T21" fmla="*/ 0 h 33"/>
                  <a:gd name="T22" fmla="*/ 0 w 39"/>
                  <a:gd name="T23" fmla="*/ 0 h 33"/>
                  <a:gd name="T24" fmla="*/ 0 w 39"/>
                  <a:gd name="T25" fmla="*/ 27 h 33"/>
                  <a:gd name="T26" fmla="*/ 7 w 39"/>
                  <a:gd name="T27" fmla="*/ 33 h 33"/>
                  <a:gd name="T28" fmla="*/ 33 w 39"/>
                  <a:gd name="T29" fmla="*/ 33 h 33"/>
                  <a:gd name="T30" fmla="*/ 39 w 39"/>
                  <a:gd name="T31" fmla="*/ 27 h 33"/>
                  <a:gd name="T32" fmla="*/ 39 w 39"/>
                  <a:gd name="T33" fmla="*/ 0 h 33"/>
                  <a:gd name="T34" fmla="*/ 32 w 39"/>
                  <a:gd name="T35" fmla="*/ 0 h 33"/>
                  <a:gd name="T36" fmla="*/ 32 w 39"/>
                  <a:gd name="T37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" h="33">
                    <a:moveTo>
                      <a:pt x="32" y="23"/>
                    </a:moveTo>
                    <a:cubicBezTo>
                      <a:pt x="28" y="23"/>
                      <a:pt x="28" y="23"/>
                      <a:pt x="28" y="23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3"/>
                      <a:pt x="7" y="33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37" y="33"/>
                      <a:pt x="39" y="30"/>
                      <a:pt x="39" y="27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8" name="Freeform 135"/>
              <p:cNvSpPr>
                <a:spLocks noEditPoints="1"/>
              </p:cNvSpPr>
              <p:nvPr/>
            </p:nvSpPr>
            <p:spPr bwMode="auto">
              <a:xfrm>
                <a:off x="4870955" y="881929"/>
                <a:ext cx="841375" cy="842963"/>
              </a:xfrm>
              <a:custGeom>
                <a:avLst/>
                <a:gdLst>
                  <a:gd name="T0" fmla="*/ 202 w 224"/>
                  <a:gd name="T1" fmla="*/ 83 h 224"/>
                  <a:gd name="T2" fmla="*/ 200 w 224"/>
                  <a:gd name="T3" fmla="*/ 94 h 224"/>
                  <a:gd name="T4" fmla="*/ 193 w 224"/>
                  <a:gd name="T5" fmla="*/ 67 h 224"/>
                  <a:gd name="T6" fmla="*/ 111 w 224"/>
                  <a:gd name="T7" fmla="*/ 0 h 224"/>
                  <a:gd name="T8" fmla="*/ 29 w 224"/>
                  <a:gd name="T9" fmla="*/ 67 h 224"/>
                  <a:gd name="T10" fmla="*/ 24 w 224"/>
                  <a:gd name="T11" fmla="*/ 93 h 224"/>
                  <a:gd name="T12" fmla="*/ 22 w 224"/>
                  <a:gd name="T13" fmla="*/ 82 h 224"/>
                  <a:gd name="T14" fmla="*/ 0 w 224"/>
                  <a:gd name="T15" fmla="*/ 84 h 224"/>
                  <a:gd name="T16" fmla="*/ 2 w 224"/>
                  <a:gd name="T17" fmla="*/ 124 h 224"/>
                  <a:gd name="T18" fmla="*/ 24 w 224"/>
                  <a:gd name="T19" fmla="*/ 122 h 224"/>
                  <a:gd name="T20" fmla="*/ 29 w 224"/>
                  <a:gd name="T21" fmla="*/ 104 h 224"/>
                  <a:gd name="T22" fmla="*/ 24 w 224"/>
                  <a:gd name="T23" fmla="*/ 147 h 224"/>
                  <a:gd name="T24" fmla="*/ 11 w 224"/>
                  <a:gd name="T25" fmla="*/ 204 h 224"/>
                  <a:gd name="T26" fmla="*/ 3 w 224"/>
                  <a:gd name="T27" fmla="*/ 224 h 224"/>
                  <a:gd name="T28" fmla="*/ 217 w 224"/>
                  <a:gd name="T29" fmla="*/ 216 h 224"/>
                  <a:gd name="T30" fmla="*/ 211 w 224"/>
                  <a:gd name="T31" fmla="*/ 165 h 224"/>
                  <a:gd name="T32" fmla="*/ 193 w 224"/>
                  <a:gd name="T33" fmla="*/ 147 h 224"/>
                  <a:gd name="T34" fmla="*/ 200 w 224"/>
                  <a:gd name="T35" fmla="*/ 105 h 224"/>
                  <a:gd name="T36" fmla="*/ 202 w 224"/>
                  <a:gd name="T37" fmla="*/ 125 h 224"/>
                  <a:gd name="T38" fmla="*/ 224 w 224"/>
                  <a:gd name="T39" fmla="*/ 123 h 224"/>
                  <a:gd name="T40" fmla="*/ 222 w 224"/>
                  <a:gd name="T41" fmla="*/ 83 h 224"/>
                  <a:gd name="T42" fmla="*/ 188 w 224"/>
                  <a:gd name="T43" fmla="*/ 44 h 224"/>
                  <a:gd name="T44" fmla="*/ 34 w 224"/>
                  <a:gd name="T45" fmla="*/ 61 h 224"/>
                  <a:gd name="T46" fmla="*/ 177 w 224"/>
                  <a:gd name="T47" fmla="*/ 83 h 224"/>
                  <a:gd name="T48" fmla="*/ 45 w 224"/>
                  <a:gd name="T49" fmla="*/ 141 h 224"/>
                  <a:gd name="T50" fmla="*/ 177 w 224"/>
                  <a:gd name="T51" fmla="*/ 83 h 224"/>
                  <a:gd name="T52" fmla="*/ 27 w 224"/>
                  <a:gd name="T53" fmla="*/ 181 h 224"/>
                  <a:gd name="T54" fmla="*/ 64 w 224"/>
                  <a:gd name="T55" fmla="*/ 181 h 224"/>
                  <a:gd name="T56" fmla="*/ 151 w 224"/>
                  <a:gd name="T57" fmla="*/ 203 h 224"/>
                  <a:gd name="T58" fmla="*/ 68 w 224"/>
                  <a:gd name="T59" fmla="*/ 199 h 224"/>
                  <a:gd name="T60" fmla="*/ 146 w 224"/>
                  <a:gd name="T61" fmla="*/ 193 h 224"/>
                  <a:gd name="T62" fmla="*/ 151 w 224"/>
                  <a:gd name="T63" fmla="*/ 203 h 224"/>
                  <a:gd name="T64" fmla="*/ 74 w 224"/>
                  <a:gd name="T65" fmla="*/ 185 h 224"/>
                  <a:gd name="T66" fmla="*/ 74 w 224"/>
                  <a:gd name="T67" fmla="*/ 173 h 224"/>
                  <a:gd name="T68" fmla="*/ 152 w 224"/>
                  <a:gd name="T69" fmla="*/ 179 h 224"/>
                  <a:gd name="T70" fmla="*/ 146 w 224"/>
                  <a:gd name="T71" fmla="*/ 164 h 224"/>
                  <a:gd name="T72" fmla="*/ 68 w 224"/>
                  <a:gd name="T73" fmla="*/ 158 h 224"/>
                  <a:gd name="T74" fmla="*/ 152 w 224"/>
                  <a:gd name="T75" fmla="*/ 157 h 224"/>
                  <a:gd name="T76" fmla="*/ 146 w 224"/>
                  <a:gd name="T77" fmla="*/ 164 h 224"/>
                  <a:gd name="T78" fmla="*/ 155 w 224"/>
                  <a:gd name="T79" fmla="*/ 181 h 224"/>
                  <a:gd name="T80" fmla="*/ 193 w 224"/>
                  <a:gd name="T81" fmla="*/ 181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4" h="224">
                    <a:moveTo>
                      <a:pt x="222" y="83"/>
                    </a:moveTo>
                    <a:cubicBezTo>
                      <a:pt x="202" y="83"/>
                      <a:pt x="202" y="83"/>
                      <a:pt x="202" y="83"/>
                    </a:cubicBezTo>
                    <a:cubicBezTo>
                      <a:pt x="201" y="83"/>
                      <a:pt x="200" y="84"/>
                      <a:pt x="200" y="85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193" y="94"/>
                      <a:pt x="193" y="94"/>
                      <a:pt x="193" y="94"/>
                    </a:cubicBezTo>
                    <a:cubicBezTo>
                      <a:pt x="193" y="67"/>
                      <a:pt x="193" y="67"/>
                      <a:pt x="193" y="67"/>
                    </a:cubicBezTo>
                    <a:cubicBezTo>
                      <a:pt x="193" y="38"/>
                      <a:pt x="193" y="38"/>
                      <a:pt x="193" y="38"/>
                    </a:cubicBezTo>
                    <a:cubicBezTo>
                      <a:pt x="193" y="17"/>
                      <a:pt x="157" y="0"/>
                      <a:pt x="111" y="0"/>
                    </a:cubicBezTo>
                    <a:cubicBezTo>
                      <a:pt x="65" y="0"/>
                      <a:pt x="29" y="17"/>
                      <a:pt x="29" y="38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4" y="93"/>
                      <a:pt x="24" y="93"/>
                      <a:pt x="24" y="93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3"/>
                      <a:pt x="23" y="82"/>
                      <a:pt x="22" y="82"/>
                    </a:cubicBezTo>
                    <a:cubicBezTo>
                      <a:pt x="2" y="82"/>
                      <a:pt x="2" y="82"/>
                      <a:pt x="2" y="82"/>
                    </a:cubicBezTo>
                    <a:cubicBezTo>
                      <a:pt x="1" y="82"/>
                      <a:pt x="0" y="83"/>
                      <a:pt x="0" y="84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23"/>
                      <a:pt x="1" y="124"/>
                      <a:pt x="2" y="124"/>
                    </a:cubicBezTo>
                    <a:cubicBezTo>
                      <a:pt x="22" y="124"/>
                      <a:pt x="22" y="124"/>
                      <a:pt x="22" y="124"/>
                    </a:cubicBezTo>
                    <a:cubicBezTo>
                      <a:pt x="23" y="124"/>
                      <a:pt x="24" y="123"/>
                      <a:pt x="24" y="122"/>
                    </a:cubicBezTo>
                    <a:cubicBezTo>
                      <a:pt x="24" y="104"/>
                      <a:pt x="24" y="104"/>
                      <a:pt x="24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47"/>
                      <a:pt x="29" y="147"/>
                      <a:pt x="29" y="147"/>
                    </a:cubicBezTo>
                    <a:cubicBezTo>
                      <a:pt x="24" y="147"/>
                      <a:pt x="24" y="147"/>
                      <a:pt x="24" y="147"/>
                    </a:cubicBezTo>
                    <a:cubicBezTo>
                      <a:pt x="17" y="147"/>
                      <a:pt x="11" y="155"/>
                      <a:pt x="11" y="165"/>
                    </a:cubicBezTo>
                    <a:cubicBezTo>
                      <a:pt x="11" y="204"/>
                      <a:pt x="11" y="204"/>
                      <a:pt x="11" y="204"/>
                    </a:cubicBezTo>
                    <a:cubicBezTo>
                      <a:pt x="7" y="205"/>
                      <a:pt x="3" y="210"/>
                      <a:pt x="3" y="216"/>
                    </a:cubicBezTo>
                    <a:cubicBezTo>
                      <a:pt x="3" y="224"/>
                      <a:pt x="3" y="224"/>
                      <a:pt x="3" y="224"/>
                    </a:cubicBezTo>
                    <a:cubicBezTo>
                      <a:pt x="217" y="224"/>
                      <a:pt x="217" y="224"/>
                      <a:pt x="217" y="224"/>
                    </a:cubicBezTo>
                    <a:cubicBezTo>
                      <a:pt x="217" y="216"/>
                      <a:pt x="217" y="216"/>
                      <a:pt x="217" y="216"/>
                    </a:cubicBezTo>
                    <a:cubicBezTo>
                      <a:pt x="217" y="211"/>
                      <a:pt x="214" y="207"/>
                      <a:pt x="211" y="205"/>
                    </a:cubicBezTo>
                    <a:cubicBezTo>
                      <a:pt x="211" y="165"/>
                      <a:pt x="211" y="165"/>
                      <a:pt x="211" y="165"/>
                    </a:cubicBezTo>
                    <a:cubicBezTo>
                      <a:pt x="211" y="155"/>
                      <a:pt x="205" y="147"/>
                      <a:pt x="198" y="147"/>
                    </a:cubicBezTo>
                    <a:cubicBezTo>
                      <a:pt x="193" y="147"/>
                      <a:pt x="193" y="147"/>
                      <a:pt x="193" y="147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200" y="105"/>
                      <a:pt x="200" y="105"/>
                      <a:pt x="200" y="105"/>
                    </a:cubicBezTo>
                    <a:cubicBezTo>
                      <a:pt x="200" y="123"/>
                      <a:pt x="200" y="123"/>
                      <a:pt x="200" y="123"/>
                    </a:cubicBezTo>
                    <a:cubicBezTo>
                      <a:pt x="200" y="125"/>
                      <a:pt x="201" y="125"/>
                      <a:pt x="202" y="125"/>
                    </a:cubicBezTo>
                    <a:cubicBezTo>
                      <a:pt x="222" y="125"/>
                      <a:pt x="222" y="125"/>
                      <a:pt x="222" y="125"/>
                    </a:cubicBezTo>
                    <a:cubicBezTo>
                      <a:pt x="223" y="125"/>
                      <a:pt x="224" y="125"/>
                      <a:pt x="224" y="123"/>
                    </a:cubicBezTo>
                    <a:cubicBezTo>
                      <a:pt x="224" y="85"/>
                      <a:pt x="224" y="85"/>
                      <a:pt x="224" y="85"/>
                    </a:cubicBezTo>
                    <a:cubicBezTo>
                      <a:pt x="224" y="84"/>
                      <a:pt x="223" y="83"/>
                      <a:pt x="222" y="83"/>
                    </a:cubicBezTo>
                    <a:close/>
                    <a:moveTo>
                      <a:pt x="34" y="44"/>
                    </a:moveTo>
                    <a:cubicBezTo>
                      <a:pt x="188" y="44"/>
                      <a:pt x="188" y="44"/>
                      <a:pt x="188" y="44"/>
                    </a:cubicBezTo>
                    <a:cubicBezTo>
                      <a:pt x="188" y="61"/>
                      <a:pt x="188" y="61"/>
                      <a:pt x="188" y="61"/>
                    </a:cubicBezTo>
                    <a:cubicBezTo>
                      <a:pt x="34" y="61"/>
                      <a:pt x="34" y="61"/>
                      <a:pt x="34" y="61"/>
                    </a:cubicBezTo>
                    <a:lnTo>
                      <a:pt x="34" y="44"/>
                    </a:lnTo>
                    <a:close/>
                    <a:moveTo>
                      <a:pt x="177" y="83"/>
                    </a:moveTo>
                    <a:cubicBezTo>
                      <a:pt x="177" y="141"/>
                      <a:pt x="177" y="141"/>
                      <a:pt x="177" y="141"/>
                    </a:cubicBezTo>
                    <a:cubicBezTo>
                      <a:pt x="45" y="141"/>
                      <a:pt x="45" y="141"/>
                      <a:pt x="45" y="141"/>
                    </a:cubicBezTo>
                    <a:cubicBezTo>
                      <a:pt x="45" y="83"/>
                      <a:pt x="45" y="83"/>
                      <a:pt x="45" y="83"/>
                    </a:cubicBezTo>
                    <a:lnTo>
                      <a:pt x="177" y="83"/>
                    </a:lnTo>
                    <a:close/>
                    <a:moveTo>
                      <a:pt x="45" y="200"/>
                    </a:moveTo>
                    <a:cubicBezTo>
                      <a:pt x="34" y="200"/>
                      <a:pt x="27" y="192"/>
                      <a:pt x="27" y="181"/>
                    </a:cubicBezTo>
                    <a:cubicBezTo>
                      <a:pt x="27" y="170"/>
                      <a:pt x="34" y="162"/>
                      <a:pt x="45" y="162"/>
                    </a:cubicBezTo>
                    <a:cubicBezTo>
                      <a:pt x="57" y="162"/>
                      <a:pt x="64" y="170"/>
                      <a:pt x="64" y="181"/>
                    </a:cubicBezTo>
                    <a:cubicBezTo>
                      <a:pt x="64" y="192"/>
                      <a:pt x="57" y="200"/>
                      <a:pt x="45" y="200"/>
                    </a:cubicBezTo>
                    <a:close/>
                    <a:moveTo>
                      <a:pt x="151" y="203"/>
                    </a:moveTo>
                    <a:cubicBezTo>
                      <a:pt x="69" y="203"/>
                      <a:pt x="69" y="203"/>
                      <a:pt x="69" y="203"/>
                    </a:cubicBezTo>
                    <a:cubicBezTo>
                      <a:pt x="68" y="202"/>
                      <a:pt x="68" y="201"/>
                      <a:pt x="68" y="199"/>
                    </a:cubicBezTo>
                    <a:cubicBezTo>
                      <a:pt x="68" y="196"/>
                      <a:pt x="71" y="193"/>
                      <a:pt x="74" y="193"/>
                    </a:cubicBezTo>
                    <a:cubicBezTo>
                      <a:pt x="146" y="193"/>
                      <a:pt x="146" y="193"/>
                      <a:pt x="146" y="193"/>
                    </a:cubicBezTo>
                    <a:cubicBezTo>
                      <a:pt x="149" y="193"/>
                      <a:pt x="152" y="196"/>
                      <a:pt x="152" y="199"/>
                    </a:cubicBezTo>
                    <a:cubicBezTo>
                      <a:pt x="152" y="201"/>
                      <a:pt x="152" y="202"/>
                      <a:pt x="151" y="203"/>
                    </a:cubicBezTo>
                    <a:close/>
                    <a:moveTo>
                      <a:pt x="146" y="185"/>
                    </a:moveTo>
                    <a:cubicBezTo>
                      <a:pt x="74" y="185"/>
                      <a:pt x="74" y="185"/>
                      <a:pt x="74" y="185"/>
                    </a:cubicBezTo>
                    <a:cubicBezTo>
                      <a:pt x="71" y="185"/>
                      <a:pt x="68" y="182"/>
                      <a:pt x="68" y="179"/>
                    </a:cubicBezTo>
                    <a:cubicBezTo>
                      <a:pt x="68" y="175"/>
                      <a:pt x="71" y="173"/>
                      <a:pt x="74" y="173"/>
                    </a:cubicBez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9" y="173"/>
                      <a:pt x="152" y="175"/>
                      <a:pt x="152" y="179"/>
                    </a:cubicBezTo>
                    <a:cubicBezTo>
                      <a:pt x="152" y="182"/>
                      <a:pt x="149" y="185"/>
                      <a:pt x="146" y="185"/>
                    </a:cubicBezTo>
                    <a:close/>
                    <a:moveTo>
                      <a:pt x="146" y="164"/>
                    </a:moveTo>
                    <a:cubicBezTo>
                      <a:pt x="74" y="164"/>
                      <a:pt x="74" y="164"/>
                      <a:pt x="74" y="164"/>
                    </a:cubicBezTo>
                    <a:cubicBezTo>
                      <a:pt x="71" y="164"/>
                      <a:pt x="68" y="161"/>
                      <a:pt x="68" y="158"/>
                    </a:cubicBezTo>
                    <a:cubicBezTo>
                      <a:pt x="68" y="157"/>
                      <a:pt x="68" y="157"/>
                      <a:pt x="68" y="157"/>
                    </a:cubicBezTo>
                    <a:cubicBezTo>
                      <a:pt x="152" y="157"/>
                      <a:pt x="152" y="157"/>
                      <a:pt x="152" y="157"/>
                    </a:cubicBezTo>
                    <a:cubicBezTo>
                      <a:pt x="152" y="158"/>
                      <a:pt x="152" y="158"/>
                      <a:pt x="152" y="158"/>
                    </a:cubicBezTo>
                    <a:cubicBezTo>
                      <a:pt x="152" y="161"/>
                      <a:pt x="149" y="164"/>
                      <a:pt x="146" y="164"/>
                    </a:cubicBezTo>
                    <a:close/>
                    <a:moveTo>
                      <a:pt x="174" y="200"/>
                    </a:moveTo>
                    <a:cubicBezTo>
                      <a:pt x="163" y="200"/>
                      <a:pt x="155" y="191"/>
                      <a:pt x="155" y="181"/>
                    </a:cubicBezTo>
                    <a:cubicBezTo>
                      <a:pt x="155" y="169"/>
                      <a:pt x="163" y="161"/>
                      <a:pt x="174" y="161"/>
                    </a:cubicBezTo>
                    <a:cubicBezTo>
                      <a:pt x="185" y="161"/>
                      <a:pt x="193" y="169"/>
                      <a:pt x="193" y="181"/>
                    </a:cubicBezTo>
                    <a:cubicBezTo>
                      <a:pt x="193" y="191"/>
                      <a:pt x="186" y="200"/>
                      <a:pt x="17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50" name="组合 149"/>
          <p:cNvGrpSpPr>
            <a:grpSpLocks noChangeAspect="1"/>
          </p:cNvGrpSpPr>
          <p:nvPr userDrawn="1"/>
        </p:nvGrpSpPr>
        <p:grpSpPr>
          <a:xfrm>
            <a:off x="5585541" y="5150009"/>
            <a:ext cx="5856000" cy="781919"/>
            <a:chOff x="393701" y="2014538"/>
            <a:chExt cx="8310562" cy="1109663"/>
          </a:xfrm>
          <a:solidFill>
            <a:schemeClr val="accent1"/>
          </a:solidFill>
        </p:grpSpPr>
        <p:sp>
          <p:nvSpPr>
            <p:cNvPr id="151" name="Freeform 7"/>
            <p:cNvSpPr>
              <a:spLocks noEditPoints="1"/>
            </p:cNvSpPr>
            <p:nvPr/>
          </p:nvSpPr>
          <p:spPr bwMode="auto">
            <a:xfrm>
              <a:off x="393701" y="2254251"/>
              <a:ext cx="323850" cy="779463"/>
            </a:xfrm>
            <a:custGeom>
              <a:avLst/>
              <a:gdLst>
                <a:gd name="T0" fmla="*/ 76 w 86"/>
                <a:gd name="T1" fmla="*/ 0 h 206"/>
                <a:gd name="T2" fmla="*/ 11 w 86"/>
                <a:gd name="T3" fmla="*/ 0 h 206"/>
                <a:gd name="T4" fmla="*/ 0 w 86"/>
                <a:gd name="T5" fmla="*/ 11 h 206"/>
                <a:gd name="T6" fmla="*/ 11 w 86"/>
                <a:gd name="T7" fmla="*/ 22 h 206"/>
                <a:gd name="T8" fmla="*/ 16 w 86"/>
                <a:gd name="T9" fmla="*/ 22 h 206"/>
                <a:gd name="T10" fmla="*/ 16 w 86"/>
                <a:gd name="T11" fmla="*/ 189 h 206"/>
                <a:gd name="T12" fmla="*/ 33 w 86"/>
                <a:gd name="T13" fmla="*/ 206 h 206"/>
                <a:gd name="T14" fmla="*/ 54 w 86"/>
                <a:gd name="T15" fmla="*/ 206 h 206"/>
                <a:gd name="T16" fmla="*/ 71 w 86"/>
                <a:gd name="T17" fmla="*/ 189 h 206"/>
                <a:gd name="T18" fmla="*/ 71 w 86"/>
                <a:gd name="T19" fmla="*/ 22 h 206"/>
                <a:gd name="T20" fmla="*/ 76 w 86"/>
                <a:gd name="T21" fmla="*/ 22 h 206"/>
                <a:gd name="T22" fmla="*/ 86 w 86"/>
                <a:gd name="T23" fmla="*/ 11 h 206"/>
                <a:gd name="T24" fmla="*/ 76 w 86"/>
                <a:gd name="T25" fmla="*/ 0 h 206"/>
                <a:gd name="T26" fmla="*/ 28 w 86"/>
                <a:gd name="T27" fmla="*/ 135 h 206"/>
                <a:gd name="T28" fmla="*/ 28 w 86"/>
                <a:gd name="T29" fmla="*/ 22 h 206"/>
                <a:gd name="T30" fmla="*/ 59 w 86"/>
                <a:gd name="T31" fmla="*/ 22 h 206"/>
                <a:gd name="T32" fmla="*/ 59 w 86"/>
                <a:gd name="T33" fmla="*/ 135 h 206"/>
                <a:gd name="T34" fmla="*/ 28 w 86"/>
                <a:gd name="T35" fmla="*/ 135 h 206"/>
                <a:gd name="T36" fmla="*/ 52 w 86"/>
                <a:gd name="T37" fmla="*/ 200 h 206"/>
                <a:gd name="T38" fmla="*/ 43 w 86"/>
                <a:gd name="T39" fmla="*/ 192 h 206"/>
                <a:gd name="T40" fmla="*/ 52 w 86"/>
                <a:gd name="T41" fmla="*/ 184 h 206"/>
                <a:gd name="T42" fmla="*/ 60 w 86"/>
                <a:gd name="T43" fmla="*/ 192 h 206"/>
                <a:gd name="T44" fmla="*/ 52 w 86"/>
                <a:gd name="T45" fmla="*/ 200 h 206"/>
                <a:gd name="T46" fmla="*/ 58 w 86"/>
                <a:gd name="T47" fmla="*/ 169 h 206"/>
                <a:gd name="T48" fmla="*/ 54 w 86"/>
                <a:gd name="T49" fmla="*/ 165 h 206"/>
                <a:gd name="T50" fmla="*/ 58 w 86"/>
                <a:gd name="T51" fmla="*/ 161 h 206"/>
                <a:gd name="T52" fmla="*/ 61 w 86"/>
                <a:gd name="T53" fmla="*/ 165 h 206"/>
                <a:gd name="T54" fmla="*/ 58 w 86"/>
                <a:gd name="T55" fmla="*/ 169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206">
                  <a:moveTo>
                    <a:pt x="76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189"/>
                    <a:pt x="16" y="189"/>
                    <a:pt x="16" y="189"/>
                  </a:cubicBezTo>
                  <a:cubicBezTo>
                    <a:pt x="16" y="198"/>
                    <a:pt x="23" y="206"/>
                    <a:pt x="33" y="206"/>
                  </a:cubicBezTo>
                  <a:cubicBezTo>
                    <a:pt x="54" y="206"/>
                    <a:pt x="54" y="206"/>
                    <a:pt x="54" y="206"/>
                  </a:cubicBezTo>
                  <a:cubicBezTo>
                    <a:pt x="64" y="206"/>
                    <a:pt x="71" y="198"/>
                    <a:pt x="71" y="189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82" y="22"/>
                    <a:pt x="86" y="17"/>
                    <a:pt x="86" y="11"/>
                  </a:cubicBezTo>
                  <a:cubicBezTo>
                    <a:pt x="86" y="5"/>
                    <a:pt x="82" y="0"/>
                    <a:pt x="76" y="0"/>
                  </a:cubicBezTo>
                  <a:close/>
                  <a:moveTo>
                    <a:pt x="28" y="135"/>
                  </a:moveTo>
                  <a:cubicBezTo>
                    <a:pt x="28" y="22"/>
                    <a:pt x="28" y="22"/>
                    <a:pt x="28" y="22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9" y="135"/>
                    <a:pt x="59" y="135"/>
                    <a:pt x="59" y="135"/>
                  </a:cubicBezTo>
                  <a:lnTo>
                    <a:pt x="28" y="135"/>
                  </a:lnTo>
                  <a:close/>
                  <a:moveTo>
                    <a:pt x="52" y="200"/>
                  </a:moveTo>
                  <a:cubicBezTo>
                    <a:pt x="47" y="200"/>
                    <a:pt x="43" y="197"/>
                    <a:pt x="43" y="192"/>
                  </a:cubicBezTo>
                  <a:cubicBezTo>
                    <a:pt x="43" y="188"/>
                    <a:pt x="47" y="184"/>
                    <a:pt x="52" y="184"/>
                  </a:cubicBezTo>
                  <a:cubicBezTo>
                    <a:pt x="56" y="184"/>
                    <a:pt x="60" y="188"/>
                    <a:pt x="60" y="192"/>
                  </a:cubicBezTo>
                  <a:cubicBezTo>
                    <a:pt x="60" y="197"/>
                    <a:pt x="56" y="200"/>
                    <a:pt x="52" y="200"/>
                  </a:cubicBezTo>
                  <a:close/>
                  <a:moveTo>
                    <a:pt x="58" y="169"/>
                  </a:moveTo>
                  <a:cubicBezTo>
                    <a:pt x="55" y="169"/>
                    <a:pt x="54" y="167"/>
                    <a:pt x="54" y="165"/>
                  </a:cubicBezTo>
                  <a:cubicBezTo>
                    <a:pt x="54" y="163"/>
                    <a:pt x="55" y="161"/>
                    <a:pt x="58" y="161"/>
                  </a:cubicBezTo>
                  <a:cubicBezTo>
                    <a:pt x="60" y="161"/>
                    <a:pt x="61" y="163"/>
                    <a:pt x="61" y="165"/>
                  </a:cubicBezTo>
                  <a:cubicBezTo>
                    <a:pt x="61" y="167"/>
                    <a:pt x="60" y="169"/>
                    <a:pt x="58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2" name="Freeform 8"/>
            <p:cNvSpPr>
              <a:spLocks noEditPoints="1"/>
            </p:cNvSpPr>
            <p:nvPr/>
          </p:nvSpPr>
          <p:spPr bwMode="auto">
            <a:xfrm>
              <a:off x="758826" y="2254251"/>
              <a:ext cx="322263" cy="779463"/>
            </a:xfrm>
            <a:custGeom>
              <a:avLst/>
              <a:gdLst>
                <a:gd name="T0" fmla="*/ 75 w 86"/>
                <a:gd name="T1" fmla="*/ 0 h 206"/>
                <a:gd name="T2" fmla="*/ 11 w 86"/>
                <a:gd name="T3" fmla="*/ 0 h 206"/>
                <a:gd name="T4" fmla="*/ 0 w 86"/>
                <a:gd name="T5" fmla="*/ 11 h 206"/>
                <a:gd name="T6" fmla="*/ 11 w 86"/>
                <a:gd name="T7" fmla="*/ 22 h 206"/>
                <a:gd name="T8" fmla="*/ 15 w 86"/>
                <a:gd name="T9" fmla="*/ 22 h 206"/>
                <a:gd name="T10" fmla="*/ 15 w 86"/>
                <a:gd name="T11" fmla="*/ 189 h 206"/>
                <a:gd name="T12" fmla="*/ 32 w 86"/>
                <a:gd name="T13" fmla="*/ 206 h 206"/>
                <a:gd name="T14" fmla="*/ 54 w 86"/>
                <a:gd name="T15" fmla="*/ 206 h 206"/>
                <a:gd name="T16" fmla="*/ 71 w 86"/>
                <a:gd name="T17" fmla="*/ 189 h 206"/>
                <a:gd name="T18" fmla="*/ 71 w 86"/>
                <a:gd name="T19" fmla="*/ 22 h 206"/>
                <a:gd name="T20" fmla="*/ 75 w 86"/>
                <a:gd name="T21" fmla="*/ 22 h 206"/>
                <a:gd name="T22" fmla="*/ 86 w 86"/>
                <a:gd name="T23" fmla="*/ 11 h 206"/>
                <a:gd name="T24" fmla="*/ 75 w 86"/>
                <a:gd name="T25" fmla="*/ 0 h 206"/>
                <a:gd name="T26" fmla="*/ 27 w 86"/>
                <a:gd name="T27" fmla="*/ 183 h 206"/>
                <a:gd name="T28" fmla="*/ 23 w 86"/>
                <a:gd name="T29" fmla="*/ 179 h 206"/>
                <a:gd name="T30" fmla="*/ 27 w 86"/>
                <a:gd name="T31" fmla="*/ 175 h 206"/>
                <a:gd name="T32" fmla="*/ 31 w 86"/>
                <a:gd name="T33" fmla="*/ 179 h 206"/>
                <a:gd name="T34" fmla="*/ 27 w 86"/>
                <a:gd name="T35" fmla="*/ 183 h 206"/>
                <a:gd name="T36" fmla="*/ 28 w 86"/>
                <a:gd name="T37" fmla="*/ 81 h 206"/>
                <a:gd name="T38" fmla="*/ 28 w 86"/>
                <a:gd name="T39" fmla="*/ 22 h 206"/>
                <a:gd name="T40" fmla="*/ 59 w 86"/>
                <a:gd name="T41" fmla="*/ 22 h 206"/>
                <a:gd name="T42" fmla="*/ 59 w 86"/>
                <a:gd name="T43" fmla="*/ 81 h 206"/>
                <a:gd name="T44" fmla="*/ 28 w 86"/>
                <a:gd name="T45" fmla="*/ 81 h 206"/>
                <a:gd name="T46" fmla="*/ 58 w 86"/>
                <a:gd name="T47" fmla="*/ 152 h 206"/>
                <a:gd name="T48" fmla="*/ 54 w 86"/>
                <a:gd name="T49" fmla="*/ 156 h 206"/>
                <a:gd name="T50" fmla="*/ 50 w 86"/>
                <a:gd name="T51" fmla="*/ 152 h 206"/>
                <a:gd name="T52" fmla="*/ 54 w 86"/>
                <a:gd name="T53" fmla="*/ 148 h 206"/>
                <a:gd name="T54" fmla="*/ 58 w 86"/>
                <a:gd name="T55" fmla="*/ 152 h 206"/>
                <a:gd name="T56" fmla="*/ 53 w 86"/>
                <a:gd name="T57" fmla="*/ 187 h 206"/>
                <a:gd name="T58" fmla="*/ 44 w 86"/>
                <a:gd name="T59" fmla="*/ 179 h 206"/>
                <a:gd name="T60" fmla="*/ 53 w 86"/>
                <a:gd name="T61" fmla="*/ 171 h 206"/>
                <a:gd name="T62" fmla="*/ 61 w 86"/>
                <a:gd name="T63" fmla="*/ 179 h 206"/>
                <a:gd name="T64" fmla="*/ 53 w 86"/>
                <a:gd name="T65" fmla="*/ 18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6" h="206">
                  <a:moveTo>
                    <a:pt x="7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189"/>
                    <a:pt x="15" y="189"/>
                    <a:pt x="15" y="189"/>
                  </a:cubicBezTo>
                  <a:cubicBezTo>
                    <a:pt x="15" y="198"/>
                    <a:pt x="23" y="206"/>
                    <a:pt x="32" y="206"/>
                  </a:cubicBezTo>
                  <a:cubicBezTo>
                    <a:pt x="54" y="206"/>
                    <a:pt x="54" y="206"/>
                    <a:pt x="54" y="206"/>
                  </a:cubicBezTo>
                  <a:cubicBezTo>
                    <a:pt x="63" y="206"/>
                    <a:pt x="71" y="198"/>
                    <a:pt x="71" y="189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81" y="22"/>
                    <a:pt x="86" y="17"/>
                    <a:pt x="86" y="11"/>
                  </a:cubicBezTo>
                  <a:cubicBezTo>
                    <a:pt x="86" y="5"/>
                    <a:pt x="81" y="0"/>
                    <a:pt x="75" y="0"/>
                  </a:cubicBezTo>
                  <a:close/>
                  <a:moveTo>
                    <a:pt x="27" y="183"/>
                  </a:moveTo>
                  <a:cubicBezTo>
                    <a:pt x="25" y="183"/>
                    <a:pt x="23" y="181"/>
                    <a:pt x="23" y="179"/>
                  </a:cubicBezTo>
                  <a:cubicBezTo>
                    <a:pt x="23" y="177"/>
                    <a:pt x="25" y="175"/>
                    <a:pt x="27" y="175"/>
                  </a:cubicBezTo>
                  <a:cubicBezTo>
                    <a:pt x="29" y="175"/>
                    <a:pt x="31" y="177"/>
                    <a:pt x="31" y="179"/>
                  </a:cubicBezTo>
                  <a:cubicBezTo>
                    <a:pt x="31" y="181"/>
                    <a:pt x="29" y="183"/>
                    <a:pt x="27" y="183"/>
                  </a:cubicBezTo>
                  <a:close/>
                  <a:moveTo>
                    <a:pt x="28" y="81"/>
                  </a:moveTo>
                  <a:cubicBezTo>
                    <a:pt x="28" y="22"/>
                    <a:pt x="28" y="22"/>
                    <a:pt x="28" y="22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9" y="81"/>
                    <a:pt x="59" y="81"/>
                    <a:pt x="59" y="81"/>
                  </a:cubicBezTo>
                  <a:lnTo>
                    <a:pt x="28" y="81"/>
                  </a:lnTo>
                  <a:close/>
                  <a:moveTo>
                    <a:pt x="58" y="152"/>
                  </a:moveTo>
                  <a:cubicBezTo>
                    <a:pt x="58" y="154"/>
                    <a:pt x="56" y="156"/>
                    <a:pt x="54" y="156"/>
                  </a:cubicBezTo>
                  <a:cubicBezTo>
                    <a:pt x="52" y="156"/>
                    <a:pt x="50" y="154"/>
                    <a:pt x="50" y="152"/>
                  </a:cubicBezTo>
                  <a:cubicBezTo>
                    <a:pt x="50" y="150"/>
                    <a:pt x="52" y="148"/>
                    <a:pt x="54" y="148"/>
                  </a:cubicBezTo>
                  <a:cubicBezTo>
                    <a:pt x="56" y="148"/>
                    <a:pt x="58" y="150"/>
                    <a:pt x="58" y="152"/>
                  </a:cubicBezTo>
                  <a:close/>
                  <a:moveTo>
                    <a:pt x="53" y="187"/>
                  </a:moveTo>
                  <a:cubicBezTo>
                    <a:pt x="48" y="187"/>
                    <a:pt x="44" y="184"/>
                    <a:pt x="44" y="179"/>
                  </a:cubicBezTo>
                  <a:cubicBezTo>
                    <a:pt x="44" y="175"/>
                    <a:pt x="48" y="171"/>
                    <a:pt x="53" y="171"/>
                  </a:cubicBezTo>
                  <a:cubicBezTo>
                    <a:pt x="57" y="171"/>
                    <a:pt x="61" y="175"/>
                    <a:pt x="61" y="179"/>
                  </a:cubicBezTo>
                  <a:cubicBezTo>
                    <a:pt x="61" y="184"/>
                    <a:pt x="57" y="187"/>
                    <a:pt x="53" y="1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3" name="Freeform 11"/>
            <p:cNvSpPr>
              <a:spLocks noEditPoints="1"/>
            </p:cNvSpPr>
            <p:nvPr/>
          </p:nvSpPr>
          <p:spPr bwMode="auto">
            <a:xfrm>
              <a:off x="7983538" y="2046288"/>
              <a:ext cx="720725" cy="1077913"/>
            </a:xfrm>
            <a:custGeom>
              <a:avLst/>
              <a:gdLst>
                <a:gd name="T0" fmla="*/ 192 w 192"/>
                <a:gd name="T1" fmla="*/ 209 h 285"/>
                <a:gd name="T2" fmla="*/ 192 w 192"/>
                <a:gd name="T3" fmla="*/ 192 h 285"/>
                <a:gd name="T4" fmla="*/ 182 w 192"/>
                <a:gd name="T5" fmla="*/ 192 h 285"/>
                <a:gd name="T6" fmla="*/ 182 w 192"/>
                <a:gd name="T7" fmla="*/ 0 h 285"/>
                <a:gd name="T8" fmla="*/ 11 w 192"/>
                <a:gd name="T9" fmla="*/ 0 h 285"/>
                <a:gd name="T10" fmla="*/ 11 w 192"/>
                <a:gd name="T11" fmla="*/ 192 h 285"/>
                <a:gd name="T12" fmla="*/ 0 w 192"/>
                <a:gd name="T13" fmla="*/ 192 h 285"/>
                <a:gd name="T14" fmla="*/ 0 w 192"/>
                <a:gd name="T15" fmla="*/ 209 h 285"/>
                <a:gd name="T16" fmla="*/ 85 w 192"/>
                <a:gd name="T17" fmla="*/ 209 h 285"/>
                <a:gd name="T18" fmla="*/ 85 w 192"/>
                <a:gd name="T19" fmla="*/ 265 h 285"/>
                <a:gd name="T20" fmla="*/ 67 w 192"/>
                <a:gd name="T21" fmla="*/ 265 h 285"/>
                <a:gd name="T22" fmla="*/ 60 w 192"/>
                <a:gd name="T23" fmla="*/ 280 h 285"/>
                <a:gd name="T24" fmla="*/ 60 w 192"/>
                <a:gd name="T25" fmla="*/ 285 h 285"/>
                <a:gd name="T26" fmla="*/ 133 w 192"/>
                <a:gd name="T27" fmla="*/ 285 h 285"/>
                <a:gd name="T28" fmla="*/ 133 w 192"/>
                <a:gd name="T29" fmla="*/ 280 h 285"/>
                <a:gd name="T30" fmla="*/ 125 w 192"/>
                <a:gd name="T31" fmla="*/ 265 h 285"/>
                <a:gd name="T32" fmla="*/ 108 w 192"/>
                <a:gd name="T33" fmla="*/ 265 h 285"/>
                <a:gd name="T34" fmla="*/ 108 w 192"/>
                <a:gd name="T35" fmla="*/ 209 h 285"/>
                <a:gd name="T36" fmla="*/ 192 w 192"/>
                <a:gd name="T37" fmla="*/ 209 h 285"/>
                <a:gd name="T38" fmla="*/ 26 w 192"/>
                <a:gd name="T39" fmla="*/ 192 h 285"/>
                <a:gd name="T40" fmla="*/ 26 w 192"/>
                <a:gd name="T41" fmla="*/ 15 h 285"/>
                <a:gd name="T42" fmla="*/ 167 w 192"/>
                <a:gd name="T43" fmla="*/ 15 h 285"/>
                <a:gd name="T44" fmla="*/ 167 w 192"/>
                <a:gd name="T45" fmla="*/ 192 h 285"/>
                <a:gd name="T46" fmla="*/ 26 w 192"/>
                <a:gd name="T47" fmla="*/ 19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285">
                  <a:moveTo>
                    <a:pt x="192" y="209"/>
                  </a:moveTo>
                  <a:cubicBezTo>
                    <a:pt x="192" y="192"/>
                    <a:pt x="192" y="192"/>
                    <a:pt x="192" y="192"/>
                  </a:cubicBezTo>
                  <a:cubicBezTo>
                    <a:pt x="182" y="192"/>
                    <a:pt x="182" y="192"/>
                    <a:pt x="182" y="192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5" y="265"/>
                    <a:pt x="85" y="265"/>
                    <a:pt x="85" y="265"/>
                  </a:cubicBezTo>
                  <a:cubicBezTo>
                    <a:pt x="67" y="265"/>
                    <a:pt x="67" y="265"/>
                    <a:pt x="67" y="265"/>
                  </a:cubicBezTo>
                  <a:cubicBezTo>
                    <a:pt x="63" y="265"/>
                    <a:pt x="60" y="272"/>
                    <a:pt x="60" y="280"/>
                  </a:cubicBezTo>
                  <a:cubicBezTo>
                    <a:pt x="60" y="285"/>
                    <a:pt x="60" y="285"/>
                    <a:pt x="60" y="285"/>
                  </a:cubicBezTo>
                  <a:cubicBezTo>
                    <a:pt x="133" y="285"/>
                    <a:pt x="133" y="285"/>
                    <a:pt x="133" y="285"/>
                  </a:cubicBezTo>
                  <a:cubicBezTo>
                    <a:pt x="133" y="280"/>
                    <a:pt x="133" y="280"/>
                    <a:pt x="133" y="280"/>
                  </a:cubicBezTo>
                  <a:cubicBezTo>
                    <a:pt x="133" y="272"/>
                    <a:pt x="129" y="265"/>
                    <a:pt x="125" y="265"/>
                  </a:cubicBezTo>
                  <a:cubicBezTo>
                    <a:pt x="108" y="265"/>
                    <a:pt x="108" y="265"/>
                    <a:pt x="108" y="265"/>
                  </a:cubicBezTo>
                  <a:cubicBezTo>
                    <a:pt x="108" y="209"/>
                    <a:pt x="108" y="209"/>
                    <a:pt x="108" y="209"/>
                  </a:cubicBezTo>
                  <a:lnTo>
                    <a:pt x="192" y="209"/>
                  </a:lnTo>
                  <a:close/>
                  <a:moveTo>
                    <a:pt x="26" y="192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167" y="15"/>
                    <a:pt x="167" y="15"/>
                    <a:pt x="167" y="15"/>
                  </a:cubicBezTo>
                  <a:cubicBezTo>
                    <a:pt x="167" y="192"/>
                    <a:pt x="167" y="192"/>
                    <a:pt x="167" y="192"/>
                  </a:cubicBezTo>
                  <a:lnTo>
                    <a:pt x="26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4" name="Rectangle 12"/>
            <p:cNvSpPr>
              <a:spLocks noChangeArrowheads="1"/>
            </p:cNvSpPr>
            <p:nvPr/>
          </p:nvSpPr>
          <p:spPr bwMode="auto">
            <a:xfrm>
              <a:off x="8137526" y="2219326"/>
              <a:ext cx="431800" cy="412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5" name="Rectangle 13"/>
            <p:cNvSpPr>
              <a:spLocks noChangeArrowheads="1"/>
            </p:cNvSpPr>
            <p:nvPr/>
          </p:nvSpPr>
          <p:spPr bwMode="auto">
            <a:xfrm>
              <a:off x="8129588" y="2317751"/>
              <a:ext cx="436563" cy="412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6" name="Rectangle 14"/>
            <p:cNvSpPr>
              <a:spLocks noChangeArrowheads="1"/>
            </p:cNvSpPr>
            <p:nvPr/>
          </p:nvSpPr>
          <p:spPr bwMode="auto">
            <a:xfrm>
              <a:off x="8134351" y="2416176"/>
              <a:ext cx="431800" cy="412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7" name="Rectangle 15"/>
            <p:cNvSpPr>
              <a:spLocks noChangeArrowheads="1"/>
            </p:cNvSpPr>
            <p:nvPr/>
          </p:nvSpPr>
          <p:spPr bwMode="auto">
            <a:xfrm>
              <a:off x="8129588" y="2514601"/>
              <a:ext cx="433388" cy="412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8" name="Rectangle 18"/>
            <p:cNvSpPr>
              <a:spLocks noChangeArrowheads="1"/>
            </p:cNvSpPr>
            <p:nvPr/>
          </p:nvSpPr>
          <p:spPr bwMode="auto">
            <a:xfrm>
              <a:off x="3548063" y="2401888"/>
              <a:ext cx="447675" cy="412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9" name="Rectangle 19"/>
            <p:cNvSpPr>
              <a:spLocks noChangeArrowheads="1"/>
            </p:cNvSpPr>
            <p:nvPr/>
          </p:nvSpPr>
          <p:spPr bwMode="auto">
            <a:xfrm>
              <a:off x="4111626" y="2746376"/>
              <a:ext cx="1588" cy="31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0" name="Freeform 20"/>
            <p:cNvSpPr>
              <a:spLocks noEditPoints="1"/>
            </p:cNvSpPr>
            <p:nvPr/>
          </p:nvSpPr>
          <p:spPr bwMode="auto">
            <a:xfrm>
              <a:off x="3421063" y="2189163"/>
              <a:ext cx="690563" cy="806450"/>
            </a:xfrm>
            <a:custGeom>
              <a:avLst/>
              <a:gdLst>
                <a:gd name="T0" fmla="*/ 158 w 184"/>
                <a:gd name="T1" fmla="*/ 186 h 213"/>
                <a:gd name="T2" fmla="*/ 151 w 184"/>
                <a:gd name="T3" fmla="*/ 190 h 213"/>
                <a:gd name="T4" fmla="*/ 122 w 184"/>
                <a:gd name="T5" fmla="*/ 196 h 213"/>
                <a:gd name="T6" fmla="*/ 85 w 184"/>
                <a:gd name="T7" fmla="*/ 184 h 213"/>
                <a:gd name="T8" fmla="*/ 22 w 184"/>
                <a:gd name="T9" fmla="*/ 184 h 213"/>
                <a:gd name="T10" fmla="*/ 18 w 184"/>
                <a:gd name="T11" fmla="*/ 181 h 213"/>
                <a:gd name="T12" fmla="*/ 18 w 184"/>
                <a:gd name="T13" fmla="*/ 21 h 213"/>
                <a:gd name="T14" fmla="*/ 22 w 184"/>
                <a:gd name="T15" fmla="*/ 17 h 213"/>
                <a:gd name="T16" fmla="*/ 163 w 184"/>
                <a:gd name="T17" fmla="*/ 17 h 213"/>
                <a:gd name="T18" fmla="*/ 166 w 184"/>
                <a:gd name="T19" fmla="*/ 21 h 213"/>
                <a:gd name="T20" fmla="*/ 166 w 184"/>
                <a:gd name="T21" fmla="*/ 85 h 213"/>
                <a:gd name="T22" fmla="*/ 179 w 184"/>
                <a:gd name="T23" fmla="*/ 102 h 213"/>
                <a:gd name="T24" fmla="*/ 184 w 184"/>
                <a:gd name="T25" fmla="*/ 116 h 213"/>
                <a:gd name="T26" fmla="*/ 184 w 184"/>
                <a:gd name="T27" fmla="*/ 21 h 213"/>
                <a:gd name="T28" fmla="*/ 163 w 184"/>
                <a:gd name="T29" fmla="*/ 0 h 213"/>
                <a:gd name="T30" fmla="*/ 22 w 184"/>
                <a:gd name="T31" fmla="*/ 0 h 213"/>
                <a:gd name="T32" fmla="*/ 0 w 184"/>
                <a:gd name="T33" fmla="*/ 21 h 213"/>
                <a:gd name="T34" fmla="*/ 0 w 184"/>
                <a:gd name="T35" fmla="*/ 192 h 213"/>
                <a:gd name="T36" fmla="*/ 22 w 184"/>
                <a:gd name="T37" fmla="*/ 213 h 213"/>
                <a:gd name="T38" fmla="*/ 163 w 184"/>
                <a:gd name="T39" fmla="*/ 213 h 213"/>
                <a:gd name="T40" fmla="*/ 181 w 184"/>
                <a:gd name="T41" fmla="*/ 203 h 213"/>
                <a:gd name="T42" fmla="*/ 158 w 184"/>
                <a:gd name="T43" fmla="*/ 186 h 213"/>
                <a:gd name="T44" fmla="*/ 92 w 184"/>
                <a:gd name="T45" fmla="*/ 206 h 213"/>
                <a:gd name="T46" fmla="*/ 84 w 184"/>
                <a:gd name="T47" fmla="*/ 199 h 213"/>
                <a:gd name="T48" fmla="*/ 92 w 184"/>
                <a:gd name="T49" fmla="*/ 191 h 213"/>
                <a:gd name="T50" fmla="*/ 100 w 184"/>
                <a:gd name="T51" fmla="*/ 199 h 213"/>
                <a:gd name="T52" fmla="*/ 92 w 184"/>
                <a:gd name="T53" fmla="*/ 20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13">
                  <a:moveTo>
                    <a:pt x="158" y="186"/>
                  </a:moveTo>
                  <a:cubicBezTo>
                    <a:pt x="155" y="187"/>
                    <a:pt x="153" y="189"/>
                    <a:pt x="151" y="190"/>
                  </a:cubicBezTo>
                  <a:cubicBezTo>
                    <a:pt x="142" y="194"/>
                    <a:pt x="132" y="196"/>
                    <a:pt x="122" y="196"/>
                  </a:cubicBezTo>
                  <a:cubicBezTo>
                    <a:pt x="109" y="196"/>
                    <a:pt x="96" y="192"/>
                    <a:pt x="85" y="184"/>
                  </a:cubicBezTo>
                  <a:cubicBezTo>
                    <a:pt x="22" y="184"/>
                    <a:pt x="22" y="184"/>
                    <a:pt x="22" y="184"/>
                  </a:cubicBezTo>
                  <a:cubicBezTo>
                    <a:pt x="20" y="184"/>
                    <a:pt x="18" y="183"/>
                    <a:pt x="18" y="18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9"/>
                    <a:pt x="20" y="17"/>
                    <a:pt x="22" y="17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5" y="17"/>
                    <a:pt x="166" y="19"/>
                    <a:pt x="166" y="21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71" y="90"/>
                    <a:pt x="175" y="95"/>
                    <a:pt x="179" y="102"/>
                  </a:cubicBezTo>
                  <a:cubicBezTo>
                    <a:pt x="181" y="107"/>
                    <a:pt x="183" y="111"/>
                    <a:pt x="184" y="116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9"/>
                    <a:pt x="175" y="0"/>
                    <a:pt x="16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4"/>
                    <a:pt x="10" y="213"/>
                    <a:pt x="22" y="213"/>
                  </a:cubicBezTo>
                  <a:cubicBezTo>
                    <a:pt x="163" y="213"/>
                    <a:pt x="163" y="213"/>
                    <a:pt x="163" y="213"/>
                  </a:cubicBezTo>
                  <a:cubicBezTo>
                    <a:pt x="171" y="213"/>
                    <a:pt x="177" y="209"/>
                    <a:pt x="181" y="203"/>
                  </a:cubicBezTo>
                  <a:cubicBezTo>
                    <a:pt x="158" y="186"/>
                    <a:pt x="158" y="186"/>
                    <a:pt x="158" y="186"/>
                  </a:cubicBezTo>
                  <a:close/>
                  <a:moveTo>
                    <a:pt x="92" y="206"/>
                  </a:moveTo>
                  <a:cubicBezTo>
                    <a:pt x="88" y="206"/>
                    <a:pt x="84" y="203"/>
                    <a:pt x="84" y="199"/>
                  </a:cubicBezTo>
                  <a:cubicBezTo>
                    <a:pt x="84" y="194"/>
                    <a:pt x="88" y="191"/>
                    <a:pt x="92" y="191"/>
                  </a:cubicBezTo>
                  <a:cubicBezTo>
                    <a:pt x="96" y="191"/>
                    <a:pt x="100" y="194"/>
                    <a:pt x="100" y="199"/>
                  </a:cubicBezTo>
                  <a:cubicBezTo>
                    <a:pt x="100" y="203"/>
                    <a:pt x="96" y="206"/>
                    <a:pt x="92" y="2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1" name="Freeform 21"/>
            <p:cNvSpPr/>
            <p:nvPr/>
          </p:nvSpPr>
          <p:spPr bwMode="auto">
            <a:xfrm>
              <a:off x="3743326" y="2703513"/>
              <a:ext cx="244475" cy="42863"/>
            </a:xfrm>
            <a:custGeom>
              <a:avLst/>
              <a:gdLst>
                <a:gd name="T0" fmla="*/ 3 w 65"/>
                <a:gd name="T1" fmla="*/ 10 h 11"/>
                <a:gd name="T2" fmla="*/ 4 w 65"/>
                <a:gd name="T3" fmla="*/ 11 h 11"/>
                <a:gd name="T4" fmla="*/ 65 w 65"/>
                <a:gd name="T5" fmla="*/ 11 h 11"/>
                <a:gd name="T6" fmla="*/ 65 w 65"/>
                <a:gd name="T7" fmla="*/ 0 h 11"/>
                <a:gd name="T8" fmla="*/ 0 w 65"/>
                <a:gd name="T9" fmla="*/ 0 h 11"/>
                <a:gd name="T10" fmla="*/ 3 w 6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1">
                  <a:moveTo>
                    <a:pt x="3" y="10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2" name="Freeform 22"/>
            <p:cNvSpPr/>
            <p:nvPr/>
          </p:nvSpPr>
          <p:spPr bwMode="auto">
            <a:xfrm>
              <a:off x="3541713" y="2703513"/>
              <a:ext cx="100013" cy="42863"/>
            </a:xfrm>
            <a:custGeom>
              <a:avLst/>
              <a:gdLst>
                <a:gd name="T0" fmla="*/ 0 w 27"/>
                <a:gd name="T1" fmla="*/ 0 h 11"/>
                <a:gd name="T2" fmla="*/ 0 w 27"/>
                <a:gd name="T3" fmla="*/ 11 h 11"/>
                <a:gd name="T4" fmla="*/ 27 w 27"/>
                <a:gd name="T5" fmla="*/ 11 h 11"/>
                <a:gd name="T6" fmla="*/ 25 w 27"/>
                <a:gd name="T7" fmla="*/ 0 h 11"/>
                <a:gd name="T8" fmla="*/ 0 w 2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7"/>
                    <a:pt x="25" y="4"/>
                    <a:pt x="2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3" name="Freeform 23"/>
            <p:cNvSpPr/>
            <p:nvPr/>
          </p:nvSpPr>
          <p:spPr bwMode="auto">
            <a:xfrm>
              <a:off x="3743326" y="2601913"/>
              <a:ext cx="247650" cy="46038"/>
            </a:xfrm>
            <a:custGeom>
              <a:avLst/>
              <a:gdLst>
                <a:gd name="T0" fmla="*/ 5 w 66"/>
                <a:gd name="T1" fmla="*/ 0 h 12"/>
                <a:gd name="T2" fmla="*/ 1 w 66"/>
                <a:gd name="T3" fmla="*/ 9 h 12"/>
                <a:gd name="T4" fmla="*/ 0 w 66"/>
                <a:gd name="T5" fmla="*/ 12 h 12"/>
                <a:gd name="T6" fmla="*/ 66 w 66"/>
                <a:gd name="T7" fmla="*/ 12 h 12"/>
                <a:gd name="T8" fmla="*/ 66 w 66"/>
                <a:gd name="T9" fmla="*/ 5 h 12"/>
                <a:gd name="T10" fmla="*/ 63 w 66"/>
                <a:gd name="T11" fmla="*/ 0 h 12"/>
                <a:gd name="T12" fmla="*/ 5 w 6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2">
                  <a:moveTo>
                    <a:pt x="5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10"/>
                    <a:pt x="1" y="11"/>
                    <a:pt x="0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4"/>
                    <a:pt x="64" y="2"/>
                    <a:pt x="63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4" name="Freeform 24"/>
            <p:cNvSpPr/>
            <p:nvPr/>
          </p:nvSpPr>
          <p:spPr bwMode="auto">
            <a:xfrm>
              <a:off x="3544888" y="2601913"/>
              <a:ext cx="96838" cy="46038"/>
            </a:xfrm>
            <a:custGeom>
              <a:avLst/>
              <a:gdLst>
                <a:gd name="T0" fmla="*/ 0 w 26"/>
                <a:gd name="T1" fmla="*/ 0 h 12"/>
                <a:gd name="T2" fmla="*/ 0 w 26"/>
                <a:gd name="T3" fmla="*/ 12 h 12"/>
                <a:gd name="T4" fmla="*/ 24 w 26"/>
                <a:gd name="T5" fmla="*/ 12 h 12"/>
                <a:gd name="T6" fmla="*/ 26 w 26"/>
                <a:gd name="T7" fmla="*/ 0 h 12"/>
                <a:gd name="T8" fmla="*/ 0 w 2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5" y="4"/>
                    <a:pt x="2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5" name="Freeform 25"/>
            <p:cNvSpPr/>
            <p:nvPr/>
          </p:nvSpPr>
          <p:spPr bwMode="auto">
            <a:xfrm>
              <a:off x="3544888" y="2500313"/>
              <a:ext cx="161925" cy="44450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0 h 12"/>
                <a:gd name="T4" fmla="*/ 0 w 43"/>
                <a:gd name="T5" fmla="*/ 12 h 12"/>
                <a:gd name="T6" fmla="*/ 34 w 43"/>
                <a:gd name="T7" fmla="*/ 12 h 12"/>
                <a:gd name="T8" fmla="*/ 43 w 4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8"/>
                    <a:pt x="39" y="4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6" name="Freeform 26"/>
            <p:cNvSpPr>
              <a:spLocks noEditPoints="1"/>
            </p:cNvSpPr>
            <p:nvPr/>
          </p:nvSpPr>
          <p:spPr bwMode="auto">
            <a:xfrm>
              <a:off x="3619501" y="2420938"/>
              <a:ext cx="720725" cy="627063"/>
            </a:xfrm>
            <a:custGeom>
              <a:avLst/>
              <a:gdLst>
                <a:gd name="T0" fmla="*/ 184 w 192"/>
                <a:gd name="T1" fmla="*/ 132 h 166"/>
                <a:gd name="T2" fmla="*/ 129 w 192"/>
                <a:gd name="T3" fmla="*/ 92 h 166"/>
                <a:gd name="T4" fmla="*/ 125 w 192"/>
                <a:gd name="T5" fmla="*/ 90 h 166"/>
                <a:gd name="T6" fmla="*/ 121 w 192"/>
                <a:gd name="T7" fmla="*/ 43 h 166"/>
                <a:gd name="T8" fmla="*/ 41 w 192"/>
                <a:gd name="T9" fmla="*/ 15 h 166"/>
                <a:gd name="T10" fmla="*/ 15 w 192"/>
                <a:gd name="T11" fmla="*/ 96 h 166"/>
                <a:gd name="T12" fmla="*/ 95 w 192"/>
                <a:gd name="T13" fmla="*/ 124 h 166"/>
                <a:gd name="T14" fmla="*/ 105 w 192"/>
                <a:gd name="T15" fmla="*/ 118 h 166"/>
                <a:gd name="T16" fmla="*/ 108 w 192"/>
                <a:gd name="T17" fmla="*/ 121 h 166"/>
                <a:gd name="T18" fmla="*/ 163 w 192"/>
                <a:gd name="T19" fmla="*/ 161 h 166"/>
                <a:gd name="T20" fmla="*/ 184 w 192"/>
                <a:gd name="T21" fmla="*/ 157 h 166"/>
                <a:gd name="T22" fmla="*/ 188 w 192"/>
                <a:gd name="T23" fmla="*/ 153 h 166"/>
                <a:gd name="T24" fmla="*/ 184 w 192"/>
                <a:gd name="T25" fmla="*/ 132 h 166"/>
                <a:gd name="T26" fmla="*/ 87 w 192"/>
                <a:gd name="T27" fmla="*/ 107 h 166"/>
                <a:gd name="T28" fmla="*/ 32 w 192"/>
                <a:gd name="T29" fmla="*/ 88 h 166"/>
                <a:gd name="T30" fmla="*/ 49 w 192"/>
                <a:gd name="T31" fmla="*/ 32 h 166"/>
                <a:gd name="T32" fmla="*/ 104 w 192"/>
                <a:gd name="T33" fmla="*/ 52 h 166"/>
                <a:gd name="T34" fmla="*/ 87 w 192"/>
                <a:gd name="T35" fmla="*/ 10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66">
                  <a:moveTo>
                    <a:pt x="184" y="132"/>
                  </a:moveTo>
                  <a:cubicBezTo>
                    <a:pt x="129" y="92"/>
                    <a:pt x="129" y="92"/>
                    <a:pt x="129" y="92"/>
                  </a:cubicBezTo>
                  <a:cubicBezTo>
                    <a:pt x="128" y="91"/>
                    <a:pt x="126" y="90"/>
                    <a:pt x="125" y="90"/>
                  </a:cubicBezTo>
                  <a:cubicBezTo>
                    <a:pt x="130" y="75"/>
                    <a:pt x="129" y="58"/>
                    <a:pt x="121" y="43"/>
                  </a:cubicBezTo>
                  <a:cubicBezTo>
                    <a:pt x="106" y="13"/>
                    <a:pt x="70" y="0"/>
                    <a:pt x="41" y="15"/>
                  </a:cubicBezTo>
                  <a:cubicBezTo>
                    <a:pt x="11" y="30"/>
                    <a:pt x="0" y="66"/>
                    <a:pt x="15" y="96"/>
                  </a:cubicBezTo>
                  <a:cubicBezTo>
                    <a:pt x="30" y="126"/>
                    <a:pt x="66" y="139"/>
                    <a:pt x="95" y="124"/>
                  </a:cubicBezTo>
                  <a:cubicBezTo>
                    <a:pt x="99" y="122"/>
                    <a:pt x="102" y="120"/>
                    <a:pt x="105" y="118"/>
                  </a:cubicBezTo>
                  <a:cubicBezTo>
                    <a:pt x="106" y="119"/>
                    <a:pt x="107" y="120"/>
                    <a:pt x="108" y="121"/>
                  </a:cubicBezTo>
                  <a:cubicBezTo>
                    <a:pt x="163" y="161"/>
                    <a:pt x="163" y="161"/>
                    <a:pt x="163" y="161"/>
                  </a:cubicBezTo>
                  <a:cubicBezTo>
                    <a:pt x="170" y="166"/>
                    <a:pt x="179" y="164"/>
                    <a:pt x="184" y="157"/>
                  </a:cubicBezTo>
                  <a:cubicBezTo>
                    <a:pt x="188" y="153"/>
                    <a:pt x="188" y="153"/>
                    <a:pt x="188" y="153"/>
                  </a:cubicBezTo>
                  <a:cubicBezTo>
                    <a:pt x="192" y="146"/>
                    <a:pt x="191" y="137"/>
                    <a:pt x="184" y="132"/>
                  </a:cubicBezTo>
                  <a:close/>
                  <a:moveTo>
                    <a:pt x="87" y="107"/>
                  </a:moveTo>
                  <a:cubicBezTo>
                    <a:pt x="67" y="117"/>
                    <a:pt x="42" y="108"/>
                    <a:pt x="32" y="88"/>
                  </a:cubicBezTo>
                  <a:cubicBezTo>
                    <a:pt x="22" y="67"/>
                    <a:pt x="29" y="42"/>
                    <a:pt x="49" y="32"/>
                  </a:cubicBezTo>
                  <a:cubicBezTo>
                    <a:pt x="69" y="22"/>
                    <a:pt x="94" y="31"/>
                    <a:pt x="104" y="52"/>
                  </a:cubicBezTo>
                  <a:cubicBezTo>
                    <a:pt x="114" y="72"/>
                    <a:pt x="107" y="97"/>
                    <a:pt x="87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7" name="Freeform 29"/>
            <p:cNvSpPr>
              <a:spLocks noEditPoints="1"/>
            </p:cNvSpPr>
            <p:nvPr/>
          </p:nvSpPr>
          <p:spPr bwMode="auto">
            <a:xfrm>
              <a:off x="1674813" y="2828926"/>
              <a:ext cx="938213" cy="136525"/>
            </a:xfrm>
            <a:custGeom>
              <a:avLst/>
              <a:gdLst>
                <a:gd name="T0" fmla="*/ 232 w 250"/>
                <a:gd name="T1" fmla="*/ 0 h 36"/>
                <a:gd name="T2" fmla="*/ 18 w 250"/>
                <a:gd name="T3" fmla="*/ 0 h 36"/>
                <a:gd name="T4" fmla="*/ 0 w 250"/>
                <a:gd name="T5" fmla="*/ 18 h 36"/>
                <a:gd name="T6" fmla="*/ 18 w 250"/>
                <a:gd name="T7" fmla="*/ 36 h 36"/>
                <a:gd name="T8" fmla="*/ 232 w 250"/>
                <a:gd name="T9" fmla="*/ 36 h 36"/>
                <a:gd name="T10" fmla="*/ 250 w 250"/>
                <a:gd name="T11" fmla="*/ 18 h 36"/>
                <a:gd name="T12" fmla="*/ 232 w 250"/>
                <a:gd name="T13" fmla="*/ 0 h 36"/>
                <a:gd name="T14" fmla="*/ 65 w 250"/>
                <a:gd name="T15" fmla="*/ 21 h 36"/>
                <a:gd name="T16" fmla="*/ 18 w 250"/>
                <a:gd name="T17" fmla="*/ 21 h 36"/>
                <a:gd name="T18" fmla="*/ 15 w 250"/>
                <a:gd name="T19" fmla="*/ 18 h 36"/>
                <a:gd name="T20" fmla="*/ 18 w 250"/>
                <a:gd name="T21" fmla="*/ 15 h 36"/>
                <a:gd name="T22" fmla="*/ 65 w 250"/>
                <a:gd name="T23" fmla="*/ 15 h 36"/>
                <a:gd name="T24" fmla="*/ 65 w 250"/>
                <a:gd name="T25" fmla="*/ 21 h 36"/>
                <a:gd name="T26" fmla="*/ 100 w 250"/>
                <a:gd name="T27" fmla="*/ 21 h 36"/>
                <a:gd name="T28" fmla="*/ 78 w 250"/>
                <a:gd name="T29" fmla="*/ 21 h 36"/>
                <a:gd name="T30" fmla="*/ 78 w 250"/>
                <a:gd name="T31" fmla="*/ 15 h 36"/>
                <a:gd name="T32" fmla="*/ 100 w 250"/>
                <a:gd name="T33" fmla="*/ 15 h 36"/>
                <a:gd name="T34" fmla="*/ 100 w 250"/>
                <a:gd name="T35" fmla="*/ 21 h 36"/>
                <a:gd name="T36" fmla="*/ 232 w 250"/>
                <a:gd name="T37" fmla="*/ 21 h 36"/>
                <a:gd name="T38" fmla="*/ 209 w 250"/>
                <a:gd name="T39" fmla="*/ 21 h 36"/>
                <a:gd name="T40" fmla="*/ 209 w 250"/>
                <a:gd name="T41" fmla="*/ 15 h 36"/>
                <a:gd name="T42" fmla="*/ 232 w 250"/>
                <a:gd name="T43" fmla="*/ 15 h 36"/>
                <a:gd name="T44" fmla="*/ 235 w 250"/>
                <a:gd name="T45" fmla="*/ 18 h 36"/>
                <a:gd name="T46" fmla="*/ 232 w 250"/>
                <a:gd name="T4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36">
                  <a:moveTo>
                    <a:pt x="232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42" y="36"/>
                    <a:pt x="250" y="28"/>
                    <a:pt x="250" y="18"/>
                  </a:cubicBezTo>
                  <a:cubicBezTo>
                    <a:pt x="250" y="8"/>
                    <a:pt x="242" y="0"/>
                    <a:pt x="232" y="0"/>
                  </a:cubicBezTo>
                  <a:close/>
                  <a:moveTo>
                    <a:pt x="65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5" y="20"/>
                    <a:pt x="15" y="18"/>
                  </a:cubicBezTo>
                  <a:cubicBezTo>
                    <a:pt x="15" y="17"/>
                    <a:pt x="17" y="15"/>
                    <a:pt x="18" y="15"/>
                  </a:cubicBezTo>
                  <a:cubicBezTo>
                    <a:pt x="65" y="15"/>
                    <a:pt x="65" y="15"/>
                    <a:pt x="65" y="15"/>
                  </a:cubicBezTo>
                  <a:lnTo>
                    <a:pt x="65" y="21"/>
                  </a:lnTo>
                  <a:close/>
                  <a:moveTo>
                    <a:pt x="100" y="21"/>
                  </a:moveTo>
                  <a:cubicBezTo>
                    <a:pt x="78" y="21"/>
                    <a:pt x="78" y="21"/>
                    <a:pt x="78" y="21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21"/>
                  </a:lnTo>
                  <a:close/>
                  <a:moveTo>
                    <a:pt x="232" y="21"/>
                  </a:moveTo>
                  <a:cubicBezTo>
                    <a:pt x="209" y="21"/>
                    <a:pt x="209" y="21"/>
                    <a:pt x="209" y="21"/>
                  </a:cubicBezTo>
                  <a:cubicBezTo>
                    <a:pt x="209" y="15"/>
                    <a:pt x="209" y="15"/>
                    <a:pt x="209" y="15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34" y="15"/>
                    <a:pt x="235" y="17"/>
                    <a:pt x="235" y="18"/>
                  </a:cubicBezTo>
                  <a:cubicBezTo>
                    <a:pt x="235" y="20"/>
                    <a:pt x="234" y="21"/>
                    <a:pt x="232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8" name="Freeform 30"/>
            <p:cNvSpPr/>
            <p:nvPr/>
          </p:nvSpPr>
          <p:spPr bwMode="auto">
            <a:xfrm>
              <a:off x="1776413" y="2230438"/>
              <a:ext cx="731838" cy="584200"/>
            </a:xfrm>
            <a:custGeom>
              <a:avLst/>
              <a:gdLst>
                <a:gd name="T0" fmla="*/ 194 w 195"/>
                <a:gd name="T1" fmla="*/ 154 h 154"/>
                <a:gd name="T2" fmla="*/ 195 w 195"/>
                <a:gd name="T3" fmla="*/ 151 h 154"/>
                <a:gd name="T4" fmla="*/ 195 w 195"/>
                <a:gd name="T5" fmla="*/ 138 h 154"/>
                <a:gd name="T6" fmla="*/ 191 w 195"/>
                <a:gd name="T7" fmla="*/ 140 h 154"/>
                <a:gd name="T8" fmla="*/ 163 w 195"/>
                <a:gd name="T9" fmla="*/ 146 h 154"/>
                <a:gd name="T10" fmla="*/ 142 w 195"/>
                <a:gd name="T11" fmla="*/ 143 h 154"/>
                <a:gd name="T12" fmla="*/ 16 w 195"/>
                <a:gd name="T13" fmla="*/ 143 h 154"/>
                <a:gd name="T14" fmla="*/ 16 w 195"/>
                <a:gd name="T15" fmla="*/ 16 h 154"/>
                <a:gd name="T16" fmla="*/ 151 w 195"/>
                <a:gd name="T17" fmla="*/ 16 h 154"/>
                <a:gd name="T18" fmla="*/ 160 w 195"/>
                <a:gd name="T19" fmla="*/ 15 h 154"/>
                <a:gd name="T20" fmla="*/ 169 w 195"/>
                <a:gd name="T21" fmla="*/ 16 h 154"/>
                <a:gd name="T22" fmla="*/ 178 w 195"/>
                <a:gd name="T23" fmla="*/ 16 h 154"/>
                <a:gd name="T24" fmla="*/ 178 w 195"/>
                <a:gd name="T25" fmla="*/ 18 h 154"/>
                <a:gd name="T26" fmla="*/ 195 w 195"/>
                <a:gd name="T27" fmla="*/ 26 h 154"/>
                <a:gd name="T28" fmla="*/ 195 w 195"/>
                <a:gd name="T29" fmla="*/ 15 h 154"/>
                <a:gd name="T30" fmla="*/ 180 w 195"/>
                <a:gd name="T31" fmla="*/ 0 h 154"/>
                <a:gd name="T32" fmla="*/ 15 w 195"/>
                <a:gd name="T33" fmla="*/ 0 h 154"/>
                <a:gd name="T34" fmla="*/ 0 w 195"/>
                <a:gd name="T35" fmla="*/ 15 h 154"/>
                <a:gd name="T36" fmla="*/ 0 w 195"/>
                <a:gd name="T37" fmla="*/ 151 h 154"/>
                <a:gd name="T38" fmla="*/ 1 w 195"/>
                <a:gd name="T39" fmla="*/ 154 h 154"/>
                <a:gd name="T40" fmla="*/ 194 w 195"/>
                <a:gd name="T41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5" h="154">
                  <a:moveTo>
                    <a:pt x="194" y="154"/>
                  </a:moveTo>
                  <a:cubicBezTo>
                    <a:pt x="195" y="153"/>
                    <a:pt x="195" y="152"/>
                    <a:pt x="195" y="151"/>
                  </a:cubicBezTo>
                  <a:cubicBezTo>
                    <a:pt x="195" y="138"/>
                    <a:pt x="195" y="138"/>
                    <a:pt x="195" y="138"/>
                  </a:cubicBezTo>
                  <a:cubicBezTo>
                    <a:pt x="193" y="138"/>
                    <a:pt x="192" y="139"/>
                    <a:pt x="191" y="140"/>
                  </a:cubicBezTo>
                  <a:cubicBezTo>
                    <a:pt x="182" y="144"/>
                    <a:pt x="172" y="146"/>
                    <a:pt x="163" y="146"/>
                  </a:cubicBezTo>
                  <a:cubicBezTo>
                    <a:pt x="156" y="146"/>
                    <a:pt x="149" y="145"/>
                    <a:pt x="142" y="143"/>
                  </a:cubicBezTo>
                  <a:cubicBezTo>
                    <a:pt x="16" y="143"/>
                    <a:pt x="16" y="143"/>
                    <a:pt x="16" y="143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4" y="15"/>
                    <a:pt x="157" y="15"/>
                    <a:pt x="160" y="15"/>
                  </a:cubicBezTo>
                  <a:cubicBezTo>
                    <a:pt x="163" y="15"/>
                    <a:pt x="166" y="15"/>
                    <a:pt x="169" y="16"/>
                  </a:cubicBezTo>
                  <a:cubicBezTo>
                    <a:pt x="178" y="16"/>
                    <a:pt x="178" y="16"/>
                    <a:pt x="178" y="16"/>
                  </a:cubicBezTo>
                  <a:cubicBezTo>
                    <a:pt x="178" y="18"/>
                    <a:pt x="178" y="18"/>
                    <a:pt x="178" y="18"/>
                  </a:cubicBezTo>
                  <a:cubicBezTo>
                    <a:pt x="184" y="20"/>
                    <a:pt x="189" y="22"/>
                    <a:pt x="195" y="26"/>
                  </a:cubicBezTo>
                  <a:cubicBezTo>
                    <a:pt x="195" y="15"/>
                    <a:pt x="195" y="15"/>
                    <a:pt x="195" y="15"/>
                  </a:cubicBezTo>
                  <a:cubicBezTo>
                    <a:pt x="195" y="7"/>
                    <a:pt x="188" y="0"/>
                    <a:pt x="18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2"/>
                    <a:pt x="0" y="153"/>
                    <a:pt x="1" y="154"/>
                  </a:cubicBezTo>
                  <a:lnTo>
                    <a:pt x="194" y="1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9" name="Freeform 31"/>
            <p:cNvSpPr/>
            <p:nvPr/>
          </p:nvSpPr>
          <p:spPr bwMode="auto">
            <a:xfrm>
              <a:off x="1933576" y="2363788"/>
              <a:ext cx="269875" cy="41275"/>
            </a:xfrm>
            <a:custGeom>
              <a:avLst/>
              <a:gdLst>
                <a:gd name="T0" fmla="*/ 72 w 72"/>
                <a:gd name="T1" fmla="*/ 0 h 11"/>
                <a:gd name="T2" fmla="*/ 0 w 72"/>
                <a:gd name="T3" fmla="*/ 0 h 11"/>
                <a:gd name="T4" fmla="*/ 0 w 72"/>
                <a:gd name="T5" fmla="*/ 11 h 11"/>
                <a:gd name="T6" fmla="*/ 64 w 72"/>
                <a:gd name="T7" fmla="*/ 11 h 11"/>
                <a:gd name="T8" fmla="*/ 72 w 7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">
                  <a:moveTo>
                    <a:pt x="7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6" y="7"/>
                    <a:pt x="69" y="3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0" name="Freeform 32"/>
            <p:cNvSpPr/>
            <p:nvPr/>
          </p:nvSpPr>
          <p:spPr bwMode="auto">
            <a:xfrm>
              <a:off x="1930401" y="2457451"/>
              <a:ext cx="217488" cy="42863"/>
            </a:xfrm>
            <a:custGeom>
              <a:avLst/>
              <a:gdLst>
                <a:gd name="T0" fmla="*/ 0 w 58"/>
                <a:gd name="T1" fmla="*/ 11 h 11"/>
                <a:gd name="T2" fmla="*/ 56 w 58"/>
                <a:gd name="T3" fmla="*/ 11 h 11"/>
                <a:gd name="T4" fmla="*/ 58 w 58"/>
                <a:gd name="T5" fmla="*/ 0 h 11"/>
                <a:gd name="T6" fmla="*/ 0 w 58"/>
                <a:gd name="T7" fmla="*/ 0 h 11"/>
                <a:gd name="T8" fmla="*/ 0 w 58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1">
                  <a:moveTo>
                    <a:pt x="0" y="11"/>
                  </a:moveTo>
                  <a:cubicBezTo>
                    <a:pt x="56" y="11"/>
                    <a:pt x="56" y="11"/>
                    <a:pt x="56" y="11"/>
                  </a:cubicBezTo>
                  <a:cubicBezTo>
                    <a:pt x="57" y="7"/>
                    <a:pt x="57" y="4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1" name="Freeform 33"/>
            <p:cNvSpPr/>
            <p:nvPr/>
          </p:nvSpPr>
          <p:spPr bwMode="auto">
            <a:xfrm>
              <a:off x="1930401" y="2555876"/>
              <a:ext cx="217488" cy="42863"/>
            </a:xfrm>
            <a:custGeom>
              <a:avLst/>
              <a:gdLst>
                <a:gd name="T0" fmla="*/ 0 w 58"/>
                <a:gd name="T1" fmla="*/ 0 h 11"/>
                <a:gd name="T2" fmla="*/ 0 w 58"/>
                <a:gd name="T3" fmla="*/ 11 h 11"/>
                <a:gd name="T4" fmla="*/ 58 w 58"/>
                <a:gd name="T5" fmla="*/ 11 h 11"/>
                <a:gd name="T6" fmla="*/ 56 w 58"/>
                <a:gd name="T7" fmla="*/ 0 h 11"/>
                <a:gd name="T8" fmla="*/ 0 w 5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1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8"/>
                    <a:pt x="56" y="4"/>
                    <a:pt x="5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" name="Freeform 34"/>
            <p:cNvSpPr/>
            <p:nvPr/>
          </p:nvSpPr>
          <p:spPr bwMode="auto">
            <a:xfrm>
              <a:off x="1925638" y="2654301"/>
              <a:ext cx="274638" cy="42863"/>
            </a:xfrm>
            <a:custGeom>
              <a:avLst/>
              <a:gdLst>
                <a:gd name="T0" fmla="*/ 0 w 73"/>
                <a:gd name="T1" fmla="*/ 11 h 11"/>
                <a:gd name="T2" fmla="*/ 73 w 73"/>
                <a:gd name="T3" fmla="*/ 11 h 11"/>
                <a:gd name="T4" fmla="*/ 65 w 73"/>
                <a:gd name="T5" fmla="*/ 0 h 11"/>
                <a:gd name="T6" fmla="*/ 0 w 73"/>
                <a:gd name="T7" fmla="*/ 0 h 11"/>
                <a:gd name="T8" fmla="*/ 0 w 73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">
                  <a:moveTo>
                    <a:pt x="0" y="11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70" y="8"/>
                    <a:pt x="67" y="4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" name="Freeform 35"/>
            <p:cNvSpPr>
              <a:spLocks noEditPoints="1"/>
            </p:cNvSpPr>
            <p:nvPr/>
          </p:nvSpPr>
          <p:spPr bwMode="auto">
            <a:xfrm>
              <a:off x="2125663" y="2276476"/>
              <a:ext cx="723900" cy="623888"/>
            </a:xfrm>
            <a:custGeom>
              <a:avLst/>
              <a:gdLst>
                <a:gd name="T0" fmla="*/ 184 w 193"/>
                <a:gd name="T1" fmla="*/ 131 h 165"/>
                <a:gd name="T2" fmla="*/ 129 w 193"/>
                <a:gd name="T3" fmla="*/ 91 h 165"/>
                <a:gd name="T4" fmla="*/ 125 w 193"/>
                <a:gd name="T5" fmla="*/ 89 h 165"/>
                <a:gd name="T6" fmla="*/ 121 w 193"/>
                <a:gd name="T7" fmla="*/ 42 h 165"/>
                <a:gd name="T8" fmla="*/ 41 w 193"/>
                <a:gd name="T9" fmla="*/ 14 h 165"/>
                <a:gd name="T10" fmla="*/ 15 w 193"/>
                <a:gd name="T11" fmla="*/ 95 h 165"/>
                <a:gd name="T12" fmla="*/ 95 w 193"/>
                <a:gd name="T13" fmla="*/ 123 h 165"/>
                <a:gd name="T14" fmla="*/ 105 w 193"/>
                <a:gd name="T15" fmla="*/ 117 h 165"/>
                <a:gd name="T16" fmla="*/ 108 w 193"/>
                <a:gd name="T17" fmla="*/ 120 h 165"/>
                <a:gd name="T18" fmla="*/ 163 w 193"/>
                <a:gd name="T19" fmla="*/ 160 h 165"/>
                <a:gd name="T20" fmla="*/ 184 w 193"/>
                <a:gd name="T21" fmla="*/ 157 h 165"/>
                <a:gd name="T22" fmla="*/ 188 w 193"/>
                <a:gd name="T23" fmla="*/ 152 h 165"/>
                <a:gd name="T24" fmla="*/ 184 w 193"/>
                <a:gd name="T25" fmla="*/ 131 h 165"/>
                <a:gd name="T26" fmla="*/ 87 w 193"/>
                <a:gd name="T27" fmla="*/ 106 h 165"/>
                <a:gd name="T28" fmla="*/ 32 w 193"/>
                <a:gd name="T29" fmla="*/ 87 h 165"/>
                <a:gd name="T30" fmla="*/ 49 w 193"/>
                <a:gd name="T31" fmla="*/ 31 h 165"/>
                <a:gd name="T32" fmla="*/ 104 w 193"/>
                <a:gd name="T33" fmla="*/ 51 h 165"/>
                <a:gd name="T34" fmla="*/ 87 w 193"/>
                <a:gd name="T35" fmla="*/ 10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65">
                  <a:moveTo>
                    <a:pt x="184" y="131"/>
                  </a:moveTo>
                  <a:cubicBezTo>
                    <a:pt x="129" y="91"/>
                    <a:pt x="129" y="91"/>
                    <a:pt x="129" y="91"/>
                  </a:cubicBezTo>
                  <a:cubicBezTo>
                    <a:pt x="128" y="90"/>
                    <a:pt x="126" y="89"/>
                    <a:pt x="125" y="89"/>
                  </a:cubicBezTo>
                  <a:cubicBezTo>
                    <a:pt x="130" y="74"/>
                    <a:pt x="129" y="57"/>
                    <a:pt x="121" y="42"/>
                  </a:cubicBezTo>
                  <a:cubicBezTo>
                    <a:pt x="106" y="12"/>
                    <a:pt x="70" y="0"/>
                    <a:pt x="41" y="14"/>
                  </a:cubicBezTo>
                  <a:cubicBezTo>
                    <a:pt x="12" y="29"/>
                    <a:pt x="0" y="65"/>
                    <a:pt x="15" y="95"/>
                  </a:cubicBezTo>
                  <a:cubicBezTo>
                    <a:pt x="30" y="125"/>
                    <a:pt x="66" y="138"/>
                    <a:pt x="95" y="123"/>
                  </a:cubicBezTo>
                  <a:cubicBezTo>
                    <a:pt x="99" y="122"/>
                    <a:pt x="102" y="120"/>
                    <a:pt x="105" y="117"/>
                  </a:cubicBezTo>
                  <a:cubicBezTo>
                    <a:pt x="106" y="118"/>
                    <a:pt x="107" y="119"/>
                    <a:pt x="108" y="120"/>
                  </a:cubicBezTo>
                  <a:cubicBezTo>
                    <a:pt x="163" y="160"/>
                    <a:pt x="163" y="160"/>
                    <a:pt x="163" y="160"/>
                  </a:cubicBezTo>
                  <a:cubicBezTo>
                    <a:pt x="170" y="165"/>
                    <a:pt x="180" y="163"/>
                    <a:pt x="184" y="157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3" y="145"/>
                    <a:pt x="191" y="136"/>
                    <a:pt x="184" y="131"/>
                  </a:cubicBezTo>
                  <a:close/>
                  <a:moveTo>
                    <a:pt x="87" y="106"/>
                  </a:moveTo>
                  <a:cubicBezTo>
                    <a:pt x="67" y="116"/>
                    <a:pt x="42" y="108"/>
                    <a:pt x="32" y="87"/>
                  </a:cubicBezTo>
                  <a:cubicBezTo>
                    <a:pt x="22" y="66"/>
                    <a:pt x="29" y="41"/>
                    <a:pt x="49" y="31"/>
                  </a:cubicBezTo>
                  <a:cubicBezTo>
                    <a:pt x="69" y="21"/>
                    <a:pt x="94" y="30"/>
                    <a:pt x="104" y="51"/>
                  </a:cubicBezTo>
                  <a:cubicBezTo>
                    <a:pt x="115" y="72"/>
                    <a:pt x="107" y="97"/>
                    <a:pt x="87" y="1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4" name="Freeform 38"/>
            <p:cNvSpPr>
              <a:spLocks noEditPoints="1"/>
            </p:cNvSpPr>
            <p:nvPr/>
          </p:nvSpPr>
          <p:spPr bwMode="auto">
            <a:xfrm>
              <a:off x="6526213" y="2166938"/>
              <a:ext cx="184150" cy="793750"/>
            </a:xfrm>
            <a:custGeom>
              <a:avLst/>
              <a:gdLst>
                <a:gd name="T0" fmla="*/ 43 w 49"/>
                <a:gd name="T1" fmla="*/ 0 h 210"/>
                <a:gd name="T2" fmla="*/ 6 w 49"/>
                <a:gd name="T3" fmla="*/ 0 h 210"/>
                <a:gd name="T4" fmla="*/ 0 w 49"/>
                <a:gd name="T5" fmla="*/ 8 h 210"/>
                <a:gd name="T6" fmla="*/ 0 w 49"/>
                <a:gd name="T7" fmla="*/ 202 h 210"/>
                <a:gd name="T8" fmla="*/ 6 w 49"/>
                <a:gd name="T9" fmla="*/ 210 h 210"/>
                <a:gd name="T10" fmla="*/ 43 w 49"/>
                <a:gd name="T11" fmla="*/ 210 h 210"/>
                <a:gd name="T12" fmla="*/ 49 w 49"/>
                <a:gd name="T13" fmla="*/ 202 h 210"/>
                <a:gd name="T14" fmla="*/ 49 w 49"/>
                <a:gd name="T15" fmla="*/ 8 h 210"/>
                <a:gd name="T16" fmla="*/ 43 w 49"/>
                <a:gd name="T17" fmla="*/ 0 h 210"/>
                <a:gd name="T18" fmla="*/ 38 w 49"/>
                <a:gd name="T19" fmla="*/ 10 h 210"/>
                <a:gd name="T20" fmla="*/ 38 w 49"/>
                <a:gd name="T21" fmla="*/ 80 h 210"/>
                <a:gd name="T22" fmla="*/ 11 w 49"/>
                <a:gd name="T23" fmla="*/ 80 h 210"/>
                <a:gd name="T24" fmla="*/ 11 w 49"/>
                <a:gd name="T25" fmla="*/ 10 h 210"/>
                <a:gd name="T26" fmla="*/ 38 w 49"/>
                <a:gd name="T27" fmla="*/ 10 h 210"/>
                <a:gd name="T28" fmla="*/ 11 w 49"/>
                <a:gd name="T29" fmla="*/ 90 h 210"/>
                <a:gd name="T30" fmla="*/ 38 w 49"/>
                <a:gd name="T31" fmla="*/ 90 h 210"/>
                <a:gd name="T32" fmla="*/ 38 w 49"/>
                <a:gd name="T33" fmla="*/ 104 h 210"/>
                <a:gd name="T34" fmla="*/ 11 w 49"/>
                <a:gd name="T35" fmla="*/ 104 h 210"/>
                <a:gd name="T36" fmla="*/ 11 w 49"/>
                <a:gd name="T37" fmla="*/ 90 h 210"/>
                <a:gd name="T38" fmla="*/ 38 w 49"/>
                <a:gd name="T39" fmla="*/ 198 h 210"/>
                <a:gd name="T40" fmla="*/ 11 w 49"/>
                <a:gd name="T41" fmla="*/ 198 h 210"/>
                <a:gd name="T42" fmla="*/ 11 w 49"/>
                <a:gd name="T43" fmla="*/ 185 h 210"/>
                <a:gd name="T44" fmla="*/ 38 w 49"/>
                <a:gd name="T45" fmla="*/ 185 h 210"/>
                <a:gd name="T46" fmla="*/ 38 w 49"/>
                <a:gd name="T47" fmla="*/ 198 h 210"/>
                <a:gd name="T48" fmla="*/ 38 w 49"/>
                <a:gd name="T49" fmla="*/ 128 h 210"/>
                <a:gd name="T50" fmla="*/ 11 w 49"/>
                <a:gd name="T51" fmla="*/ 128 h 210"/>
                <a:gd name="T52" fmla="*/ 11 w 49"/>
                <a:gd name="T53" fmla="*/ 115 h 210"/>
                <a:gd name="T54" fmla="*/ 38 w 49"/>
                <a:gd name="T55" fmla="*/ 115 h 210"/>
                <a:gd name="T56" fmla="*/ 38 w 49"/>
                <a:gd name="T57" fmla="*/ 12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210">
                  <a:moveTo>
                    <a:pt x="4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7"/>
                    <a:pt x="3" y="210"/>
                    <a:pt x="6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6" y="210"/>
                    <a:pt x="49" y="207"/>
                    <a:pt x="49" y="202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3"/>
                    <a:pt x="46" y="0"/>
                    <a:pt x="43" y="0"/>
                  </a:cubicBezTo>
                  <a:close/>
                  <a:moveTo>
                    <a:pt x="38" y="10"/>
                  </a:moveTo>
                  <a:cubicBezTo>
                    <a:pt x="38" y="80"/>
                    <a:pt x="38" y="80"/>
                    <a:pt x="38" y="80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10"/>
                    <a:pt x="11" y="10"/>
                    <a:pt x="11" y="10"/>
                  </a:cubicBezTo>
                  <a:lnTo>
                    <a:pt x="38" y="10"/>
                  </a:lnTo>
                  <a:close/>
                  <a:moveTo>
                    <a:pt x="11" y="90"/>
                  </a:moveTo>
                  <a:cubicBezTo>
                    <a:pt x="38" y="90"/>
                    <a:pt x="38" y="90"/>
                    <a:pt x="38" y="90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11" y="104"/>
                    <a:pt x="11" y="104"/>
                    <a:pt x="11" y="104"/>
                  </a:cubicBezTo>
                  <a:lnTo>
                    <a:pt x="11" y="90"/>
                  </a:lnTo>
                  <a:close/>
                  <a:moveTo>
                    <a:pt x="38" y="198"/>
                  </a:moveTo>
                  <a:cubicBezTo>
                    <a:pt x="11" y="198"/>
                    <a:pt x="11" y="198"/>
                    <a:pt x="11" y="198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38" y="185"/>
                    <a:pt x="38" y="185"/>
                    <a:pt x="38" y="185"/>
                  </a:cubicBezTo>
                  <a:lnTo>
                    <a:pt x="38" y="198"/>
                  </a:lnTo>
                  <a:close/>
                  <a:moveTo>
                    <a:pt x="38" y="128"/>
                  </a:moveTo>
                  <a:cubicBezTo>
                    <a:pt x="11" y="128"/>
                    <a:pt x="11" y="128"/>
                    <a:pt x="11" y="128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38" y="115"/>
                    <a:pt x="38" y="115"/>
                    <a:pt x="38" y="115"/>
                  </a:cubicBezTo>
                  <a:lnTo>
                    <a:pt x="38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5" name="Freeform 39"/>
            <p:cNvSpPr>
              <a:spLocks noEditPoints="1"/>
            </p:cNvSpPr>
            <p:nvPr/>
          </p:nvSpPr>
          <p:spPr bwMode="auto">
            <a:xfrm>
              <a:off x="6732588" y="2166938"/>
              <a:ext cx="184150" cy="793750"/>
            </a:xfrm>
            <a:custGeom>
              <a:avLst/>
              <a:gdLst>
                <a:gd name="T0" fmla="*/ 43 w 49"/>
                <a:gd name="T1" fmla="*/ 0 h 210"/>
                <a:gd name="T2" fmla="*/ 6 w 49"/>
                <a:gd name="T3" fmla="*/ 0 h 210"/>
                <a:gd name="T4" fmla="*/ 0 w 49"/>
                <a:gd name="T5" fmla="*/ 8 h 210"/>
                <a:gd name="T6" fmla="*/ 0 w 49"/>
                <a:gd name="T7" fmla="*/ 202 h 210"/>
                <a:gd name="T8" fmla="*/ 6 w 49"/>
                <a:gd name="T9" fmla="*/ 210 h 210"/>
                <a:gd name="T10" fmla="*/ 43 w 49"/>
                <a:gd name="T11" fmla="*/ 210 h 210"/>
                <a:gd name="T12" fmla="*/ 49 w 49"/>
                <a:gd name="T13" fmla="*/ 202 h 210"/>
                <a:gd name="T14" fmla="*/ 49 w 49"/>
                <a:gd name="T15" fmla="*/ 8 h 210"/>
                <a:gd name="T16" fmla="*/ 43 w 49"/>
                <a:gd name="T17" fmla="*/ 0 h 210"/>
                <a:gd name="T18" fmla="*/ 38 w 49"/>
                <a:gd name="T19" fmla="*/ 10 h 210"/>
                <a:gd name="T20" fmla="*/ 38 w 49"/>
                <a:gd name="T21" fmla="*/ 80 h 210"/>
                <a:gd name="T22" fmla="*/ 11 w 49"/>
                <a:gd name="T23" fmla="*/ 80 h 210"/>
                <a:gd name="T24" fmla="*/ 11 w 49"/>
                <a:gd name="T25" fmla="*/ 10 h 210"/>
                <a:gd name="T26" fmla="*/ 38 w 49"/>
                <a:gd name="T27" fmla="*/ 10 h 210"/>
                <a:gd name="T28" fmla="*/ 11 w 49"/>
                <a:gd name="T29" fmla="*/ 90 h 210"/>
                <a:gd name="T30" fmla="*/ 38 w 49"/>
                <a:gd name="T31" fmla="*/ 90 h 210"/>
                <a:gd name="T32" fmla="*/ 38 w 49"/>
                <a:gd name="T33" fmla="*/ 104 h 210"/>
                <a:gd name="T34" fmla="*/ 11 w 49"/>
                <a:gd name="T35" fmla="*/ 104 h 210"/>
                <a:gd name="T36" fmla="*/ 11 w 49"/>
                <a:gd name="T37" fmla="*/ 90 h 210"/>
                <a:gd name="T38" fmla="*/ 38 w 49"/>
                <a:gd name="T39" fmla="*/ 198 h 210"/>
                <a:gd name="T40" fmla="*/ 11 w 49"/>
                <a:gd name="T41" fmla="*/ 198 h 210"/>
                <a:gd name="T42" fmla="*/ 11 w 49"/>
                <a:gd name="T43" fmla="*/ 185 h 210"/>
                <a:gd name="T44" fmla="*/ 38 w 49"/>
                <a:gd name="T45" fmla="*/ 185 h 210"/>
                <a:gd name="T46" fmla="*/ 38 w 49"/>
                <a:gd name="T47" fmla="*/ 198 h 210"/>
                <a:gd name="T48" fmla="*/ 38 w 49"/>
                <a:gd name="T49" fmla="*/ 128 h 210"/>
                <a:gd name="T50" fmla="*/ 11 w 49"/>
                <a:gd name="T51" fmla="*/ 128 h 210"/>
                <a:gd name="T52" fmla="*/ 11 w 49"/>
                <a:gd name="T53" fmla="*/ 115 h 210"/>
                <a:gd name="T54" fmla="*/ 38 w 49"/>
                <a:gd name="T55" fmla="*/ 115 h 210"/>
                <a:gd name="T56" fmla="*/ 38 w 49"/>
                <a:gd name="T57" fmla="*/ 12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210">
                  <a:moveTo>
                    <a:pt x="4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7"/>
                    <a:pt x="3" y="210"/>
                    <a:pt x="6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6" y="210"/>
                    <a:pt x="49" y="207"/>
                    <a:pt x="49" y="202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3"/>
                    <a:pt x="46" y="0"/>
                    <a:pt x="43" y="0"/>
                  </a:cubicBezTo>
                  <a:close/>
                  <a:moveTo>
                    <a:pt x="38" y="10"/>
                  </a:moveTo>
                  <a:cubicBezTo>
                    <a:pt x="38" y="80"/>
                    <a:pt x="38" y="80"/>
                    <a:pt x="38" y="80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10"/>
                    <a:pt x="11" y="10"/>
                    <a:pt x="11" y="10"/>
                  </a:cubicBezTo>
                  <a:lnTo>
                    <a:pt x="38" y="10"/>
                  </a:lnTo>
                  <a:close/>
                  <a:moveTo>
                    <a:pt x="11" y="90"/>
                  </a:moveTo>
                  <a:cubicBezTo>
                    <a:pt x="38" y="90"/>
                    <a:pt x="38" y="90"/>
                    <a:pt x="38" y="90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11" y="104"/>
                    <a:pt x="11" y="104"/>
                    <a:pt x="11" y="104"/>
                  </a:cubicBezTo>
                  <a:lnTo>
                    <a:pt x="11" y="90"/>
                  </a:lnTo>
                  <a:close/>
                  <a:moveTo>
                    <a:pt x="38" y="198"/>
                  </a:moveTo>
                  <a:cubicBezTo>
                    <a:pt x="11" y="198"/>
                    <a:pt x="11" y="198"/>
                    <a:pt x="11" y="198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38" y="185"/>
                    <a:pt x="38" y="185"/>
                    <a:pt x="38" y="185"/>
                  </a:cubicBezTo>
                  <a:lnTo>
                    <a:pt x="38" y="198"/>
                  </a:lnTo>
                  <a:close/>
                  <a:moveTo>
                    <a:pt x="38" y="128"/>
                  </a:moveTo>
                  <a:cubicBezTo>
                    <a:pt x="11" y="128"/>
                    <a:pt x="11" y="128"/>
                    <a:pt x="11" y="128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38" y="115"/>
                    <a:pt x="38" y="115"/>
                    <a:pt x="38" y="115"/>
                  </a:cubicBezTo>
                  <a:lnTo>
                    <a:pt x="38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6" name="Freeform 40"/>
            <p:cNvSpPr>
              <a:spLocks noEditPoints="1"/>
            </p:cNvSpPr>
            <p:nvPr/>
          </p:nvSpPr>
          <p:spPr bwMode="auto">
            <a:xfrm>
              <a:off x="6924676" y="2151063"/>
              <a:ext cx="423863" cy="806450"/>
            </a:xfrm>
            <a:custGeom>
              <a:avLst/>
              <a:gdLst>
                <a:gd name="T0" fmla="*/ 111 w 113"/>
                <a:gd name="T1" fmla="*/ 190 h 213"/>
                <a:gd name="T2" fmla="*/ 48 w 113"/>
                <a:gd name="T3" fmla="*/ 7 h 213"/>
                <a:gd name="T4" fmla="*/ 39 w 113"/>
                <a:gd name="T5" fmla="*/ 1 h 213"/>
                <a:gd name="T6" fmla="*/ 5 w 113"/>
                <a:gd name="T7" fmla="*/ 13 h 213"/>
                <a:gd name="T8" fmla="*/ 2 w 113"/>
                <a:gd name="T9" fmla="*/ 23 h 213"/>
                <a:gd name="T10" fmla="*/ 65 w 113"/>
                <a:gd name="T11" fmla="*/ 206 h 213"/>
                <a:gd name="T12" fmla="*/ 74 w 113"/>
                <a:gd name="T13" fmla="*/ 212 h 213"/>
                <a:gd name="T14" fmla="*/ 108 w 113"/>
                <a:gd name="T15" fmla="*/ 200 h 213"/>
                <a:gd name="T16" fmla="*/ 111 w 113"/>
                <a:gd name="T17" fmla="*/ 190 h 213"/>
                <a:gd name="T18" fmla="*/ 13 w 113"/>
                <a:gd name="T19" fmla="*/ 22 h 213"/>
                <a:gd name="T20" fmla="*/ 38 w 113"/>
                <a:gd name="T21" fmla="*/ 13 h 213"/>
                <a:gd name="T22" fmla="*/ 61 w 113"/>
                <a:gd name="T23" fmla="*/ 79 h 213"/>
                <a:gd name="T24" fmla="*/ 36 w 113"/>
                <a:gd name="T25" fmla="*/ 88 h 213"/>
                <a:gd name="T26" fmla="*/ 13 w 113"/>
                <a:gd name="T27" fmla="*/ 22 h 213"/>
                <a:gd name="T28" fmla="*/ 39 w 113"/>
                <a:gd name="T29" fmla="*/ 97 h 213"/>
                <a:gd name="T30" fmla="*/ 65 w 113"/>
                <a:gd name="T31" fmla="*/ 88 h 213"/>
                <a:gd name="T32" fmla="*/ 69 w 113"/>
                <a:gd name="T33" fmla="*/ 101 h 213"/>
                <a:gd name="T34" fmla="*/ 43 w 113"/>
                <a:gd name="T35" fmla="*/ 110 h 213"/>
                <a:gd name="T36" fmla="*/ 39 w 113"/>
                <a:gd name="T37" fmla="*/ 97 h 213"/>
                <a:gd name="T38" fmla="*/ 51 w 113"/>
                <a:gd name="T39" fmla="*/ 133 h 213"/>
                <a:gd name="T40" fmla="*/ 47 w 113"/>
                <a:gd name="T41" fmla="*/ 120 h 213"/>
                <a:gd name="T42" fmla="*/ 73 w 113"/>
                <a:gd name="T43" fmla="*/ 111 h 213"/>
                <a:gd name="T44" fmla="*/ 77 w 113"/>
                <a:gd name="T45" fmla="*/ 124 h 213"/>
                <a:gd name="T46" fmla="*/ 51 w 113"/>
                <a:gd name="T47" fmla="*/ 133 h 213"/>
                <a:gd name="T48" fmla="*/ 74 w 113"/>
                <a:gd name="T49" fmla="*/ 199 h 213"/>
                <a:gd name="T50" fmla="*/ 70 w 113"/>
                <a:gd name="T51" fmla="*/ 187 h 213"/>
                <a:gd name="T52" fmla="*/ 96 w 113"/>
                <a:gd name="T53" fmla="*/ 178 h 213"/>
                <a:gd name="T54" fmla="*/ 100 w 113"/>
                <a:gd name="T55" fmla="*/ 190 h 213"/>
                <a:gd name="T56" fmla="*/ 74 w 113"/>
                <a:gd name="T57" fmla="*/ 19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3" h="213">
                  <a:moveTo>
                    <a:pt x="111" y="190"/>
                  </a:moveTo>
                  <a:cubicBezTo>
                    <a:pt x="48" y="7"/>
                    <a:pt x="48" y="7"/>
                    <a:pt x="48" y="7"/>
                  </a:cubicBezTo>
                  <a:cubicBezTo>
                    <a:pt x="46" y="2"/>
                    <a:pt x="42" y="0"/>
                    <a:pt x="39" y="1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4"/>
                    <a:pt x="0" y="18"/>
                    <a:pt x="2" y="23"/>
                  </a:cubicBezTo>
                  <a:cubicBezTo>
                    <a:pt x="65" y="206"/>
                    <a:pt x="65" y="206"/>
                    <a:pt x="65" y="206"/>
                  </a:cubicBezTo>
                  <a:cubicBezTo>
                    <a:pt x="67" y="211"/>
                    <a:pt x="71" y="213"/>
                    <a:pt x="74" y="212"/>
                  </a:cubicBezTo>
                  <a:cubicBezTo>
                    <a:pt x="108" y="200"/>
                    <a:pt x="108" y="200"/>
                    <a:pt x="108" y="200"/>
                  </a:cubicBezTo>
                  <a:cubicBezTo>
                    <a:pt x="112" y="199"/>
                    <a:pt x="113" y="195"/>
                    <a:pt x="111" y="190"/>
                  </a:cubicBezTo>
                  <a:close/>
                  <a:moveTo>
                    <a:pt x="13" y="22"/>
                  </a:moveTo>
                  <a:cubicBezTo>
                    <a:pt x="38" y="13"/>
                    <a:pt x="38" y="13"/>
                    <a:pt x="38" y="13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36" y="88"/>
                    <a:pt x="36" y="88"/>
                    <a:pt x="36" y="88"/>
                  </a:cubicBezTo>
                  <a:lnTo>
                    <a:pt x="13" y="22"/>
                  </a:lnTo>
                  <a:close/>
                  <a:moveTo>
                    <a:pt x="39" y="97"/>
                  </a:moveTo>
                  <a:cubicBezTo>
                    <a:pt x="65" y="88"/>
                    <a:pt x="65" y="88"/>
                    <a:pt x="65" y="88"/>
                  </a:cubicBezTo>
                  <a:cubicBezTo>
                    <a:pt x="69" y="101"/>
                    <a:pt x="69" y="101"/>
                    <a:pt x="69" y="101"/>
                  </a:cubicBezTo>
                  <a:cubicBezTo>
                    <a:pt x="43" y="110"/>
                    <a:pt x="43" y="110"/>
                    <a:pt x="43" y="110"/>
                  </a:cubicBezTo>
                  <a:lnTo>
                    <a:pt x="39" y="97"/>
                  </a:lnTo>
                  <a:close/>
                  <a:moveTo>
                    <a:pt x="51" y="133"/>
                  </a:moveTo>
                  <a:cubicBezTo>
                    <a:pt x="47" y="120"/>
                    <a:pt x="47" y="120"/>
                    <a:pt x="47" y="120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77" y="124"/>
                    <a:pt x="77" y="124"/>
                    <a:pt x="77" y="124"/>
                  </a:cubicBezTo>
                  <a:lnTo>
                    <a:pt x="51" y="133"/>
                  </a:lnTo>
                  <a:close/>
                  <a:moveTo>
                    <a:pt x="74" y="199"/>
                  </a:moveTo>
                  <a:cubicBezTo>
                    <a:pt x="70" y="187"/>
                    <a:pt x="70" y="187"/>
                    <a:pt x="70" y="18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100" y="190"/>
                    <a:pt x="100" y="190"/>
                    <a:pt x="100" y="190"/>
                  </a:cubicBezTo>
                  <a:lnTo>
                    <a:pt x="74" y="1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7" name="Freeform 43"/>
            <p:cNvSpPr>
              <a:spLocks noEditPoints="1"/>
            </p:cNvSpPr>
            <p:nvPr/>
          </p:nvSpPr>
          <p:spPr bwMode="auto">
            <a:xfrm>
              <a:off x="4856163" y="2014538"/>
              <a:ext cx="412750" cy="557213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8" name="Freeform 44"/>
            <p:cNvSpPr>
              <a:spLocks noEditPoints="1"/>
            </p:cNvSpPr>
            <p:nvPr/>
          </p:nvSpPr>
          <p:spPr bwMode="auto">
            <a:xfrm>
              <a:off x="4945063" y="2292351"/>
              <a:ext cx="244475" cy="85725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9" name="Freeform 45"/>
            <p:cNvSpPr/>
            <p:nvPr/>
          </p:nvSpPr>
          <p:spPr bwMode="auto">
            <a:xfrm>
              <a:off x="5249863" y="2260601"/>
              <a:ext cx="646113" cy="754063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0" name="Freeform 46"/>
            <p:cNvSpPr/>
            <p:nvPr/>
          </p:nvSpPr>
          <p:spPr bwMode="auto">
            <a:xfrm>
              <a:off x="4765676" y="2568576"/>
              <a:ext cx="611188" cy="460375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1" name="Rectangle 47"/>
            <p:cNvSpPr>
              <a:spLocks noChangeArrowheads="1"/>
            </p:cNvSpPr>
            <p:nvPr/>
          </p:nvSpPr>
          <p:spPr bwMode="auto">
            <a:xfrm>
              <a:off x="5332413" y="2413001"/>
              <a:ext cx="338138" cy="412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2" name="Rectangle 48"/>
            <p:cNvSpPr>
              <a:spLocks noChangeArrowheads="1"/>
            </p:cNvSpPr>
            <p:nvPr/>
          </p:nvSpPr>
          <p:spPr bwMode="auto">
            <a:xfrm>
              <a:off x="5332413" y="2500313"/>
              <a:ext cx="338138" cy="365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3" name="Rectangle 49"/>
            <p:cNvSpPr>
              <a:spLocks noChangeArrowheads="1"/>
            </p:cNvSpPr>
            <p:nvPr/>
          </p:nvSpPr>
          <p:spPr bwMode="auto">
            <a:xfrm>
              <a:off x="5426076" y="2586038"/>
              <a:ext cx="244475" cy="428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4" name="Rectangle 50"/>
            <p:cNvSpPr>
              <a:spLocks noChangeArrowheads="1"/>
            </p:cNvSpPr>
            <p:nvPr/>
          </p:nvSpPr>
          <p:spPr bwMode="auto">
            <a:xfrm>
              <a:off x="5426076" y="2673351"/>
              <a:ext cx="244475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5" name="Rectangle 51"/>
            <p:cNvSpPr>
              <a:spLocks noChangeArrowheads="1"/>
            </p:cNvSpPr>
            <p:nvPr/>
          </p:nvSpPr>
          <p:spPr bwMode="auto">
            <a:xfrm>
              <a:off x="5426076" y="2760663"/>
              <a:ext cx="244475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DDE4-F1EC-4B28-98AC-855E685EFADD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202754"/>
            <a:ext cx="2743200" cy="518722"/>
          </a:xfrm>
          <a:prstGeom prst="rect">
            <a:avLst/>
          </a:prstGeom>
        </p:spPr>
        <p:txBody>
          <a:bodyPr/>
          <a:lstStyle/>
          <a:p>
            <a:fld id="{BC173646-0ED2-4E4F-85D0-03A13A75C7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2260600" y="2787650"/>
            <a:ext cx="49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感谢聆听，请批评指正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DDE4-F1EC-4B28-98AC-855E685EFADD}" type="datetimeFigureOut">
              <a:rPr lang="zh-CN" altLang="en-US" smtClean="0"/>
              <a:t>2019/11/5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DDE4-F1EC-4B28-98AC-855E685EFADD}" type="datetimeFigureOut">
              <a:rPr lang="zh-CN" altLang="en-US" smtClean="0"/>
              <a:t>2019/11/5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11296650" cy="4699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2第一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7050" y="1473200"/>
            <a:ext cx="9556750" cy="4623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797050" y="6356352"/>
            <a:ext cx="1784350" cy="365125"/>
          </a:xfrm>
        </p:spPr>
        <p:txBody>
          <a:bodyPr/>
          <a:lstStyle/>
          <a:p>
            <a:fld id="{3D07DDE4-F1EC-4B28-98AC-855E685EFADD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1104900"/>
            <a:ext cx="1492940" cy="57531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1902568"/>
            <a:ext cx="1479550" cy="6655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第一部分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572720"/>
            <a:ext cx="1479550" cy="666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第二部分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3239982"/>
            <a:ext cx="1479550" cy="666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第三部分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3913156"/>
            <a:ext cx="1479550" cy="666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第四部分</a:t>
            </a:r>
          </a:p>
        </p:txBody>
      </p:sp>
      <p:sp>
        <p:nvSpPr>
          <p:cNvPr id="13" name="等腰三角形 12"/>
          <p:cNvSpPr>
            <a:spLocks noChangeAspect="1"/>
          </p:cNvSpPr>
          <p:nvPr userDrawn="1"/>
        </p:nvSpPr>
        <p:spPr>
          <a:xfrm rot="16200000">
            <a:off x="1310238" y="2164668"/>
            <a:ext cx="180000" cy="155173"/>
          </a:xfrm>
          <a:prstGeom prst="triangle">
            <a:avLst/>
          </a:prstGeom>
          <a:solidFill>
            <a:srgbClr val="E7E6E6"/>
          </a:solidFill>
          <a:ln w="31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v2第一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7050" y="1473200"/>
            <a:ext cx="9556750" cy="4623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797050" y="6356352"/>
            <a:ext cx="1784350" cy="365125"/>
          </a:xfrm>
        </p:spPr>
        <p:txBody>
          <a:bodyPr/>
          <a:lstStyle/>
          <a:p>
            <a:fld id="{3D07DDE4-F1EC-4B28-98AC-855E685EFADD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02754"/>
            <a:ext cx="2743200" cy="518722"/>
          </a:xfrm>
          <a:prstGeom prst="rect">
            <a:avLst/>
          </a:prstGeom>
        </p:spPr>
        <p:txBody>
          <a:bodyPr/>
          <a:lstStyle/>
          <a:p>
            <a:fld id="{BC173646-0ED2-4E4F-85D0-03A13A75C7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1104900"/>
            <a:ext cx="1492940" cy="57531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1902568"/>
            <a:ext cx="1479550" cy="665586"/>
          </a:xfrm>
          <a:prstGeom prst="rect">
            <a:avLst/>
          </a:prstGeom>
          <a:noFill/>
          <a:ln>
            <a:solidFill>
              <a:srgbClr val="D0CEC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第一部分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572720"/>
            <a:ext cx="1479550" cy="66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第二部分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3239982"/>
            <a:ext cx="1479550" cy="666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第三部分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3913156"/>
            <a:ext cx="1479550" cy="666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第四部分</a:t>
            </a:r>
          </a:p>
        </p:txBody>
      </p:sp>
      <p:sp>
        <p:nvSpPr>
          <p:cNvPr id="13" name="等腰三角形 12"/>
          <p:cNvSpPr>
            <a:spLocks noChangeAspect="1"/>
          </p:cNvSpPr>
          <p:nvPr userDrawn="1"/>
        </p:nvSpPr>
        <p:spPr>
          <a:xfrm rot="16200000">
            <a:off x="1311964" y="2828133"/>
            <a:ext cx="180000" cy="155173"/>
          </a:xfrm>
          <a:prstGeom prst="triangle">
            <a:avLst/>
          </a:prstGeom>
          <a:solidFill>
            <a:srgbClr val="E7E6E6"/>
          </a:solidFill>
          <a:ln w="31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v2第一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7050" y="1473200"/>
            <a:ext cx="9556750" cy="4623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797050" y="6356352"/>
            <a:ext cx="1784350" cy="365125"/>
          </a:xfrm>
        </p:spPr>
        <p:txBody>
          <a:bodyPr/>
          <a:lstStyle/>
          <a:p>
            <a:fld id="{3D07DDE4-F1EC-4B28-98AC-855E685EFADD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02754"/>
            <a:ext cx="2743200" cy="518722"/>
          </a:xfrm>
          <a:prstGeom prst="rect">
            <a:avLst/>
          </a:prstGeom>
        </p:spPr>
        <p:txBody>
          <a:bodyPr/>
          <a:lstStyle/>
          <a:p>
            <a:fld id="{BC173646-0ED2-4E4F-85D0-03A13A75C7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1104900"/>
            <a:ext cx="1492940" cy="57531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1902568"/>
            <a:ext cx="1479550" cy="665586"/>
          </a:xfrm>
          <a:prstGeom prst="rect">
            <a:avLst/>
          </a:prstGeom>
          <a:noFill/>
          <a:ln>
            <a:solidFill>
              <a:srgbClr val="D0CEC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第一部分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572720"/>
            <a:ext cx="1479550" cy="666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第二部分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3239982"/>
            <a:ext cx="1479550" cy="66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第三部分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3913156"/>
            <a:ext cx="1479550" cy="666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第四部分</a:t>
            </a:r>
          </a:p>
        </p:txBody>
      </p:sp>
      <p:sp>
        <p:nvSpPr>
          <p:cNvPr id="13" name="等腰三角形 12"/>
          <p:cNvSpPr>
            <a:spLocks noChangeAspect="1"/>
          </p:cNvSpPr>
          <p:nvPr userDrawn="1"/>
        </p:nvSpPr>
        <p:spPr>
          <a:xfrm rot="16200000">
            <a:off x="1311964" y="3495395"/>
            <a:ext cx="180000" cy="155173"/>
          </a:xfrm>
          <a:prstGeom prst="triangle">
            <a:avLst/>
          </a:prstGeom>
          <a:solidFill>
            <a:srgbClr val="E7E6E6"/>
          </a:solidFill>
          <a:ln w="31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984249"/>
            <a:ext cx="12192000" cy="587375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46298" y="0"/>
            <a:ext cx="6981291" cy="98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96846"/>
            <a:ext cx="10515600" cy="467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DDE4-F1EC-4B28-98AC-855E685EFADD}" type="datetimeFigureOut">
              <a:rPr lang="zh-CN" altLang="en-US" smtClean="0"/>
              <a:t>2019/11/5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9700" cy="1134000"/>
          </a:xfrm>
          <a:prstGeom prst="rect">
            <a:avLst/>
          </a:prstGeom>
        </p:spPr>
      </p:pic>
      <p:grpSp>
        <p:nvGrpSpPr>
          <p:cNvPr id="14" name="组合 13"/>
          <p:cNvGrpSpPr/>
          <p:nvPr userDrawn="1"/>
        </p:nvGrpSpPr>
        <p:grpSpPr>
          <a:xfrm>
            <a:off x="0" y="1049551"/>
            <a:ext cx="12192000" cy="6350"/>
            <a:chOff x="0" y="1278151"/>
            <a:chExt cx="12192000" cy="6350"/>
          </a:xfrm>
        </p:grpSpPr>
        <p:cxnSp>
          <p:nvCxnSpPr>
            <p:cNvPr id="10" name="直接连接符 9"/>
            <p:cNvCxnSpPr/>
            <p:nvPr userDrawn="1"/>
          </p:nvCxnSpPr>
          <p:spPr>
            <a:xfrm>
              <a:off x="0" y="1284501"/>
              <a:ext cx="2763748" cy="0"/>
            </a:xfrm>
            <a:prstGeom prst="line">
              <a:avLst/>
            </a:prstGeom>
            <a:ln w="28575">
              <a:solidFill>
                <a:srgbClr val="6F16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2763748" y="1278151"/>
              <a:ext cx="9428252" cy="0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 descr="清华大学软件学院logo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937875" y="102870"/>
            <a:ext cx="881380" cy="8813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984249"/>
            <a:ext cx="12192000" cy="587375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46299" y="0"/>
            <a:ext cx="6017616" cy="981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96846"/>
            <a:ext cx="10515600" cy="467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DDE4-F1EC-4B28-98AC-855E685EFADD}" type="datetimeFigureOut">
              <a:rPr lang="zh-CN" altLang="en-US" smtClean="0"/>
              <a:t>2019/11/5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9700" cy="1134000"/>
          </a:xfrm>
          <a:prstGeom prst="rect">
            <a:avLst/>
          </a:prstGeom>
        </p:spPr>
      </p:pic>
      <p:grpSp>
        <p:nvGrpSpPr>
          <p:cNvPr id="14" name="组合 13"/>
          <p:cNvGrpSpPr/>
          <p:nvPr userDrawn="1"/>
        </p:nvGrpSpPr>
        <p:grpSpPr>
          <a:xfrm>
            <a:off x="0" y="1049551"/>
            <a:ext cx="12192000" cy="6350"/>
            <a:chOff x="0" y="1278151"/>
            <a:chExt cx="12192000" cy="6350"/>
          </a:xfrm>
        </p:grpSpPr>
        <p:cxnSp>
          <p:nvCxnSpPr>
            <p:cNvPr id="10" name="直接连接符 9"/>
            <p:cNvCxnSpPr/>
            <p:nvPr userDrawn="1"/>
          </p:nvCxnSpPr>
          <p:spPr>
            <a:xfrm>
              <a:off x="0" y="1284501"/>
              <a:ext cx="2763748" cy="0"/>
            </a:xfrm>
            <a:prstGeom prst="line">
              <a:avLst/>
            </a:prstGeom>
            <a:ln w="28575">
              <a:solidFill>
                <a:srgbClr val="6F16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2763748" y="1278151"/>
              <a:ext cx="9428252" cy="0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: 圆顶角 12"/>
          <p:cNvSpPr/>
          <p:nvPr userDrawn="1"/>
        </p:nvSpPr>
        <p:spPr>
          <a:xfrm rot="16200000">
            <a:off x="11712723" y="6259229"/>
            <a:ext cx="429366" cy="529191"/>
          </a:xfrm>
          <a:prstGeom prst="round2SameRect">
            <a:avLst>
              <a:gd name="adj1" fmla="val 29732"/>
              <a:gd name="adj2" fmla="val 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fld id="{BC173646-0ED2-4E4F-85D0-03A13A75C74A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6" name="图片 5" descr="清华大学软件学院logo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37875" y="102870"/>
            <a:ext cx="881380" cy="8813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云数据管理</a:t>
            </a:r>
            <a:br>
              <a:rPr lang="en-US" altLang="zh-CN" dirty="0"/>
            </a:br>
            <a:r>
              <a:rPr lang="zh-CN" altLang="en-US" dirty="0"/>
              <a:t>智能数据分析作业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5/11/2019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题目概述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共</a:t>
            </a:r>
            <a:r>
              <a:rPr lang="en-US" altLang="zh-CN" dirty="0"/>
              <a:t>2</a:t>
            </a:r>
            <a:r>
              <a:rPr lang="zh-CN" altLang="en-US" dirty="0"/>
              <a:t>道题目，共计</a:t>
            </a:r>
            <a:r>
              <a:rPr lang="en-US" altLang="zh-CN" dirty="0"/>
              <a:t>50</a:t>
            </a:r>
            <a:r>
              <a:rPr lang="zh-CN" altLang="en-US" dirty="0"/>
              <a:t>分，每题各占</a:t>
            </a:r>
            <a:r>
              <a:rPr lang="en-US" altLang="zh-CN" dirty="0"/>
              <a:t>25</a:t>
            </a:r>
            <a:r>
              <a:rPr lang="zh-CN" altLang="en-US" dirty="0"/>
              <a:t>分。</a:t>
            </a:r>
          </a:p>
          <a:p>
            <a:r>
              <a:rPr lang="zh-CN" altLang="en-US" dirty="0"/>
              <a:t>题目</a:t>
            </a:r>
            <a:r>
              <a:rPr lang="en-US" altLang="zh-CN" dirty="0"/>
              <a:t>1</a:t>
            </a:r>
            <a:r>
              <a:rPr lang="zh-CN" altLang="en-US" dirty="0"/>
              <a:t>： 癫痫病人状态识别</a:t>
            </a:r>
          </a:p>
          <a:p>
            <a:r>
              <a:rPr lang="zh-CN" altLang="en-US" dirty="0"/>
              <a:t>题目</a:t>
            </a:r>
            <a:r>
              <a:rPr lang="en-US" altLang="zh-CN" dirty="0"/>
              <a:t>2</a:t>
            </a:r>
            <a:r>
              <a:rPr lang="zh-CN" altLang="en-US" dirty="0"/>
              <a:t>： 根据接收信号强度对地点聚类</a:t>
            </a:r>
          </a:p>
          <a:p>
            <a:r>
              <a:rPr lang="zh-CN" altLang="en-US" dirty="0"/>
              <a:t>数据分别以</a:t>
            </a:r>
            <a:r>
              <a:rPr lang="en-US" altLang="zh-CN" dirty="0"/>
              <a:t>.csv</a:t>
            </a:r>
            <a:r>
              <a:rPr lang="zh-CN" altLang="en-US" dirty="0"/>
              <a:t>和</a:t>
            </a:r>
            <a:r>
              <a:rPr lang="en-US" altLang="zh-CN" dirty="0"/>
              <a:t>.txt</a:t>
            </a:r>
            <a:r>
              <a:rPr lang="zh-CN" altLang="en-US" dirty="0"/>
              <a:t>文件给出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题目</a:t>
            </a:r>
            <a:r>
              <a:rPr lang="en-US" altLang="zh-CN"/>
              <a:t>1</a:t>
            </a:r>
            <a:r>
              <a:rPr lang="zh-CN" altLang="en-US"/>
              <a:t>： </a:t>
            </a:r>
            <a:r>
              <a:rPr lang="zh-CN" altLang="en-US">
                <a:sym typeface="+mn-ea"/>
              </a:rPr>
              <a:t>癫痫病人状态识别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11296650" cy="5455920"/>
          </a:xfrm>
        </p:spPr>
        <p:txBody>
          <a:bodyPr>
            <a:normAutofit fontScale="97500"/>
          </a:bodyPr>
          <a:lstStyle/>
          <a:p>
            <a:r>
              <a:rPr lang="zh-CN" altLang="en-US" dirty="0">
                <a:sym typeface="+mn-ea"/>
              </a:rPr>
              <a:t>使用仪器记录癫痫病患者的脑电信号，每秒记录</a:t>
            </a:r>
            <a:r>
              <a:rPr lang="en-US" altLang="zh-CN" dirty="0">
                <a:sym typeface="+mn-ea"/>
              </a:rPr>
              <a:t>178</a:t>
            </a:r>
            <a:r>
              <a:rPr lang="zh-CN" altLang="en-US" dirty="0">
                <a:sym typeface="+mn-ea"/>
              </a:rPr>
              <a:t>次，将每秒记录的</a:t>
            </a:r>
            <a:r>
              <a:rPr lang="en-US" altLang="zh-CN" dirty="0">
                <a:sym typeface="+mn-ea"/>
              </a:rPr>
              <a:t>178</a:t>
            </a:r>
            <a:r>
              <a:rPr lang="zh-CN" altLang="en-US" dirty="0">
                <a:sym typeface="+mn-ea"/>
              </a:rPr>
              <a:t>个数值视为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个序列（即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个特征向量）</a:t>
            </a:r>
          </a:p>
          <a:p>
            <a:r>
              <a:rPr lang="zh-CN" altLang="en-US" dirty="0">
                <a:sym typeface="+mn-ea"/>
              </a:rPr>
              <a:t>每段时间序列对应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种可能状态中的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种（即类别），分别是</a:t>
            </a:r>
          </a:p>
          <a:p>
            <a:pPr lvl="1"/>
            <a:endParaRPr lang="zh-CN" altLang="en-US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数据集：共</a:t>
            </a:r>
            <a:r>
              <a:rPr lang="en-US" altLang="zh-CN" dirty="0">
                <a:sym typeface="+mn-ea"/>
              </a:rPr>
              <a:t>11501</a:t>
            </a:r>
            <a:r>
              <a:rPr lang="zh-CN" altLang="en-US" dirty="0">
                <a:sym typeface="+mn-ea"/>
              </a:rPr>
              <a:t>行（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行标题，其余为数据），每条数据有</a:t>
            </a:r>
            <a:r>
              <a:rPr lang="en-US" altLang="zh-CN" dirty="0">
                <a:sym typeface="+mn-ea"/>
              </a:rPr>
              <a:t>180</a:t>
            </a:r>
            <a:r>
              <a:rPr lang="zh-CN" altLang="en-US" dirty="0">
                <a:sym typeface="+mn-ea"/>
              </a:rPr>
              <a:t>个值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列为采样信号</a:t>
            </a:r>
            <a:r>
              <a:rPr lang="en-US" altLang="zh-CN" dirty="0">
                <a:sym typeface="+mn-ea"/>
              </a:rPr>
              <a:t>ID</a:t>
            </a:r>
            <a:r>
              <a:rPr lang="zh-CN" altLang="en-US" dirty="0">
                <a:sym typeface="+mn-ea"/>
              </a:rPr>
              <a:t>，第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到</a:t>
            </a:r>
            <a:r>
              <a:rPr lang="en-US" altLang="zh-CN" dirty="0">
                <a:sym typeface="+mn-ea"/>
              </a:rPr>
              <a:t>179</a:t>
            </a:r>
            <a:r>
              <a:rPr lang="zh-CN" altLang="en-US" dirty="0">
                <a:sym typeface="+mn-ea"/>
              </a:rPr>
              <a:t>列为</a:t>
            </a:r>
            <a:r>
              <a:rPr lang="en-US" altLang="zh-CN" dirty="0">
                <a:sym typeface="+mn-ea"/>
              </a:rPr>
              <a:t>“X1”~“X178”</a:t>
            </a:r>
            <a:r>
              <a:rPr lang="zh-CN" altLang="en-US" dirty="0">
                <a:sym typeface="+mn-ea"/>
              </a:rPr>
              <a:t>，对应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秒内的</a:t>
            </a:r>
            <a:r>
              <a:rPr lang="en-US" altLang="zh-CN" dirty="0">
                <a:sym typeface="+mn-ea"/>
              </a:rPr>
              <a:t>178</a:t>
            </a:r>
            <a:r>
              <a:rPr lang="zh-CN" altLang="en-US" dirty="0">
                <a:sym typeface="+mn-ea"/>
              </a:rPr>
              <a:t>次采样数据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180</a:t>
            </a:r>
            <a:r>
              <a:rPr lang="zh-CN" altLang="en-US" dirty="0">
                <a:sym typeface="+mn-ea"/>
              </a:rPr>
              <a:t>列为类别</a:t>
            </a:r>
            <a:r>
              <a:rPr lang="en-US" altLang="zh-CN" dirty="0">
                <a:sym typeface="+mn-ea"/>
              </a:rPr>
              <a:t>y</a:t>
            </a:r>
            <a:r>
              <a:rPr lang="zh-CN" altLang="en-US" dirty="0">
                <a:sym typeface="+mn-ea"/>
              </a:rPr>
              <a:t>，取值为</a:t>
            </a:r>
            <a:r>
              <a:rPr lang="en-US" altLang="zh-CN" dirty="0">
                <a:sym typeface="+mn-ea"/>
              </a:rPr>
              <a:t>1~5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任务：使用每行数据的</a:t>
            </a:r>
            <a:r>
              <a:rPr lang="en-US" altLang="zh-CN" dirty="0">
                <a:sym typeface="+mn-ea"/>
              </a:rPr>
              <a:t>178</a:t>
            </a:r>
            <a:r>
              <a:rPr lang="zh-CN" altLang="en-US" dirty="0">
                <a:sym typeface="+mn-ea"/>
              </a:rPr>
              <a:t>个采样值，预测该时间段的状态。采用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折交叉验证，</a:t>
            </a:r>
          </a:p>
          <a:p>
            <a:pPr lvl="1"/>
            <a:r>
              <a:rPr lang="zh-CN" altLang="en-US" dirty="0">
                <a:sym typeface="+mn-ea"/>
              </a:rPr>
              <a:t>计算测试集上的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分类（</a:t>
            </a:r>
            <a:r>
              <a:rPr lang="en-US" altLang="zh-CN" dirty="0">
                <a:sym typeface="+mn-ea"/>
              </a:rPr>
              <a:t>1~5</a:t>
            </a:r>
            <a:r>
              <a:rPr lang="zh-CN" altLang="en-US" dirty="0">
                <a:sym typeface="+mn-ea"/>
              </a:rPr>
              <a:t>）准确率的平均值</a:t>
            </a:r>
          </a:p>
          <a:p>
            <a:pPr lvl="1"/>
            <a:r>
              <a:rPr lang="zh-CN" altLang="en-US" dirty="0">
                <a:sym typeface="+mn-ea"/>
              </a:rPr>
              <a:t>计算测试集上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分类（即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或其他）准确率的平均值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95A24D-91B6-4ED7-9EEA-B2BC3B58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589572"/>
              </p:ext>
            </p:extLst>
          </p:nvPr>
        </p:nvGraphicFramePr>
        <p:xfrm>
          <a:off x="1166813" y="2644366"/>
          <a:ext cx="7493001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72676">
                  <a:extLst>
                    <a:ext uri="{9D8B030D-6E8A-4147-A177-3AD203B41FA5}">
                      <a16:colId xmlns:a16="http://schemas.microsoft.com/office/drawing/2014/main" val="2800919267"/>
                    </a:ext>
                  </a:extLst>
                </a:gridCol>
                <a:gridCol w="3022658">
                  <a:extLst>
                    <a:ext uri="{9D8B030D-6E8A-4147-A177-3AD203B41FA5}">
                      <a16:colId xmlns:a16="http://schemas.microsoft.com/office/drawing/2014/main" val="3898886406"/>
                    </a:ext>
                  </a:extLst>
                </a:gridCol>
                <a:gridCol w="2497667">
                  <a:extLst>
                    <a:ext uri="{9D8B030D-6E8A-4147-A177-3AD203B41FA5}">
                      <a16:colId xmlns:a16="http://schemas.microsoft.com/office/drawing/2014/main" val="1321515216"/>
                    </a:ext>
                  </a:extLst>
                </a:gridCol>
              </a:tblGrid>
              <a:tr h="303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ym typeface="+mn-ea"/>
                        </a:rPr>
                        <a:t>1-</a:t>
                      </a:r>
                      <a:r>
                        <a:rPr lang="zh-CN" altLang="en-US" dirty="0">
                          <a:sym typeface="+mn-ea"/>
                        </a:rPr>
                        <a:t>发病状态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ym typeface="+mn-ea"/>
                        </a:rPr>
                        <a:t>2-</a:t>
                      </a:r>
                      <a:r>
                        <a:rPr lang="zh-CN" altLang="en-US" dirty="0">
                          <a:sym typeface="+mn-ea"/>
                        </a:rPr>
                        <a:t>肿瘤位置记录到脑电信号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ym typeface="+mn-ea"/>
                        </a:rPr>
                        <a:t>3-</a:t>
                      </a:r>
                      <a:r>
                        <a:rPr lang="zh-CN" altLang="en-US" dirty="0">
                          <a:sym typeface="+mn-ea"/>
                        </a:rPr>
                        <a:t>发现肿瘤位置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781240"/>
                  </a:ext>
                </a:extLst>
              </a:tr>
              <a:tr h="364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ym typeface="+mn-ea"/>
                        </a:rPr>
                        <a:t>4-</a:t>
                      </a:r>
                      <a:r>
                        <a:rPr lang="zh-CN" altLang="en-US" b="1" dirty="0">
                          <a:sym typeface="+mn-ea"/>
                        </a:rPr>
                        <a:t>闭眼状态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ym typeface="+mn-ea"/>
                        </a:rPr>
                        <a:t>5-</a:t>
                      </a:r>
                      <a:r>
                        <a:rPr lang="zh-CN" altLang="en-US" b="1" dirty="0">
                          <a:sym typeface="+mn-ea"/>
                        </a:rPr>
                        <a:t>睁眼状态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543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2</a:t>
            </a:r>
            <a:r>
              <a:rPr lang="zh-CN" altLang="en-US" dirty="0"/>
              <a:t>： 空间聚类分析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11296650" cy="3152226"/>
          </a:xfrm>
        </p:spPr>
        <p:txBody>
          <a:bodyPr>
            <a:normAutofit/>
          </a:bodyPr>
          <a:lstStyle/>
          <a:p>
            <a:r>
              <a:rPr lang="zh-CN" altLang="en-US" dirty="0"/>
              <a:t>数据集由某位受试者在同一空间内采集得到，空间内有</a:t>
            </a:r>
            <a:r>
              <a:rPr lang="en-US" altLang="zh-CN" dirty="0"/>
              <a:t>7</a:t>
            </a:r>
            <a:r>
              <a:rPr lang="zh-CN" altLang="en-US" dirty="0"/>
              <a:t>个信号发射器，不同采样点会收到不同强度的信号，每次采样时记录同时接收到的</a:t>
            </a:r>
            <a:r>
              <a:rPr lang="en-US" altLang="zh-CN" dirty="0"/>
              <a:t>7</a:t>
            </a:r>
            <a:r>
              <a:rPr lang="zh-CN" altLang="en-US" dirty="0"/>
              <a:t>个信号的强度，得到</a:t>
            </a:r>
            <a:r>
              <a:rPr lang="en-US" altLang="zh-CN" dirty="0"/>
              <a:t>7</a:t>
            </a:r>
            <a:r>
              <a:rPr lang="zh-CN" altLang="en-US" dirty="0"/>
              <a:t>维数据，共</a:t>
            </a:r>
            <a:r>
              <a:rPr lang="en-US" altLang="zh-CN" dirty="0"/>
              <a:t>2000</a:t>
            </a:r>
            <a:r>
              <a:rPr lang="zh-CN" altLang="en-US" dirty="0"/>
              <a:t>条，均为整数。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任务：请根据每个点接收到信号的强度，对数据进行聚类，探究该受试者最常出现的若干区域（如下图，以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维数据为例）。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要求：使用至少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种聚类方法，采用适当形式做可视化，并对聚类结果采用类内距，类间距等指标，做定量分析。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57" y="4274657"/>
            <a:ext cx="2576830" cy="2428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圆角矩形 4"/>
          <p:cNvSpPr/>
          <p:nvPr/>
        </p:nvSpPr>
        <p:spPr>
          <a:xfrm>
            <a:off x="7869497" y="4274657"/>
            <a:ext cx="1095375" cy="38544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区域</a:t>
            </a:r>
            <a:r>
              <a:rPr lang="en-US" altLang="zh-CN" dirty="0"/>
              <a:t>1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869497" y="4864572"/>
            <a:ext cx="1095375" cy="38544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区域</a:t>
            </a:r>
            <a:r>
              <a:rPr lang="en-US" altLang="zh-CN" dirty="0"/>
              <a:t>2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821872" y="6318087"/>
            <a:ext cx="1143635" cy="38544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区域</a:t>
            </a:r>
            <a:r>
              <a:rPr lang="en-US" altLang="zh-CN" dirty="0"/>
              <a:t>K</a:t>
            </a:r>
          </a:p>
        </p:txBody>
      </p:sp>
      <p:sp>
        <p:nvSpPr>
          <p:cNvPr id="8" name="文本框 7"/>
          <p:cNvSpPr txBox="1"/>
          <p:nvPr/>
        </p:nvSpPr>
        <p:spPr>
          <a:xfrm rot="5400000">
            <a:off x="8080317" y="5523067"/>
            <a:ext cx="673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· · ·</a:t>
            </a:r>
          </a:p>
        </p:txBody>
      </p:sp>
      <p:sp>
        <p:nvSpPr>
          <p:cNvPr id="10" name="椭圆 9"/>
          <p:cNvSpPr/>
          <p:nvPr/>
        </p:nvSpPr>
        <p:spPr>
          <a:xfrm>
            <a:off x="4655127" y="4864572"/>
            <a:ext cx="565266" cy="565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259300" y="4684750"/>
            <a:ext cx="1141499" cy="9263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048596" y="5660032"/>
            <a:ext cx="695498" cy="7573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2" idx="6"/>
            <a:endCxn id="7" idx="1"/>
          </p:cNvCxnSpPr>
          <p:nvPr/>
        </p:nvCxnSpPr>
        <p:spPr>
          <a:xfrm>
            <a:off x="5744094" y="6038730"/>
            <a:ext cx="2077778" cy="472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6"/>
            <a:endCxn id="6" idx="1"/>
          </p:cNvCxnSpPr>
          <p:nvPr/>
        </p:nvCxnSpPr>
        <p:spPr>
          <a:xfrm flipV="1">
            <a:off x="6400799" y="5057295"/>
            <a:ext cx="1468698" cy="90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0"/>
            <a:endCxn id="5" idx="1"/>
          </p:cNvCxnSpPr>
          <p:nvPr/>
        </p:nvCxnSpPr>
        <p:spPr>
          <a:xfrm rot="5400000" flipH="1" flipV="1">
            <a:off x="6205032" y="3200108"/>
            <a:ext cx="397192" cy="293173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11296650" cy="5291138"/>
          </a:xfrm>
        </p:spPr>
        <p:txBody>
          <a:bodyPr>
            <a:normAutofit/>
          </a:bodyPr>
          <a:lstStyle/>
          <a:p>
            <a:r>
              <a:rPr lang="zh-CN" altLang="en-US" dirty="0"/>
              <a:t>作业由</a:t>
            </a:r>
            <a:r>
              <a:rPr lang="en-US" altLang="zh-CN" dirty="0"/>
              <a:t>2</a:t>
            </a:r>
            <a:r>
              <a:rPr lang="zh-CN" altLang="en-US" dirty="0"/>
              <a:t>人一组完成，也可个人独立完成。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日前网络学堂上讨论区回复分组，写明成员的姓名和学号</a:t>
            </a:r>
            <a:endParaRPr lang="en-US" altLang="zh-CN" dirty="0"/>
          </a:p>
          <a:p>
            <a:r>
              <a:rPr lang="zh-CN" altLang="en-US" dirty="0"/>
              <a:t>提交的</a:t>
            </a:r>
            <a:r>
              <a:rPr lang="en-US" altLang="zh-CN" dirty="0"/>
              <a:t>.zip</a:t>
            </a:r>
            <a:r>
              <a:rPr lang="zh-CN" altLang="en-US" dirty="0"/>
              <a:t>压缩包应包括（</a:t>
            </a:r>
            <a:r>
              <a:rPr lang="en-US" altLang="zh-CN" dirty="0"/>
              <a:t>1</a:t>
            </a:r>
            <a:r>
              <a:rPr lang="zh-CN" altLang="en-US" dirty="0"/>
              <a:t>）包含代码与</a:t>
            </a:r>
            <a:r>
              <a:rPr lang="en-US" altLang="zh-CN" dirty="0"/>
              <a:t>readme</a:t>
            </a:r>
            <a:r>
              <a:rPr lang="zh-CN" altLang="en-US" dirty="0"/>
              <a:t>的文件夹，说明对运行环境的要求以及如何运行，如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requirements.txt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）实验报告。</a:t>
            </a:r>
            <a:r>
              <a:rPr lang="en-US" altLang="zh-CN" dirty="0"/>
              <a:t>zip</a:t>
            </a:r>
            <a:r>
              <a:rPr lang="zh-CN" altLang="en-US" dirty="0"/>
              <a:t>文件命名为“学号</a:t>
            </a:r>
            <a:r>
              <a:rPr lang="en-US" altLang="zh-CN" dirty="0"/>
              <a:t>1_</a:t>
            </a:r>
            <a:r>
              <a:rPr lang="zh-CN" altLang="en-US" dirty="0"/>
              <a:t>姓名</a:t>
            </a:r>
            <a:r>
              <a:rPr lang="en-US" altLang="zh-CN" dirty="0"/>
              <a:t>1</a:t>
            </a:r>
            <a:r>
              <a:rPr lang="zh-CN" altLang="en-US" dirty="0"/>
              <a:t>（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2_</a:t>
            </a:r>
            <a:r>
              <a:rPr lang="zh-CN" altLang="en-US" dirty="0"/>
              <a:t>姓名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_</a:t>
            </a:r>
            <a:r>
              <a:rPr lang="zh-CN" altLang="en-US" dirty="0"/>
              <a:t>智能数据分析大作业</a:t>
            </a:r>
            <a:r>
              <a:rPr lang="en-US" altLang="zh-CN" dirty="0"/>
              <a:t>.zip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作业的最终截止日期，</a:t>
            </a:r>
            <a:r>
              <a:rPr lang="en-US" altLang="zh-CN" dirty="0">
                <a:sym typeface="+mn-ea"/>
              </a:rPr>
              <a:t>12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日</a:t>
            </a:r>
            <a:r>
              <a:rPr lang="en-US" altLang="zh-CN" dirty="0">
                <a:sym typeface="+mn-ea"/>
              </a:rPr>
              <a:t>23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59</a:t>
            </a:r>
            <a:r>
              <a:rPr lang="zh-CN" altLang="en-US" dirty="0">
                <a:sym typeface="+mn-ea"/>
              </a:rPr>
              <a:t>分，迟交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天以内得分</a:t>
            </a:r>
            <a:r>
              <a:rPr lang="en-US" altLang="zh-CN" dirty="0">
                <a:sym typeface="+mn-ea"/>
              </a:rPr>
              <a:t>*70%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天以上</a:t>
            </a:r>
            <a:r>
              <a:rPr lang="en-US" altLang="zh-CN" dirty="0">
                <a:sym typeface="+mn-ea"/>
              </a:rPr>
              <a:t>*50%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评分，综合考虑（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）课堂展示（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）实验报告</a:t>
            </a:r>
          </a:p>
          <a:p>
            <a:r>
              <a:rPr lang="zh-CN" altLang="en-US" dirty="0">
                <a:sym typeface="+mn-ea"/>
              </a:rPr>
              <a:t>实验报告不宜过长，引用部分不应过多</a:t>
            </a:r>
          </a:p>
          <a:p>
            <a:r>
              <a:rPr lang="zh-CN" altLang="en-US" dirty="0"/>
              <a:t>如有问题，邮件联系</a:t>
            </a:r>
            <a:r>
              <a:rPr lang="en-US" altLang="zh-CN" dirty="0"/>
              <a:t>rlz17@mails.tsinghua.edu.cn</a:t>
            </a:r>
            <a:r>
              <a:rPr lang="zh-CN" altLang="en-US" dirty="0"/>
              <a:t>或在网络学堂发帖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标题性母版">
  <a:themeElements>
    <a:clrScheme name="清华紫模板">
      <a:dk1>
        <a:srgbClr val="000000"/>
      </a:dk1>
      <a:lt1>
        <a:sysClr val="window" lastClr="FFFFFF"/>
      </a:lt1>
      <a:dk2>
        <a:srgbClr val="8496B0"/>
      </a:dk2>
      <a:lt2>
        <a:srgbClr val="E7E6E6"/>
      </a:lt2>
      <a:accent1>
        <a:srgbClr val="7030A0"/>
      </a:accent1>
      <a:accent2>
        <a:srgbClr val="7030A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黑体"/>
        <a:cs typeface=""/>
      </a:majorFont>
      <a:minorFont>
        <a:latin typeface="Times New Roman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内容性母版">
  <a:themeElements>
    <a:clrScheme name="清华紫模板">
      <a:dk1>
        <a:srgbClr val="000000"/>
      </a:dk1>
      <a:lt1>
        <a:sysClr val="window" lastClr="FFFFFF"/>
      </a:lt1>
      <a:dk2>
        <a:srgbClr val="8496B0"/>
      </a:dk2>
      <a:lt2>
        <a:srgbClr val="E7E6E6"/>
      </a:lt2>
      <a:accent1>
        <a:srgbClr val="7030A0"/>
      </a:accent1>
      <a:accent2>
        <a:srgbClr val="7030A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黑体"/>
        <a:cs typeface=""/>
      </a:majorFont>
      <a:minorFont>
        <a:latin typeface="Times New Roman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572</Words>
  <Application>Microsoft Macintosh PowerPoint</Application>
  <PresentationFormat>宽屏</PresentationFormat>
  <Paragraphs>38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华文楷体</vt:lpstr>
      <vt:lpstr>Arial</vt:lpstr>
      <vt:lpstr>Calibri</vt:lpstr>
      <vt:lpstr>Times New Roman</vt:lpstr>
      <vt:lpstr>标题性母版</vt:lpstr>
      <vt:lpstr>内容性母版</vt:lpstr>
      <vt:lpstr>云数据管理 智能数据分析作业</vt:lpstr>
      <vt:lpstr>题目概述</vt:lpstr>
      <vt:lpstr>题目1： 癫痫病人状态识别</vt:lpstr>
      <vt:lpstr>题目2： 空间聚类分析</vt:lpstr>
      <vt:lpstr>其他注意事项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 liangzi</dc:creator>
  <cp:lastModifiedBy>Frazer Hao</cp:lastModifiedBy>
  <cp:revision>165</cp:revision>
  <dcterms:created xsi:type="dcterms:W3CDTF">2019-06-06T05:38:00Z</dcterms:created>
  <dcterms:modified xsi:type="dcterms:W3CDTF">2019-11-05T07:00:45Z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