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7" r:id="rId5"/>
    <p:sldId id="256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7" d="100"/>
          <a:sy n="67" d="100"/>
        </p:scale>
        <p:origin x="6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 – Integrated Project 2023 – Explore AI – Insurance Claims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10D8A6-0C16-DDAF-E4AD-BAF012AC6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774"/>
            <a:ext cx="12192000" cy="673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8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 – Integrated Project 2023 – Explore AI – Insurance Claims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19658776-0942-495a-ba87-78fb27d2aac3}">
  <we:reference id="WA200003233" version="2.0.0.3" store="en-ZA" storeType="OMEX"/>
  <we:alternateReferences/>
  <we:properties>
    <we:property name="Microsoft.Office.CampaignId" value="&quot;none&quot;"/>
    <we:property name="reportUrl" value="&quot;/groups/me/reports/9d0ffd07-f8d1-42db-9d57-8c6f73b59bfd/ReportSection?bookmarkGuid=956df4f0-0b98-40d1-916b-e2f07a6dd704&amp;bookmarkUsage=1&amp;ctid=01ea1ee8-0c15-4160-9922-f383f39a19be&amp;fromEntryPoint=export&quot;"/>
    <we:property name="reportState" value="&quot;CONNECTED&quot;"/>
    <we:property name="reportEmbeddedTime" value="&quot;2023-12-03T12:21:25.987Z&quot;"/>
    <we:property name="creatorSessionId" value="&quot;30127d53-7faa-4910-870a-f895a27acd37&quot;"/>
    <we:property name="creatorUserId" value="&quot;10030000866ADA49&quot;"/>
    <we:property name="creatorTenantId" value="&quot;01ea1ee8-0c15-4160-9922-f383f39a19be&quot;"/>
    <we:property name="reportName" value="&quot;Integrated Project&quot;"/>
    <we:property name="isFiltersActionButtonVisible" value="true"/>
    <we:property name="initialStateBookmark" value="&quot;H4sIAAAAAAAAA+1a227bOBD9lUAvfTEWukvuW+oku0CbtmiKAotFIIzIoc2WlgyKSuMN/O87pJRskziXuttY3vRN4nXOmeHhkNKFx2WzULB8C3P0Xnqv6vrLHPSXvcAbeVVf9u7d6+P9D6+Lt/vHh1RcL4ysq8Z7eeEZ0FM0n2TTgrIjUOFfpyMPlHoPU/smQDU48haom7oCJf/GrjFVGd3iauTh+ULVGuyQJwYM2mHPqDm909zBbxHNCMzIMzxBZrrSD7iotbl8H3lCKkNdbNdyeXi+0GTGxaX5R67Sj2OI8jQWecR8zlMfRUw9zXJh20xo4mmtJQPlOZM0Np0FF96kVu3cPR1eKz+pW83wAwpXVRlpljTSPj+DiiHfO0IwLTXfmyiQ82bvAAwUgbciyO91TYS45kJDywvt8CB3tbP660RTZ3p9GaxOqaTpgDp816FTwSOwc84ZSyI/CWLIhM+zME8HgN3UBlRBw85lO2+KBci7CDhzMTOpKwOy6sGGYx4lHAMBaYZhKcqSp7a8kdVU9VHmYsk9feywGjw3ZX1ug7j8TBzakVZ2ziji44xCJCOaMB1n4OfZ3ez2zF3ivUXbMUJD+H8Sbx8tb5O2MfXcmnaTMr+LmftoYKD5dQ7oRXPUr5YO34HUlwEWjm5AeGJsBIZahFmaiBTKWMQpi+M8KoNgc/fsT6cap3C5gg6fOuSZbVLAvG4r41octVVPt//E3hw2FZ3zYyayIM1FlmY89sssKBl70PlbUzVZMcmxMgWz3W+7c7T78oGNln3VLolIJBjjUZmmAeYhxtm4TGAH4sgZsoGXGiUZ6mse8oiPqWOd05wO5qKbUWJXX3NXjY6FC++NJGa6sT+Bau2wLw6oB6+/Vi8ssT21XYJG1n/+JlVxPRo3y5Mydep29DIRZZ5nPExiH7I8yBngDnh7c9X4qfZRNn+vVVsjDlpTF3P4cr952yFtUdMSXBZVOy9pIQ6SvodUZhAm2q2CFw2eb+bjPyRpmGaz5Rs8Q3Xbyqv621WXZnwCLbsjqkP0XyLtD95XM3jr/cPt0di2/8Zaj4bBvX8LbHWP0fsTYfOQe5aMHdPxcvYrwh7N1wHcv1FtTTDsPYGmjGTProF1Ce4AbHzM3ccANrD+sTumDdDAM5xJpnCw9s2tpjQFNAXrjyPDDMcrEWhocethpqCURWlUCgol59IMlccuV0HeMqe1hXJqucHxzUCp8PB89y52bq/JNXc6LIv5OIwgKMHPxpEIBQt/6HT2LLfgH0hZthcfsvrc6uVd4bFTUNbsj7sL5oF1+/3X0oq2PCQ17KyezECbm2q29t6oX+adxj3rdd3dZPHSDzhPfJGMRclZxjF4+NvUoFOJX3eX97HV318yjPOc+2GEmI/FOErHyYNe305mdgViRqMVtSjMDCnm/6dfP5SscK2YDfbjx2N0dlsB0gV7wkTIBIlcnuQ45mVIKeEOSNyVrg9E3l6h+Yp4Td3uCMrgZlA+KWF3huSTy25vUBeFOS8zkUc+QJYkMI7jMMs3l9ztZXL7U/xd1+3iRhKXDPLIfM3Y71xHoq0q3Pgj9BAdNACx/sa4U6cjq/U6VbemWQDD91DhGr2iEIKKW0feq1nuB0HPTUKulaV6SOTsb4NX+rZa/QMEy5xkwSgAAA==&quot;"/>
    <we:property name="bookmark" value="&quot;H4sIAAAAAAAAA+1a227bOBD9FUMvfTEWul/yljjJ7kO7CNoiwGIRCCNyaDORJYOikngD/3tHlJyNE+dSd2vLm76Z9zlnhodDyncWl9Ush/mfMEXrwDoqy6spqKuBYw2tYrUOPFdEiQDXsR3GAkTAiHqVMy3LorIO7iwNaoz6XFY15M2EVPn3xdCCPD+DcVMSkFc4tGaoqrKAXP6DbWdq0qrGxdDC21leKmim/KJBYzPtNXWnMpni/ObRisC0vMYvyHRb+xlnpdLL8tASMtc0pBmazU9uZ4rMuFuiOTWNtu+DF4e+iD1mcx7aKHwaqeezps+IFh6XSjLILWOSwqq14M4alXk9Nb9OVuq/lLVi+BmFaSq01HOa6ZBfQ8GQD04RdE3dB6Mc5LQaHIOG1LEWBPlMlUSI6S4U1DxVBg9y0zopb0aKBlPxwFlcUE3VAjX4VqFTxRuwc87JfZ4dOD5EwuaRG4c9wK5LDXlK005lPa3SGcjnCLg2MTMqCw2y6MC6CfcCjo6AMEI3E1nGw6a+ksU476LMxJL59bXFqvFWZ+VtE8TZJXHYzLRo1vQ8nkQUIhHRhGESgR1Hz7PbMbfE+4S2TwgV4f9JvH1teBvVlS6njWmPKbPbmHmJBgaKr3JABcVRHc0NvmOplgHmDh9B2DI2AkM93CgMRAiZL/yQ+X7sZY6zuXsOx2OFY1juoJNthzxruqQwLetCmx6nddHRbW/Zm/2monW+z0TkhLGIwoj7dhY5GWOvOn9nqiYLJjkWOmXN8KfuHO6/fGClZNe0TyLiCca4l4Whg7GLfpRkAexBHBlDNvBSlUuGasVDFvExNqxzWtPAnLUrSmzbS26a0bBwZ32UxEw79znkdTPth2Mawcub4kNDbEdtm6CR9ZcPUhUzojKrbJWpC3OiZ4HI4jjibuDbEMVOzAD3wNubq8ZPtY+y+Ret2hlxUOsyncLVy+bthrRZSVtwnhb1NKON2Ev6XlOZXpjYHBU8rfB2Mx//IUnDFJvMP+I15k+tvG9/2rQ04xyUbK+oBtF/ibS7h9+vYK33D2+uxk3/B9ZaNA0O/q1omjuM1l8Im4fcu2TsE10vJ78i7M18HcPLB9XOBKN5J1CUkQyaPbAuwe2BjW95++jBAdb9bK9pPTTwGieS5dhb+6aNplQpVCnrriP9DMd7Eahoc6t+pqCURSnMc0hzOZW6rzy2uQrymhmtTXOjlhtc3zRkOZ7c7t/DztM9ueZNh0U+T1wPnAzsKPGEK5j7Q7ezd3kE/0DKsrv4kMVlrebPhcdeQVlzPu4vmFf27fc/S+d05CGpYWv1aAJKP1azte9G3TZvNe5d7+v2JYtntsN5YIsgERlnEUfn9W9TvU4lfr1dvsRW937J0I9jbrseYpyIxAuT4FWv7yYzuwcxodnSUqR6ghTz/9OvH7kscK2Y9fbjx1t0dlcB0gZ7wITLBIlcHMSY8MyllHAPJO5e13sib0eobxBX1O2ZoHQeB+VWCXs2JLcuu51BbRTGPItE7NkAURBA4vtuFG8uubvL5A7H+Lsq69mjJC7o5ZV5xdjv3EeiLgrc+CN0Hx3UA7F+YNyF0ZHFep0qa13NgOEZFLhGryiEoOCNI1/ULPMHwXu9Wiy+AXsADlagKAAA&quot;"/>
    <we:property name="datasetId" value="&quot;4ddecd89-2ca6-4eb0-82dc-cc7f8e869f23&quot;"/>
    <we:property name="embedUrl" value="&quot;/reportEmbed?reportId=9d0ffd07-f8d1-42db-9d57-8c6f73b59bfd&amp;config=eyJjbHVzdGVyVXJsIjoiaHR0cHM6Ly9XQUJJLU5PUlRILUVVUk9QRS1KLVBSSU1BUlktcmVkaXJlY3QuYW5hbHlzaXMud2luZG93cy5uZXQiLCJlbWJlZEZlYXR1cmVzIjp7InVzYWdlTWV0cmljc1ZOZXh0Ijp0cnVlfX0%3D&amp;disableSensitivityBanner=true&quot;"/>
    <we:property name="pageName" value="&quot;ReportSection&quot;"/>
    <we:property name="pageDisplayName" value="&quot;Insurance Claims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Office Theme</vt:lpstr>
      <vt:lpstr>Microsoft Power BI – Integrated Project 2023 – Explore AI – Insurance Claims</vt:lpstr>
      <vt:lpstr>Microsoft Power BI – Integrated Project 2023 – Explore AI – Insurance Claims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Lebogang Phalane</cp:lastModifiedBy>
  <cp:revision>5</cp:revision>
  <dcterms:created xsi:type="dcterms:W3CDTF">2018-06-07T21:39:02Z</dcterms:created>
  <dcterms:modified xsi:type="dcterms:W3CDTF">2023-12-03T12:25:59Z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MSIP_Label_3ac1a253-da90-48fc-bc60-26d38ab8b20d_Enabled">
    <vt:lpwstr>true</vt:lpwstr>
  </property>
  <property fmtid="{D5CDD505-2E9C-101B-9397-08002B2CF9AE}" pid="11" name="MSIP_Label_3ac1a253-da90-48fc-bc60-26d38ab8b20d_SetDate">
    <vt:lpwstr>2023-12-03T12:23:38Z</vt:lpwstr>
  </property>
  <property fmtid="{D5CDD505-2E9C-101B-9397-08002B2CF9AE}" pid="12" name="MSIP_Label_3ac1a253-da90-48fc-bc60-26d38ab8b20d_Method">
    <vt:lpwstr>Standard</vt:lpwstr>
  </property>
  <property fmtid="{D5CDD505-2E9C-101B-9397-08002B2CF9AE}" pid="13" name="MSIP_Label_3ac1a253-da90-48fc-bc60-26d38ab8b20d_Name">
    <vt:lpwstr>Public</vt:lpwstr>
  </property>
  <property fmtid="{D5CDD505-2E9C-101B-9397-08002B2CF9AE}" pid="14" name="MSIP_Label_3ac1a253-da90-48fc-bc60-26d38ab8b20d_SiteId">
    <vt:lpwstr>01ea1ee8-0c15-4160-9922-f383f39a19be</vt:lpwstr>
  </property>
  <property fmtid="{D5CDD505-2E9C-101B-9397-08002B2CF9AE}" pid="15" name="MSIP_Label_3ac1a253-da90-48fc-bc60-26d38ab8b20d_ActionId">
    <vt:lpwstr>2b8d8386-39e0-412e-81cb-9aa20d43e341</vt:lpwstr>
  </property>
  <property fmtid="{D5CDD505-2E9C-101B-9397-08002B2CF9AE}" pid="16" name="MSIP_Label_3ac1a253-da90-48fc-bc60-26d38ab8b20d_ContentBits">
    <vt:lpwstr>0</vt:lpwstr>
  </property>
</Properties>
</file>