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69B0C-C584-469F-893F-48A52C2E2B81}" v="53" dt="2023-11-12T16:25:37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" y="1819276"/>
            <a:ext cx="4048810" cy="167112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+mn-lt"/>
                <a:cs typeface="Poppins" panose="00000500000000000000" pitchFamily="2" charset="0"/>
              </a:rPr>
              <a:t>INTEGRATED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75" y="3812135"/>
            <a:ext cx="3495675" cy="114086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Explore AI – DATA SCIENCE Date: </a:t>
            </a:r>
            <a:r>
              <a:rPr lang="en-US" sz="1600" dirty="0">
                <a:solidFill>
                  <a:srgbClr val="FFFFFF"/>
                </a:solidFill>
              </a:rPr>
              <a:t>12 November 2023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Name: </a:t>
            </a:r>
            <a:r>
              <a:rPr lang="en-US" sz="1600" dirty="0">
                <a:solidFill>
                  <a:srgbClr val="FFFFFF"/>
                </a:solidFill>
              </a:rPr>
              <a:t>lebogang phalane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 Science Process: A Beginner's Guide in Plain English">
            <a:extLst>
              <a:ext uri="{FF2B5EF4-FFF2-40B4-BE49-F238E27FC236}">
                <a16:creationId xmlns:a16="http://schemas.microsoft.com/office/drawing/2014/main" id="{9B487A8C-8EDD-B6D4-E726-E626BF4F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8" y="0"/>
            <a:ext cx="8515212" cy="57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8771C7-A172-C097-8BB7-BC645C18FA28}"/>
              </a:ext>
            </a:extLst>
          </p:cNvPr>
          <p:cNvSpPr/>
          <p:nvPr/>
        </p:nvSpPr>
        <p:spPr>
          <a:xfrm>
            <a:off x="-6220" y="5534025"/>
            <a:ext cx="12198220" cy="136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peak Pro" panose="020F0502020204030204"/>
                <a:ea typeface="+mn-ea"/>
                <a:cs typeface="+mn-cs"/>
              </a:rPr>
              <a:t>1.5. Project landscape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9B06CA-1D9C-C7CA-8231-03698CDFB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00369"/>
              </p:ext>
            </p:extLst>
          </p:nvPr>
        </p:nvGraphicFramePr>
        <p:xfrm>
          <a:off x="11134725" y="27432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351614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96748"/>
                  </a:ext>
                </a:extLst>
              </a:tr>
            </a:tbl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B6928B6-96CB-BE5C-8387-75F63773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EFF40-524E-C460-4D1B-35FFF889F915}"/>
              </a:ext>
            </a:extLst>
          </p:cNvPr>
          <p:cNvSpPr/>
          <p:nvPr/>
        </p:nvSpPr>
        <p:spPr>
          <a:xfrm>
            <a:off x="1190625" y="2108201"/>
            <a:ext cx="3248026" cy="7016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endParaRPr lang="en-ZA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9390CB-DE45-F728-1AD3-B6FB8A537DA4}"/>
              </a:ext>
            </a:extLst>
          </p:cNvPr>
          <p:cNvSpPr/>
          <p:nvPr/>
        </p:nvSpPr>
        <p:spPr>
          <a:xfrm>
            <a:off x="4531996" y="2108201"/>
            <a:ext cx="3649980" cy="701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Information</a:t>
            </a:r>
            <a:endParaRPr lang="en-ZA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7BD06-3515-400B-D7E2-B03CD24F4ED8}"/>
              </a:ext>
            </a:extLst>
          </p:cNvPr>
          <p:cNvSpPr/>
          <p:nvPr/>
        </p:nvSpPr>
        <p:spPr>
          <a:xfrm>
            <a:off x="8275321" y="2108201"/>
            <a:ext cx="2880359" cy="7016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Knowledge</a:t>
            </a:r>
            <a:endParaRPr lang="en-ZA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587CF0-249F-4C5A-5050-DF8C24451437}"/>
              </a:ext>
            </a:extLst>
          </p:cNvPr>
          <p:cNvSpPr/>
          <p:nvPr/>
        </p:nvSpPr>
        <p:spPr>
          <a:xfrm>
            <a:off x="1190625" y="2926079"/>
            <a:ext cx="3248026" cy="2569845"/>
          </a:xfrm>
          <a:prstGeom prst="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Insurance policies</a:t>
            </a:r>
          </a:p>
          <a:p>
            <a:pPr algn="ctr"/>
            <a:r>
              <a:rPr lang="en-US" b="1" dirty="0"/>
              <a:t>Insurance claims</a:t>
            </a:r>
          </a:p>
          <a:p>
            <a:pPr algn="ctr"/>
            <a:r>
              <a:rPr lang="en-US" b="1" dirty="0"/>
              <a:t>Insurance premiums</a:t>
            </a:r>
            <a:endParaRPr lang="en-ZA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3AD5C7-F5E1-8F18-9B09-EFEA5B8BDF98}"/>
              </a:ext>
            </a:extLst>
          </p:cNvPr>
          <p:cNvSpPr/>
          <p:nvPr/>
        </p:nvSpPr>
        <p:spPr>
          <a:xfrm>
            <a:off x="4531996" y="2926079"/>
            <a:ext cx="3649980" cy="2569844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Why should I spend money now for a risk that might not happen?</a:t>
            </a:r>
          </a:p>
          <a:p>
            <a:pPr algn="ctr"/>
            <a:r>
              <a:rPr lang="en-US" b="1" dirty="0"/>
              <a:t>Who can I target and where.</a:t>
            </a:r>
          </a:p>
          <a:p>
            <a:pPr algn="ctr"/>
            <a:r>
              <a:rPr lang="en-US" b="1" dirty="0"/>
              <a:t>Insurance is too expensive.</a:t>
            </a:r>
            <a:endParaRPr lang="en-ZA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BEECAB-E9B5-AE9D-802A-4D96FA3D6647}"/>
              </a:ext>
            </a:extLst>
          </p:cNvPr>
          <p:cNvSpPr/>
          <p:nvPr/>
        </p:nvSpPr>
        <p:spPr>
          <a:xfrm>
            <a:off x="8275321" y="2926079"/>
            <a:ext cx="2880359" cy="2569844"/>
          </a:xfrm>
          <a:prstGeom prst="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Minimize the cost of insurance.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698577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{4B1D2907-6FEE-486F-90CD-0E4CD50EF81A}tf11437505_win32</Template>
  <TotalTime>0</TotalTime>
  <Words>61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 Pro Cond Light</vt:lpstr>
      <vt:lpstr>Speak Pro</vt:lpstr>
      <vt:lpstr>RetrospectVTI</vt:lpstr>
      <vt:lpstr>INTEGRATED PROJECT</vt:lpstr>
      <vt:lpstr>1.5. Project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</dc:title>
  <dc:creator>Lebogang Phalane</dc:creator>
  <cp:lastModifiedBy>Lebogang Phalane</cp:lastModifiedBy>
  <cp:revision>2</cp:revision>
  <dcterms:created xsi:type="dcterms:W3CDTF">2023-11-12T14:45:11Z</dcterms:created>
  <dcterms:modified xsi:type="dcterms:W3CDTF">2023-11-16T23:41:29Z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3ac1a253-da90-48fc-bc60-26d38ab8b20d_Enabled">
    <vt:lpwstr>true</vt:lpwstr>
  </property>
  <property fmtid="{D5CDD505-2E9C-101B-9397-08002B2CF9AE}" pid="4" name="MSIP_Label_3ac1a253-da90-48fc-bc60-26d38ab8b20d_SetDate">
    <vt:lpwstr>2023-11-12T14:49:26Z</vt:lpwstr>
  </property>
  <property fmtid="{D5CDD505-2E9C-101B-9397-08002B2CF9AE}" pid="5" name="MSIP_Label_3ac1a253-da90-48fc-bc60-26d38ab8b20d_Method">
    <vt:lpwstr>Standard</vt:lpwstr>
  </property>
  <property fmtid="{D5CDD505-2E9C-101B-9397-08002B2CF9AE}" pid="6" name="MSIP_Label_3ac1a253-da90-48fc-bc60-26d38ab8b20d_Name">
    <vt:lpwstr>Public</vt:lpwstr>
  </property>
  <property fmtid="{D5CDD505-2E9C-101B-9397-08002B2CF9AE}" pid="7" name="MSIP_Label_3ac1a253-da90-48fc-bc60-26d38ab8b20d_SiteId">
    <vt:lpwstr>01ea1ee8-0c15-4160-9922-f383f39a19be</vt:lpwstr>
  </property>
  <property fmtid="{D5CDD505-2E9C-101B-9397-08002B2CF9AE}" pid="8" name="MSIP_Label_3ac1a253-da90-48fc-bc60-26d38ab8b20d_ActionId">
    <vt:lpwstr>09dee01f-88be-42df-ab13-15e2e62d0c39</vt:lpwstr>
  </property>
  <property fmtid="{D5CDD505-2E9C-101B-9397-08002B2CF9AE}" pid="9" name="MSIP_Label_3ac1a253-da90-48fc-bc60-26d38ab8b20d_ContentBits">
    <vt:lpwstr>0</vt:lpwstr>
  </property>
</Properties>
</file>