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ntonio" panose="020B0604020202020204" charset="0"/>
      <p:regular r:id="rId9"/>
    </p:embeddedFont>
    <p:embeddedFont>
      <p:font typeface="Antonio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uc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3354" y="1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D7D5C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207104" y="2944648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9395" b="-9395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933450" y="2852762"/>
            <a:ext cx="8391022" cy="4295750"/>
            <a:chOff x="0" y="0"/>
            <a:chExt cx="11188030" cy="572766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04775"/>
              <a:ext cx="11061030" cy="456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200"/>
                </a:lnSpc>
              </a:pPr>
              <a:r>
                <a:rPr lang="en-US" sz="12000" b="1" spc="-54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PRÉSENTATION DU CV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7000" y="5181567"/>
              <a:ext cx="11061030" cy="546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Victorien Denoyelle</a:t>
              </a:r>
            </a:p>
          </p:txBody>
        </p:sp>
      </p:grpSp>
      <p:sp>
        <p:nvSpPr>
          <p:cNvPr id="12" name="TextBox 7">
            <a:extLst>
              <a:ext uri="{FF2B5EF4-FFF2-40B4-BE49-F238E27FC236}">
                <a16:creationId xmlns:a16="http://schemas.microsoft.com/office/drawing/2014/main" id="{36861E5E-4F41-4C28-B41C-DA4F250AD5CF}"/>
              </a:ext>
            </a:extLst>
          </p:cNvPr>
          <p:cNvSpPr txBox="1"/>
          <p:nvPr/>
        </p:nvSpPr>
        <p:spPr>
          <a:xfrm>
            <a:off x="5568757" y="-2037240"/>
            <a:ext cx="751142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 spc="-139" dirty="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PLAN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90CD9EE4-108C-41F9-BBA2-92A3428BF66D}"/>
              </a:ext>
            </a:extLst>
          </p:cNvPr>
          <p:cNvSpPr txBox="1"/>
          <p:nvPr/>
        </p:nvSpPr>
        <p:spPr>
          <a:xfrm>
            <a:off x="-6196429" y="5952832"/>
            <a:ext cx="4752265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EXPERIENCES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F4151D4-B707-4B30-9270-E64D891AF84F}"/>
              </a:ext>
            </a:extLst>
          </p:cNvPr>
          <p:cNvSpPr txBox="1"/>
          <p:nvPr/>
        </p:nvSpPr>
        <p:spPr>
          <a:xfrm>
            <a:off x="6767866" y="11474460"/>
            <a:ext cx="4752265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FORMATIONS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46B40C0-BEF9-4F4C-B244-FD7E641607EF}"/>
              </a:ext>
            </a:extLst>
          </p:cNvPr>
          <p:cNvSpPr txBox="1"/>
          <p:nvPr/>
        </p:nvSpPr>
        <p:spPr>
          <a:xfrm>
            <a:off x="21188278" y="5952832"/>
            <a:ext cx="4752265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QUALITES / COMPETENCES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0C93E553-BADD-4703-8C8B-4AC79DE6F265}"/>
              </a:ext>
            </a:extLst>
          </p:cNvPr>
          <p:cNvSpPr/>
          <p:nvPr/>
        </p:nvSpPr>
        <p:spPr>
          <a:xfrm rot="-5400000">
            <a:off x="4987739" y="12347761"/>
            <a:ext cx="267372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217B6BB4-ADCE-4EB6-B291-E4FAD5D1150D}"/>
              </a:ext>
            </a:extLst>
          </p:cNvPr>
          <p:cNvSpPr/>
          <p:nvPr/>
        </p:nvSpPr>
        <p:spPr>
          <a:xfrm rot="-5400000">
            <a:off x="10702739" y="12347761"/>
            <a:ext cx="267372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7135" y="-9285764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8882062"/>
            <a:ext cx="18288000" cy="1404938"/>
          </a:xfrm>
          <a:prstGeom prst="rect">
            <a:avLst/>
          </a:prstGeom>
          <a:solidFill>
            <a:srgbClr val="F1EEEE"/>
          </a:solidFill>
        </p:spPr>
      </p:sp>
      <p:sp>
        <p:nvSpPr>
          <p:cNvPr id="5" name="AutoShape 5"/>
          <p:cNvSpPr/>
          <p:nvPr/>
        </p:nvSpPr>
        <p:spPr>
          <a:xfrm rot="-5400000">
            <a:off x="4937555" y="6208899"/>
            <a:ext cx="267372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0676723" y="6208899"/>
            <a:ext cx="267372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5388285" y="1266792"/>
            <a:ext cx="751142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 spc="-139" dirty="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PLAN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942728"/>
            <a:ext cx="4752265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EXPERIENCES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67868" y="5971303"/>
            <a:ext cx="4752265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FORMATIONS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07035" y="5942728"/>
            <a:ext cx="4752265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QUALITES / COMPETENCES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25F54ED-41FC-46FD-ABF8-E23B8FB10845}"/>
              </a:ext>
            </a:extLst>
          </p:cNvPr>
          <p:cNvSpPr/>
          <p:nvPr/>
        </p:nvSpPr>
        <p:spPr>
          <a:xfrm>
            <a:off x="12507035" y="-5149902"/>
            <a:ext cx="2647890" cy="3125193"/>
          </a:xfrm>
          <a:custGeom>
            <a:avLst/>
            <a:gdLst/>
            <a:ahLst/>
            <a:cxnLst/>
            <a:rect l="l" t="t" r="r" b="b"/>
            <a:pathLst>
              <a:path w="2647890" h="3125193">
                <a:moveTo>
                  <a:pt x="0" y="0"/>
                </a:moveTo>
                <a:lnTo>
                  <a:pt x="2647890" y="0"/>
                </a:lnTo>
                <a:lnTo>
                  <a:pt x="2647890" y="3125192"/>
                </a:lnTo>
                <a:lnTo>
                  <a:pt x="0" y="312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AB7594-6B58-47F4-A18D-522DF2A51EE2}"/>
              </a:ext>
            </a:extLst>
          </p:cNvPr>
          <p:cNvSpPr/>
          <p:nvPr/>
        </p:nvSpPr>
        <p:spPr>
          <a:xfrm>
            <a:off x="8706184" y="12344840"/>
            <a:ext cx="3307400" cy="2796257"/>
          </a:xfrm>
          <a:custGeom>
            <a:avLst/>
            <a:gdLst/>
            <a:ahLst/>
            <a:cxnLst/>
            <a:rect l="l" t="t" r="r" b="b"/>
            <a:pathLst>
              <a:path w="3307400" h="2796257">
                <a:moveTo>
                  <a:pt x="0" y="0"/>
                </a:moveTo>
                <a:lnTo>
                  <a:pt x="3307401" y="0"/>
                </a:lnTo>
                <a:lnTo>
                  <a:pt x="3307401" y="2796256"/>
                </a:lnTo>
                <a:lnTo>
                  <a:pt x="0" y="2796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E4C4D016-230E-46EC-BACF-0037A3352DAC}"/>
              </a:ext>
            </a:extLst>
          </p:cNvPr>
          <p:cNvSpPr/>
          <p:nvPr/>
        </p:nvSpPr>
        <p:spPr>
          <a:xfrm>
            <a:off x="20269200" y="5105400"/>
            <a:ext cx="2961075" cy="2961075"/>
          </a:xfrm>
          <a:custGeom>
            <a:avLst/>
            <a:gdLst/>
            <a:ahLst/>
            <a:cxnLst/>
            <a:rect l="l" t="t" r="r" b="b"/>
            <a:pathLst>
              <a:path w="2961075" h="2961075">
                <a:moveTo>
                  <a:pt x="0" y="0"/>
                </a:moveTo>
                <a:lnTo>
                  <a:pt x="2961075" y="0"/>
                </a:lnTo>
                <a:lnTo>
                  <a:pt x="2961075" y="2961074"/>
                </a:lnTo>
                <a:lnTo>
                  <a:pt x="0" y="2961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298225" y="5390314"/>
            <a:ext cx="2961075" cy="2961075"/>
          </a:xfrm>
          <a:custGeom>
            <a:avLst/>
            <a:gdLst/>
            <a:ahLst/>
            <a:cxnLst/>
            <a:rect l="l" t="t" r="r" b="b"/>
            <a:pathLst>
              <a:path w="2961075" h="2961075">
                <a:moveTo>
                  <a:pt x="0" y="0"/>
                </a:moveTo>
                <a:lnTo>
                  <a:pt x="2961075" y="0"/>
                </a:lnTo>
                <a:lnTo>
                  <a:pt x="2961075" y="2961074"/>
                </a:lnTo>
                <a:lnTo>
                  <a:pt x="0" y="2961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890577" y="5555132"/>
            <a:ext cx="3307400" cy="2796257"/>
          </a:xfrm>
          <a:custGeom>
            <a:avLst/>
            <a:gdLst/>
            <a:ahLst/>
            <a:cxnLst/>
            <a:rect l="l" t="t" r="r" b="b"/>
            <a:pathLst>
              <a:path w="3307400" h="2796257">
                <a:moveTo>
                  <a:pt x="0" y="0"/>
                </a:moveTo>
                <a:lnTo>
                  <a:pt x="3307401" y="0"/>
                </a:lnTo>
                <a:lnTo>
                  <a:pt x="3307401" y="2796256"/>
                </a:lnTo>
                <a:lnTo>
                  <a:pt x="0" y="2796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97978" y="1627679"/>
            <a:ext cx="2647890" cy="3125193"/>
          </a:xfrm>
          <a:custGeom>
            <a:avLst/>
            <a:gdLst/>
            <a:ahLst/>
            <a:cxnLst/>
            <a:rect l="l" t="t" r="r" b="b"/>
            <a:pathLst>
              <a:path w="2647890" h="3125193">
                <a:moveTo>
                  <a:pt x="0" y="0"/>
                </a:moveTo>
                <a:lnTo>
                  <a:pt x="2647890" y="0"/>
                </a:lnTo>
                <a:lnTo>
                  <a:pt x="2647890" y="3125192"/>
                </a:lnTo>
                <a:lnTo>
                  <a:pt x="0" y="3125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624387"/>
            <a:ext cx="491132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b="1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EXPERIENCES</a:t>
            </a:r>
          </a:p>
        </p:txBody>
      </p:sp>
      <p:sp>
        <p:nvSpPr>
          <p:cNvPr id="8" name="AutoShape 15">
            <a:extLst>
              <a:ext uri="{FF2B5EF4-FFF2-40B4-BE49-F238E27FC236}">
                <a16:creationId xmlns:a16="http://schemas.microsoft.com/office/drawing/2014/main" id="{0C2279A7-4B3C-496B-BBA8-F74BB89150C8}"/>
              </a:ext>
            </a:extLst>
          </p:cNvPr>
          <p:cNvSpPr/>
          <p:nvPr/>
        </p:nvSpPr>
        <p:spPr>
          <a:xfrm>
            <a:off x="0" y="12564524"/>
            <a:ext cx="18288000" cy="1594831"/>
          </a:xfrm>
          <a:prstGeom prst="rect">
            <a:avLst/>
          </a:prstGeom>
          <a:solidFill>
            <a:srgbClr val="48B281"/>
          </a:solidFill>
        </p:spPr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27FAA578-92C1-4EB7-906E-EF42A9422235}"/>
              </a:ext>
            </a:extLst>
          </p:cNvPr>
          <p:cNvGrpSpPr/>
          <p:nvPr/>
        </p:nvGrpSpPr>
        <p:grpSpPr>
          <a:xfrm rot="5400000">
            <a:off x="-1500569" y="13025467"/>
            <a:ext cx="9969865" cy="5483532"/>
            <a:chOff x="0" y="0"/>
            <a:chExt cx="4060919" cy="2233549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44FDD95C-76B3-4DE3-BC70-03E87D80F3B9}"/>
                </a:ext>
              </a:extLst>
            </p:cNvPr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2259EFB3-CC36-4A69-95AA-66B226671168}"/>
                </a:ext>
              </a:extLst>
            </p:cNvPr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FE8C3F80-A3C4-4288-8818-400046FD0341}"/>
              </a:ext>
            </a:extLst>
          </p:cNvPr>
          <p:cNvGrpSpPr/>
          <p:nvPr/>
        </p:nvGrpSpPr>
        <p:grpSpPr>
          <a:xfrm rot="5400000">
            <a:off x="4159067" y="12940913"/>
            <a:ext cx="9969865" cy="5483532"/>
            <a:chOff x="0" y="0"/>
            <a:chExt cx="4060919" cy="2233549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7529581-45B0-4053-A96F-DA3D054CE9CE}"/>
                </a:ext>
              </a:extLst>
            </p:cNvPr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B2E9FE1-2C81-4CFA-B776-19B36C5031FE}"/>
                </a:ext>
              </a:extLst>
            </p:cNvPr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17C108D-F7FD-4D07-8BC5-4378D4E6803F}"/>
              </a:ext>
            </a:extLst>
          </p:cNvPr>
          <p:cNvGrpSpPr/>
          <p:nvPr/>
        </p:nvGrpSpPr>
        <p:grpSpPr>
          <a:xfrm rot="5400000">
            <a:off x="10063850" y="12894459"/>
            <a:ext cx="9969865" cy="5483532"/>
            <a:chOff x="0" y="0"/>
            <a:chExt cx="4060919" cy="2233549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5C3E76A-C081-48C7-9B37-EE6072DF4401}"/>
                </a:ext>
              </a:extLst>
            </p:cNvPr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DA946C3-2352-4E6A-BFEF-4E644C5EEF15}"/>
                </a:ext>
              </a:extLst>
            </p:cNvPr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18" name="TextBox 12">
            <a:extLst>
              <a:ext uri="{FF2B5EF4-FFF2-40B4-BE49-F238E27FC236}">
                <a16:creationId xmlns:a16="http://schemas.microsoft.com/office/drawing/2014/main" id="{EB3F316A-3E01-4BF0-9C00-B045031C3F9F}"/>
              </a:ext>
            </a:extLst>
          </p:cNvPr>
          <p:cNvSpPr txBox="1"/>
          <p:nvPr/>
        </p:nvSpPr>
        <p:spPr>
          <a:xfrm>
            <a:off x="1608321" y="13046710"/>
            <a:ext cx="375208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0"/>
              </a:lnSpc>
            </a:pPr>
            <a:r>
              <a:rPr lang="en-US" sz="53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POSTBAC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A98A935-47C8-460D-9843-0BB10C3E482B}"/>
              </a:ext>
            </a:extLst>
          </p:cNvPr>
          <p:cNvSpPr txBox="1"/>
          <p:nvPr/>
        </p:nvSpPr>
        <p:spPr>
          <a:xfrm>
            <a:off x="7267957" y="12938394"/>
            <a:ext cx="375208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0"/>
              </a:lnSpc>
            </a:pPr>
            <a:r>
              <a:rPr lang="en-US" sz="53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0A9E1197-E7E5-4688-B60C-E289F26769FD}"/>
              </a:ext>
            </a:extLst>
          </p:cNvPr>
          <p:cNvSpPr txBox="1"/>
          <p:nvPr/>
        </p:nvSpPr>
        <p:spPr>
          <a:xfrm>
            <a:off x="13172740" y="13008610"/>
            <a:ext cx="375208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0"/>
              </a:lnSpc>
            </a:pPr>
            <a:r>
              <a:rPr lang="en-US" sz="53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BREVET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95264368-47EF-4791-99B3-3825592EFB3B}"/>
              </a:ext>
            </a:extLst>
          </p:cNvPr>
          <p:cNvSpPr txBox="1"/>
          <p:nvPr/>
        </p:nvSpPr>
        <p:spPr>
          <a:xfrm>
            <a:off x="1924621" y="-2585456"/>
            <a:ext cx="1443875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 spc="-139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Formations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>
            <a:extLst>
              <a:ext uri="{FF2B5EF4-FFF2-40B4-BE49-F238E27FC236}">
                <a16:creationId xmlns:a16="http://schemas.microsoft.com/office/drawing/2014/main" id="{2D7F97CD-636B-4070-B4AE-A60FD8CFFC67}"/>
              </a:ext>
            </a:extLst>
          </p:cNvPr>
          <p:cNvGrpSpPr/>
          <p:nvPr/>
        </p:nvGrpSpPr>
        <p:grpSpPr>
          <a:xfrm>
            <a:off x="3110600" y="8953500"/>
            <a:ext cx="13313729" cy="13313729"/>
            <a:chOff x="0" y="0"/>
            <a:chExt cx="6350000" cy="6350000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4E93EB56-593A-47AF-8809-DB91C821351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id="2" name="Group 2"/>
          <p:cNvGrpSpPr/>
          <p:nvPr/>
        </p:nvGrpSpPr>
        <p:grpSpPr>
          <a:xfrm rot="5400000">
            <a:off x="-1638239" y="4966986"/>
            <a:ext cx="9969865" cy="5483532"/>
            <a:chOff x="0" y="0"/>
            <a:chExt cx="4060919" cy="2233549"/>
          </a:xfrm>
        </p:grpSpPr>
        <p:sp>
          <p:nvSpPr>
            <p:cNvPr id="3" name="Freeform 3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9956374" y="4966986"/>
            <a:ext cx="9969865" cy="5483532"/>
            <a:chOff x="0" y="0"/>
            <a:chExt cx="4060919" cy="2233549"/>
          </a:xfrm>
        </p:grpSpPr>
        <p:sp>
          <p:nvSpPr>
            <p:cNvPr id="6" name="Freeform 6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4159068" y="4966986"/>
            <a:ext cx="9969865" cy="5483532"/>
            <a:chOff x="0" y="0"/>
            <a:chExt cx="4060919" cy="2233549"/>
          </a:xfrm>
        </p:grpSpPr>
        <p:sp>
          <p:nvSpPr>
            <p:cNvPr id="9" name="Freeform 9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924623" y="1038225"/>
            <a:ext cx="1443875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 spc="-139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Formations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0652" y="5150763"/>
            <a:ext cx="375208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0"/>
              </a:lnSpc>
            </a:pPr>
            <a:r>
              <a:rPr lang="en-US" sz="53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POSTBAC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065265" y="5150763"/>
            <a:ext cx="375208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0"/>
              </a:lnSpc>
            </a:pPr>
            <a:r>
              <a:rPr lang="en-US" sz="53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BREVET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62384" y="5150763"/>
            <a:ext cx="375208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0"/>
              </a:lnSpc>
            </a:pPr>
            <a:r>
              <a:rPr lang="en-US" sz="5300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</a:t>
            </a:r>
          </a:p>
        </p:txBody>
      </p:sp>
      <p:sp>
        <p:nvSpPr>
          <p:cNvPr id="15" name="AutoShape 15"/>
          <p:cNvSpPr/>
          <p:nvPr/>
        </p:nvSpPr>
        <p:spPr>
          <a:xfrm>
            <a:off x="0" y="8692169"/>
            <a:ext cx="18288000" cy="1594831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AE832A1D-5D96-4AE9-9B78-789D34D608E9}"/>
              </a:ext>
            </a:extLst>
          </p:cNvPr>
          <p:cNvSpPr txBox="1"/>
          <p:nvPr/>
        </p:nvSpPr>
        <p:spPr>
          <a:xfrm>
            <a:off x="-9515756" y="4339181"/>
            <a:ext cx="6545480" cy="58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3581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QUALITES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A31502FA-373A-4414-B992-12207F2F09A5}"/>
              </a:ext>
            </a:extLst>
          </p:cNvPr>
          <p:cNvSpPr txBox="1"/>
          <p:nvPr/>
        </p:nvSpPr>
        <p:spPr>
          <a:xfrm>
            <a:off x="19354800" y="3908421"/>
            <a:ext cx="6337066" cy="565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7"/>
              </a:lnSpc>
            </a:pPr>
            <a:r>
              <a:rPr lang="en-US" sz="3467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COMPETENCES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8AC3C1EB-3103-40C1-A1CD-C6470ACE095A}"/>
              </a:ext>
            </a:extLst>
          </p:cNvPr>
          <p:cNvSpPr txBox="1"/>
          <p:nvPr/>
        </p:nvSpPr>
        <p:spPr>
          <a:xfrm>
            <a:off x="5222735" y="-4369897"/>
            <a:ext cx="7511429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 spc="-139" dirty="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QUALITES / COMPETENCES</a:t>
            </a: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534C008D-021C-4714-BCB2-7BFF9B8284EB}"/>
              </a:ext>
            </a:extLst>
          </p:cNvPr>
          <p:cNvSpPr/>
          <p:nvPr/>
        </p:nvSpPr>
        <p:spPr>
          <a:xfrm flipV="1">
            <a:off x="9220200" y="12153900"/>
            <a:ext cx="0" cy="26737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7135" y="-9285764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0" y="8882062"/>
            <a:ext cx="18288000" cy="1404938"/>
          </a:xfrm>
          <a:prstGeom prst="rect">
            <a:avLst/>
          </a:prstGeom>
          <a:solidFill>
            <a:srgbClr val="F1EEEE"/>
          </a:solidFill>
        </p:spPr>
      </p:sp>
      <p:sp>
        <p:nvSpPr>
          <p:cNvPr id="5" name="AutoShape 5"/>
          <p:cNvSpPr/>
          <p:nvPr/>
        </p:nvSpPr>
        <p:spPr>
          <a:xfrm flipV="1">
            <a:off x="9148763" y="4876800"/>
            <a:ext cx="0" cy="26737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388285" y="738154"/>
            <a:ext cx="7511429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b="1" spc="-139" dirty="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QUALITES / COMPETENCES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470923"/>
            <a:ext cx="6545480" cy="58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3581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QUALITES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76732" y="5470923"/>
            <a:ext cx="6337066" cy="565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7"/>
              </a:lnSpc>
            </a:pPr>
            <a:r>
              <a:rPr lang="en-US" sz="3467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COMPETENCES</a:t>
            </a:r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794399A3-05E4-4EC1-9695-5BDD7226CE06}"/>
              </a:ext>
            </a:extLst>
          </p:cNvPr>
          <p:cNvSpPr/>
          <p:nvPr/>
        </p:nvSpPr>
        <p:spPr>
          <a:xfrm>
            <a:off x="38100" y="11410412"/>
            <a:ext cx="18288000" cy="1594831"/>
          </a:xfrm>
          <a:prstGeom prst="rect">
            <a:avLst/>
          </a:prstGeom>
          <a:solidFill>
            <a:srgbClr val="48B281"/>
          </a:solidFill>
        </p:spPr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655DF55-18CE-4C77-B2F2-708AF103F71F}"/>
              </a:ext>
            </a:extLst>
          </p:cNvPr>
          <p:cNvSpPr txBox="1"/>
          <p:nvPr/>
        </p:nvSpPr>
        <p:spPr>
          <a:xfrm>
            <a:off x="20726400" y="214279"/>
            <a:ext cx="456775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spc="-139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Photographie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D949D11-C9AD-4B27-9CEF-DD70E533CF2A}"/>
              </a:ext>
            </a:extLst>
          </p:cNvPr>
          <p:cNvSpPr txBox="1"/>
          <p:nvPr/>
        </p:nvSpPr>
        <p:spPr>
          <a:xfrm>
            <a:off x="-3937923" y="5006155"/>
            <a:ext cx="2786221" cy="1047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spc="-139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Karting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B66F24D-BC99-4B67-931A-0272C70F868A}"/>
              </a:ext>
            </a:extLst>
          </p:cNvPr>
          <p:cNvSpPr txBox="1"/>
          <p:nvPr/>
        </p:nvSpPr>
        <p:spPr>
          <a:xfrm>
            <a:off x="16489817" y="13604780"/>
            <a:ext cx="3672566" cy="1047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spc="-139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Simracing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1B355B5D-67F4-457E-BCAA-8B7903691E3A}"/>
              </a:ext>
            </a:extLst>
          </p:cNvPr>
          <p:cNvSpPr txBox="1"/>
          <p:nvPr/>
        </p:nvSpPr>
        <p:spPr>
          <a:xfrm>
            <a:off x="-9450813" y="4876800"/>
            <a:ext cx="3976407" cy="1070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07"/>
              </a:lnSpc>
            </a:pPr>
            <a:r>
              <a:rPr lang="en-US" sz="7089" b="1" spc="-141" dirty="0" err="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Mes</a:t>
            </a:r>
            <a:r>
              <a:rPr lang="en-US" sz="7089" b="1" spc="-141" dirty="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 </a:t>
            </a:r>
            <a:r>
              <a:rPr lang="en-US" sz="7089" b="1" spc="-141" dirty="0" err="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Loisirs</a:t>
            </a:r>
            <a:endParaRPr lang="en-US" sz="7089" b="1" spc="-141" dirty="0">
              <a:solidFill>
                <a:srgbClr val="FFFFFF"/>
              </a:solidFill>
              <a:latin typeface="Antonio Bold"/>
              <a:ea typeface="Antonio Bold"/>
              <a:cs typeface="Antonio Bold"/>
              <a:sym typeface="Antoni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4608074"/>
            <a:ext cx="3976407" cy="1070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07"/>
              </a:lnSpc>
            </a:pPr>
            <a:r>
              <a:rPr lang="en-US" sz="7089" b="1" spc="-141" dirty="0" err="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Mes</a:t>
            </a:r>
            <a:r>
              <a:rPr lang="en-US" sz="7089" b="1" spc="-141" dirty="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 </a:t>
            </a:r>
            <a:r>
              <a:rPr lang="en-US" sz="7089" b="1" spc="-141" dirty="0" err="1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Loisirs</a:t>
            </a:r>
            <a:endParaRPr lang="en-US" sz="7089" b="1" spc="-141" dirty="0">
              <a:solidFill>
                <a:srgbClr val="FFFFFF"/>
              </a:solidFill>
              <a:latin typeface="Antonio Bold"/>
              <a:ea typeface="Antonio Bold"/>
              <a:cs typeface="Antonio Bold"/>
              <a:sym typeface="Antoni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763000" y="4733991"/>
            <a:ext cx="2786221" cy="1047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spc="-139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Karting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86634" y="6574302"/>
            <a:ext cx="3672566" cy="1047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spc="-139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Simracing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18951" y="2641638"/>
            <a:ext cx="456775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spc="-139" dirty="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Photographie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784176F2-7AB2-4928-BA05-DBB989213933}"/>
              </a:ext>
            </a:extLst>
          </p:cNvPr>
          <p:cNvSpPr txBox="1"/>
          <p:nvPr/>
        </p:nvSpPr>
        <p:spPr>
          <a:xfrm>
            <a:off x="-9906000" y="-4913790"/>
            <a:ext cx="8295772" cy="340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2000" spc="-540" dirty="0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MERCI POUR VOTRE ATTENTION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D7D5C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207104" y="2944648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9395" b="-9395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933450" y="2957537"/>
            <a:ext cx="8295772" cy="340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2000" spc="-540" dirty="0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MERCI POUR VOTRE ATTENTION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</Words>
  <Application>Microsoft Office PowerPoint</Application>
  <PresentationFormat>Personnalisé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Antonio</vt:lpstr>
      <vt:lpstr>Arial</vt:lpstr>
      <vt:lpstr>Antonio Bold</vt:lpstr>
      <vt:lpstr>Calibri</vt:lpstr>
      <vt:lpstr>Open Sauce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CV</dc:title>
  <cp:lastModifiedBy>Victorien Denoyelle</cp:lastModifiedBy>
  <cp:revision>3</cp:revision>
  <dcterms:created xsi:type="dcterms:W3CDTF">2006-08-16T00:00:00Z</dcterms:created>
  <dcterms:modified xsi:type="dcterms:W3CDTF">2024-10-03T14:23:47Z</dcterms:modified>
  <dc:identifier>DAGQXirnTiI</dc:identifier>
</cp:coreProperties>
</file>