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7" r:id="rId2"/>
    <p:sldId id="274" r:id="rId3"/>
    <p:sldId id="275" r:id="rId4"/>
    <p:sldId id="276" r:id="rId5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3F26D-4AA4-4670-A20F-A108231B7E98}" v="2" dt="2023-01-18T13:45:03.6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BI Othmane" userId="cac36eed-0cf4-46e3-bab9-4d3b1ed45bdc" providerId="ADAL" clId="{51F821D8-7858-4C06-87B8-6E89A5445ACE}"/>
    <pc:docChg chg="custSel modSld modNotesMaster modHandout">
      <pc:chgData name="DOUBI Othmane" userId="cac36eed-0cf4-46e3-bab9-4d3b1ed45bdc" providerId="ADAL" clId="{51F821D8-7858-4C06-87B8-6E89A5445ACE}" dt="2022-01-19T10:27:02.808" v="518"/>
      <pc:docMkLst>
        <pc:docMk/>
      </pc:docMkLst>
      <pc:sldChg chg="modSp mod">
        <pc:chgData name="DOUBI Othmane" userId="cac36eed-0cf4-46e3-bab9-4d3b1ed45bdc" providerId="ADAL" clId="{51F821D8-7858-4C06-87B8-6E89A5445ACE}" dt="2022-01-19T09:24:01.644" v="344"/>
        <pc:sldMkLst>
          <pc:docMk/>
          <pc:sldMk cId="27928322" sldId="267"/>
        </pc:sldMkLst>
        <pc:spChg chg="mod">
          <ac:chgData name="DOUBI Othmane" userId="cac36eed-0cf4-46e3-bab9-4d3b1ed45bdc" providerId="ADAL" clId="{51F821D8-7858-4C06-87B8-6E89A5445ACE}" dt="2022-01-19T09:14:36.830" v="142" actId="20577"/>
          <ac:spMkLst>
            <pc:docMk/>
            <pc:sldMk cId="27928322" sldId="267"/>
            <ac:spMk id="3" creationId="{00000000-0000-0000-0000-000000000000}"/>
          </ac:spMkLst>
        </pc:spChg>
        <pc:graphicFrameChg chg="mod modGraphic">
          <ac:chgData name="DOUBI Othmane" userId="cac36eed-0cf4-46e3-bab9-4d3b1ed45bdc" providerId="ADAL" clId="{51F821D8-7858-4C06-87B8-6E89A5445ACE}" dt="2022-01-19T09:24:01.644" v="344"/>
          <ac:graphicFrameMkLst>
            <pc:docMk/>
            <pc:sldMk cId="27928322" sldId="267"/>
            <ac:graphicFrameMk id="4" creationId="{6927EAB5-57FB-4162-81CF-75DA59B37301}"/>
          </ac:graphicFrameMkLst>
        </pc:graphicFrameChg>
      </pc:sldChg>
      <pc:sldChg chg="modSp mod">
        <pc:chgData name="DOUBI Othmane" userId="cac36eed-0cf4-46e3-bab9-4d3b1ed45bdc" providerId="ADAL" clId="{51F821D8-7858-4C06-87B8-6E89A5445ACE}" dt="2022-01-19T09:27:09.780" v="517" actId="20577"/>
        <pc:sldMkLst>
          <pc:docMk/>
          <pc:sldMk cId="3338289037" sldId="274"/>
        </pc:sldMkLst>
        <pc:spChg chg="mod">
          <ac:chgData name="DOUBI Othmane" userId="cac36eed-0cf4-46e3-bab9-4d3b1ed45bdc" providerId="ADAL" clId="{51F821D8-7858-4C06-87B8-6E89A5445ACE}" dt="2022-01-19T09:27:09.780" v="517" actId="20577"/>
          <ac:spMkLst>
            <pc:docMk/>
            <pc:sldMk cId="3338289037" sldId="274"/>
            <ac:spMk id="3" creationId="{00000000-0000-0000-0000-000000000000}"/>
          </ac:spMkLst>
        </pc:spChg>
      </pc:sldChg>
    </pc:docChg>
  </pc:docChgLst>
  <pc:docChgLst>
    <pc:chgData name="DOUBI Othmane" userId="cac36eed-0cf4-46e3-bab9-4d3b1ed45bdc" providerId="ADAL" clId="{CA253656-AB52-4D45-B890-9091BF1CC3F7}"/>
    <pc:docChg chg="custSel addSld delSld modSld delMainMaster">
      <pc:chgData name="DOUBI Othmane" userId="cac36eed-0cf4-46e3-bab9-4d3b1ed45bdc" providerId="ADAL" clId="{CA253656-AB52-4D45-B890-9091BF1CC3F7}" dt="2022-01-19T09:04:15.906" v="31" actId="478"/>
      <pc:docMkLst>
        <pc:docMk/>
      </pc:docMkLst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3203490097" sldId="257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3274386548" sldId="258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2414357704" sldId="259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957318715" sldId="261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2163402890" sldId="264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3758340508" sldId="265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928842333" sldId="266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2268826687" sldId="268"/>
        </pc:sldMkLst>
      </pc:sldChg>
      <pc:sldChg chg="del">
        <pc:chgData name="DOUBI Othmane" userId="cac36eed-0cf4-46e3-bab9-4d3b1ed45bdc" providerId="ADAL" clId="{CA253656-AB52-4D45-B890-9091BF1CC3F7}" dt="2022-01-19T08:58:24.283" v="0" actId="47"/>
        <pc:sldMkLst>
          <pc:docMk/>
          <pc:sldMk cId="2259784783" sldId="269"/>
        </pc:sldMkLst>
      </pc:sldChg>
      <pc:sldChg chg="addSp delSp mod">
        <pc:chgData name="DOUBI Othmane" userId="cac36eed-0cf4-46e3-bab9-4d3b1ed45bdc" providerId="ADAL" clId="{CA253656-AB52-4D45-B890-9091BF1CC3F7}" dt="2022-01-19T09:04:15.906" v="31" actId="478"/>
        <pc:sldMkLst>
          <pc:docMk/>
          <pc:sldMk cId="3338289037" sldId="274"/>
        </pc:sldMkLst>
        <pc:picChg chg="add del">
          <ac:chgData name="DOUBI Othmane" userId="cac36eed-0cf4-46e3-bab9-4d3b1ed45bdc" providerId="ADAL" clId="{CA253656-AB52-4D45-B890-9091BF1CC3F7}" dt="2022-01-19T09:04:15.906" v="31" actId="478"/>
          <ac:picMkLst>
            <pc:docMk/>
            <pc:sldMk cId="3338289037" sldId="274"/>
            <ac:picMk id="4" creationId="{30ACB221-845A-4334-BD99-A8FA1F8DEC46}"/>
          </ac:picMkLst>
        </pc:picChg>
      </pc:sldChg>
      <pc:sldChg chg="delSp modSp add mod">
        <pc:chgData name="DOUBI Othmane" userId="cac36eed-0cf4-46e3-bab9-4d3b1ed45bdc" providerId="ADAL" clId="{CA253656-AB52-4D45-B890-9091BF1CC3F7}" dt="2022-01-19T09:03:26.138" v="30" actId="20577"/>
        <pc:sldMkLst>
          <pc:docMk/>
          <pc:sldMk cId="1833520140" sldId="275"/>
        </pc:sldMkLst>
        <pc:spChg chg="mod">
          <ac:chgData name="DOUBI Othmane" userId="cac36eed-0cf4-46e3-bab9-4d3b1ed45bdc" providerId="ADAL" clId="{CA253656-AB52-4D45-B890-9091BF1CC3F7}" dt="2022-01-19T09:03:04.518" v="4" actId="20577"/>
          <ac:spMkLst>
            <pc:docMk/>
            <pc:sldMk cId="1833520140" sldId="275"/>
            <ac:spMk id="2" creationId="{00000000-0000-0000-0000-000000000000}"/>
          </ac:spMkLst>
        </pc:spChg>
        <pc:spChg chg="mod">
          <ac:chgData name="DOUBI Othmane" userId="cac36eed-0cf4-46e3-bab9-4d3b1ed45bdc" providerId="ADAL" clId="{CA253656-AB52-4D45-B890-9091BF1CC3F7}" dt="2022-01-19T09:03:26.138" v="30" actId="20577"/>
          <ac:spMkLst>
            <pc:docMk/>
            <pc:sldMk cId="1833520140" sldId="275"/>
            <ac:spMk id="3" creationId="{00000000-0000-0000-0000-000000000000}"/>
          </ac:spMkLst>
        </pc:spChg>
        <pc:graphicFrameChg chg="del">
          <ac:chgData name="DOUBI Othmane" userId="cac36eed-0cf4-46e3-bab9-4d3b1ed45bdc" providerId="ADAL" clId="{CA253656-AB52-4D45-B890-9091BF1CC3F7}" dt="2022-01-19T09:03:11.112" v="5" actId="478"/>
          <ac:graphicFrameMkLst>
            <pc:docMk/>
            <pc:sldMk cId="1833520140" sldId="275"/>
            <ac:graphicFrameMk id="6" creationId="{08F25B2C-FF39-4800-9916-6CB0BF6DF102}"/>
          </ac:graphicFrameMkLst>
        </pc:graphicFrameChg>
        <pc:picChg chg="mod">
          <ac:chgData name="DOUBI Othmane" userId="cac36eed-0cf4-46e3-bab9-4d3b1ed45bdc" providerId="ADAL" clId="{CA253656-AB52-4D45-B890-9091BF1CC3F7}" dt="2022-01-19T09:03:17.924" v="8" actId="1076"/>
          <ac:picMkLst>
            <pc:docMk/>
            <pc:sldMk cId="1833520140" sldId="275"/>
            <ac:picMk id="4" creationId="{30ACB221-845A-4334-BD99-A8FA1F8DEC46}"/>
          </ac:picMkLst>
        </pc:picChg>
      </pc:sldChg>
      <pc:sldMasterChg chg="del delSldLayout">
        <pc:chgData name="DOUBI Othmane" userId="cac36eed-0cf4-46e3-bab9-4d3b1ed45bdc" providerId="ADAL" clId="{CA253656-AB52-4D45-B890-9091BF1CC3F7}" dt="2022-01-19T08:58:24.283" v="0" actId="47"/>
        <pc:sldMasterMkLst>
          <pc:docMk/>
          <pc:sldMasterMk cId="3350917629" sldId="2147483676"/>
        </pc:sldMasterMkLst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2043630741" sldId="2147483677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2482392669" sldId="2147483678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3114090633" sldId="2147483679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2392146055" sldId="2147483680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339049207" sldId="2147483681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404559388" sldId="2147483682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4069358821" sldId="2147483683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3831293475" sldId="2147483684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870260345" sldId="2147483685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1520100889" sldId="2147483686"/>
          </pc:sldLayoutMkLst>
        </pc:sldLayoutChg>
        <pc:sldLayoutChg chg="del">
          <pc:chgData name="DOUBI Othmane" userId="cac36eed-0cf4-46e3-bab9-4d3b1ed45bdc" providerId="ADAL" clId="{CA253656-AB52-4D45-B890-9091BF1CC3F7}" dt="2022-01-19T08:58:24.283" v="0" actId="47"/>
          <pc:sldLayoutMkLst>
            <pc:docMk/>
            <pc:sldMasterMk cId="3350917629" sldId="2147483676"/>
            <pc:sldLayoutMk cId="702272553" sldId="2147483687"/>
          </pc:sldLayoutMkLst>
        </pc:sldLayoutChg>
      </pc:sldMasterChg>
    </pc:docChg>
  </pc:docChgLst>
  <pc:docChgLst>
    <pc:chgData name="DOUBI Othmane" userId="cac36eed-0cf4-46e3-bab9-4d3b1ed45bdc" providerId="ADAL" clId="{C483F26D-4AA4-4670-A20F-A108231B7E98}"/>
    <pc:docChg chg="custSel addSld modSld">
      <pc:chgData name="DOUBI Othmane" userId="cac36eed-0cf4-46e3-bab9-4d3b1ed45bdc" providerId="ADAL" clId="{C483F26D-4AA4-4670-A20F-A108231B7E98}" dt="2023-01-18T13:45:56.554" v="37" actId="20577"/>
      <pc:docMkLst>
        <pc:docMk/>
      </pc:docMkLst>
      <pc:sldChg chg="modSp mod">
        <pc:chgData name="DOUBI Othmane" userId="cac36eed-0cf4-46e3-bab9-4d3b1ed45bdc" providerId="ADAL" clId="{C483F26D-4AA4-4670-A20F-A108231B7E98}" dt="2023-01-18T13:45:56.554" v="37" actId="20577"/>
        <pc:sldMkLst>
          <pc:docMk/>
          <pc:sldMk cId="27928322" sldId="267"/>
        </pc:sldMkLst>
        <pc:spChg chg="mod">
          <ac:chgData name="DOUBI Othmane" userId="cac36eed-0cf4-46e3-bab9-4d3b1ed45bdc" providerId="ADAL" clId="{C483F26D-4AA4-4670-A20F-A108231B7E98}" dt="2023-01-18T13:45:56.554" v="37" actId="20577"/>
          <ac:spMkLst>
            <pc:docMk/>
            <pc:sldMk cId="27928322" sldId="267"/>
            <ac:spMk id="3" creationId="{00000000-0000-0000-0000-000000000000}"/>
          </ac:spMkLst>
        </pc:spChg>
      </pc:sldChg>
      <pc:sldChg chg="addSp delSp modSp add mod">
        <pc:chgData name="DOUBI Othmane" userId="cac36eed-0cf4-46e3-bab9-4d3b1ed45bdc" providerId="ADAL" clId="{C483F26D-4AA4-4670-A20F-A108231B7E98}" dt="2023-01-18T13:45:22.957" v="35" actId="20577"/>
        <pc:sldMkLst>
          <pc:docMk/>
          <pc:sldMk cId="495704799" sldId="276"/>
        </pc:sldMkLst>
        <pc:spChg chg="mod">
          <ac:chgData name="DOUBI Othmane" userId="cac36eed-0cf4-46e3-bab9-4d3b1ed45bdc" providerId="ADAL" clId="{C483F26D-4AA4-4670-A20F-A108231B7E98}" dt="2023-01-18T13:45:22.957" v="35" actId="20577"/>
          <ac:spMkLst>
            <pc:docMk/>
            <pc:sldMk cId="495704799" sldId="276"/>
            <ac:spMk id="3" creationId="{00000000-0000-0000-0000-000000000000}"/>
          </ac:spMkLst>
        </pc:spChg>
        <pc:picChg chg="del">
          <ac:chgData name="DOUBI Othmane" userId="cac36eed-0cf4-46e3-bab9-4d3b1ed45bdc" providerId="ADAL" clId="{C483F26D-4AA4-4670-A20F-A108231B7E98}" dt="2023-01-18T13:44:46.796" v="9" actId="478"/>
          <ac:picMkLst>
            <pc:docMk/>
            <pc:sldMk cId="495704799" sldId="276"/>
            <ac:picMk id="4" creationId="{30ACB221-845A-4334-BD99-A8FA1F8DEC46}"/>
          </ac:picMkLst>
        </pc:picChg>
        <pc:picChg chg="add mod">
          <ac:chgData name="DOUBI Othmane" userId="cac36eed-0cf4-46e3-bab9-4d3b1ed45bdc" providerId="ADAL" clId="{C483F26D-4AA4-4670-A20F-A108231B7E98}" dt="2023-01-18T13:45:11.122" v="12" actId="1076"/>
          <ac:picMkLst>
            <pc:docMk/>
            <pc:sldMk cId="495704799" sldId="276"/>
            <ac:picMk id="5" creationId="{21E99029-D57D-4196-9C9F-0894E1DB4E4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DC448-D37B-43D7-807E-17C3C4B5CBCB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9D5F6-A116-4FF7-BE3E-DDF88BDE65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502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975D-1F80-499F-8176-6A0396EFF43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5204-1EA2-43D9-A61E-24B2F6719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5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6710" y="989191"/>
            <a:ext cx="8248793" cy="5222808"/>
          </a:xfrm>
        </p:spPr>
        <p:txBody>
          <a:bodyPr/>
          <a:lstStyle>
            <a:lvl1pPr>
              <a:spcBef>
                <a:spcPts val="562"/>
              </a:spcBef>
              <a:defRPr sz="1700"/>
            </a:lvl1pPr>
            <a:lvl2pPr>
              <a:spcBef>
                <a:spcPts val="562"/>
              </a:spcBef>
              <a:defRPr/>
            </a:lvl2pPr>
            <a:lvl3pPr>
              <a:spcBef>
                <a:spcPts val="562"/>
              </a:spcBef>
              <a:defRPr/>
            </a:lvl3pPr>
            <a:lvl4pPr>
              <a:spcBef>
                <a:spcPts val="562"/>
              </a:spcBef>
              <a:defRPr/>
            </a:lvl4pPr>
            <a:lvl5pPr>
              <a:spcBef>
                <a:spcPts val="562"/>
              </a:spcBef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9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416925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475"/>
            <a:ext cx="8229600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37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1388114"/>
            <a:ext cx="8255000" cy="4572000"/>
          </a:xfrm>
        </p:spPr>
        <p:txBody>
          <a:bodyPr/>
          <a:lstStyle>
            <a:lvl1pPr>
              <a:defRPr sz="1700"/>
            </a:lvl1pPr>
            <a:lvl2pPr>
              <a:defRPr sz="1700" b="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872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0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072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01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12" y="801735"/>
            <a:ext cx="6675400" cy="70512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307212" y="1566764"/>
            <a:ext cx="6675401" cy="4449127"/>
          </a:xfrm>
        </p:spPr>
        <p:txBody>
          <a:bodyPr/>
          <a:lstStyle>
            <a:lvl1pPr>
              <a:spcBef>
                <a:spcPts val="1685"/>
              </a:spcBef>
              <a:buFont typeface="+mj-lt"/>
              <a:buAutoNum type="arabicPeriod"/>
              <a:defRPr sz="1900"/>
            </a:lvl1pPr>
            <a:lvl2pPr>
              <a:spcBef>
                <a:spcPts val="1685"/>
              </a:spcBef>
              <a:buClr>
                <a:schemeClr val="tx2"/>
              </a:buClr>
              <a:defRPr sz="1900">
                <a:solidFill>
                  <a:schemeClr val="tx2"/>
                </a:solidFill>
              </a:defRPr>
            </a:lvl2pPr>
            <a:lvl3pPr>
              <a:spcBef>
                <a:spcPts val="1685"/>
              </a:spcBef>
              <a:buClr>
                <a:schemeClr val="tx2"/>
              </a:buClr>
              <a:defRPr sz="1900">
                <a:solidFill>
                  <a:schemeClr val="tx2"/>
                </a:solidFill>
              </a:defRPr>
            </a:lvl3pPr>
            <a:lvl4pPr>
              <a:spcBef>
                <a:spcPts val="1685"/>
              </a:spcBef>
              <a:buClr>
                <a:schemeClr val="tx2"/>
              </a:buClr>
              <a:defRPr sz="1900">
                <a:solidFill>
                  <a:schemeClr val="tx2"/>
                </a:solidFill>
              </a:defRPr>
            </a:lvl4pPr>
            <a:lvl5pPr>
              <a:spcBef>
                <a:spcPts val="1685"/>
              </a:spcBef>
              <a:buClr>
                <a:schemeClr val="tx2"/>
              </a:buClr>
              <a:defRPr sz="19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622926"/>
            <a:ext cx="9144000" cy="434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44000" cy="6024563"/>
          </a:xfrm>
          <a:prstGeom prst="rect">
            <a:avLst/>
          </a:prstGeom>
          <a:gradFill flip="none" rotWithShape="1">
            <a:gsLst>
              <a:gs pos="67000">
                <a:srgbClr val="0150A0"/>
              </a:gs>
              <a:gs pos="100000">
                <a:srgbClr val="58A0D7"/>
              </a:gs>
            </a:gsLst>
            <a:lin ang="196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7" y="989191"/>
            <a:ext cx="6663426" cy="419889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>
            <a:lvl1pPr>
              <a:defRPr kumimoji="0" lang="es-ES" sz="2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96007" y="1502563"/>
            <a:ext cx="6663426" cy="1220108"/>
          </a:xfrm>
        </p:spPr>
        <p:txBody>
          <a:bodyPr>
            <a:spAutoFit/>
          </a:bodyPr>
          <a:lstStyle>
            <a:lvl1pPr marL="337264" indent="-337264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defRPr lang="en-US" sz="2100" b="0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1pPr>
            <a:lvl2pPr marL="999904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Wingdings" pitchFamily="2" charset="2"/>
              <a:buChar char="q"/>
              <a:defRPr lang="en-US" sz="2100" b="0" kern="120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2pPr>
            <a:lvl3pPr marL="1669973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  <a:defRPr lang="en-US" sz="2100" kern="120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3pPr>
            <a:lvl4pPr marL="1034380" indent="-538809" algn="l" defTabSz="478941" rtl="0" eaLnBrk="0" latinLnBrk="0" hangingPunct="0">
              <a:spcBef>
                <a:spcPts val="1257"/>
              </a:spcBef>
              <a:buClr>
                <a:schemeClr val="bg1"/>
              </a:buClr>
              <a:buFont typeface="Arial" pitchFamily="34" charset="0"/>
              <a:buChar char="•"/>
              <a:defRPr lang="en-US" sz="21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4pPr>
            <a:lvl5pPr marL="1787715" indent="-445681" algn="l" defTabSz="478941" rtl="0" eaLnBrk="0" latinLnBrk="0" hangingPunct="0">
              <a:spcBef>
                <a:spcPts val="629"/>
              </a:spcBef>
              <a:buClr>
                <a:schemeClr val="bg1"/>
              </a:buClr>
              <a:buFont typeface="Arial" pitchFamily="34" charset="0"/>
              <a:buChar char="•"/>
              <a:defRPr lang="en-US" sz="19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5pPr>
            <a:lvl6pPr>
              <a:buNone/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0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024563"/>
          </a:xfrm>
          <a:prstGeom prst="rect">
            <a:avLst/>
          </a:prstGeom>
          <a:gradFill flip="none" rotWithShape="1">
            <a:gsLst>
              <a:gs pos="67000">
                <a:srgbClr val="0269CA"/>
              </a:gs>
              <a:gs pos="100000">
                <a:srgbClr val="5EAAFE"/>
              </a:gs>
            </a:gsLst>
            <a:lin ang="196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7" y="989191"/>
            <a:ext cx="6663426" cy="419889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>
            <a:lvl1pPr>
              <a:defRPr kumimoji="0" lang="es-ES" sz="2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96007" y="1502563"/>
            <a:ext cx="6663426" cy="1220108"/>
          </a:xfrm>
        </p:spPr>
        <p:txBody>
          <a:bodyPr>
            <a:spAutoFit/>
          </a:bodyPr>
          <a:lstStyle>
            <a:lvl1pPr marL="337264" indent="-337264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defRPr lang="en-US" sz="2100" b="0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1pPr>
            <a:lvl2pPr marL="999904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Wingdings" pitchFamily="2" charset="2"/>
              <a:buChar char="q"/>
              <a:defRPr lang="en-US" sz="2100" b="0" kern="120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2pPr>
            <a:lvl3pPr marL="1669973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  <a:defRPr lang="en-US" sz="2100" kern="120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3pPr>
            <a:lvl4pPr marL="1034380" indent="-538809" algn="l" defTabSz="478941" rtl="0" eaLnBrk="0" latinLnBrk="0" hangingPunct="0">
              <a:spcBef>
                <a:spcPts val="1257"/>
              </a:spcBef>
              <a:buClr>
                <a:schemeClr val="bg1"/>
              </a:buClr>
              <a:buFont typeface="Arial" pitchFamily="34" charset="0"/>
              <a:buChar char="•"/>
              <a:defRPr lang="en-US" sz="21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4pPr>
            <a:lvl5pPr marL="1787715" indent="-445681" algn="l" defTabSz="478941" rtl="0" eaLnBrk="0" latinLnBrk="0" hangingPunct="0">
              <a:spcBef>
                <a:spcPts val="629"/>
              </a:spcBef>
              <a:buClr>
                <a:schemeClr val="bg1"/>
              </a:buClr>
              <a:buFont typeface="Arial" pitchFamily="34" charset="0"/>
              <a:buChar char="•"/>
              <a:defRPr lang="en-US" sz="19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5pPr>
            <a:lvl6pPr>
              <a:buNone/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078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024563"/>
          </a:xfrm>
          <a:prstGeom prst="rect">
            <a:avLst/>
          </a:prstGeom>
          <a:gradFill flip="none" rotWithShape="1">
            <a:gsLst>
              <a:gs pos="67000">
                <a:srgbClr val="1B87FD"/>
              </a:gs>
              <a:gs pos="100000">
                <a:srgbClr val="A8D1FE"/>
              </a:gs>
            </a:gsLst>
            <a:lin ang="196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7" y="989191"/>
            <a:ext cx="6663426" cy="419889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>
            <a:lvl1pPr>
              <a:defRPr kumimoji="0" lang="es-ES" sz="2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96007" y="1502563"/>
            <a:ext cx="6663426" cy="1220108"/>
          </a:xfrm>
        </p:spPr>
        <p:txBody>
          <a:bodyPr>
            <a:spAutoFit/>
          </a:bodyPr>
          <a:lstStyle>
            <a:lvl1pPr marL="337264" indent="-337264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defRPr lang="en-US" sz="2100" b="0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1pPr>
            <a:lvl2pPr marL="999904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Wingdings" pitchFamily="2" charset="2"/>
              <a:buChar char="q"/>
              <a:defRPr lang="en-US" sz="2100" b="0" kern="120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2pPr>
            <a:lvl3pPr marL="1669973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  <a:defRPr lang="en-US" sz="2100" kern="120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3pPr>
            <a:lvl4pPr marL="1034380" indent="-538809" algn="l" defTabSz="478941" rtl="0" eaLnBrk="0" latinLnBrk="0" hangingPunct="0">
              <a:spcBef>
                <a:spcPts val="1257"/>
              </a:spcBef>
              <a:buClr>
                <a:schemeClr val="bg1"/>
              </a:buClr>
              <a:buFont typeface="Arial" pitchFamily="34" charset="0"/>
              <a:buChar char="•"/>
              <a:defRPr lang="en-US" sz="21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4pPr>
            <a:lvl5pPr marL="1787715" indent="-445681" algn="l" defTabSz="478941" rtl="0" eaLnBrk="0" latinLnBrk="0" hangingPunct="0">
              <a:spcBef>
                <a:spcPts val="629"/>
              </a:spcBef>
              <a:buClr>
                <a:schemeClr val="bg1"/>
              </a:buClr>
              <a:buFont typeface="Arial" pitchFamily="34" charset="0"/>
              <a:buChar char="•"/>
              <a:defRPr lang="en-US" sz="19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5pPr>
            <a:lvl6pPr>
              <a:buNone/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04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024563"/>
          </a:xfrm>
          <a:prstGeom prst="rect">
            <a:avLst/>
          </a:prstGeom>
          <a:gradFill flip="none" rotWithShape="1">
            <a:gsLst>
              <a:gs pos="67000">
                <a:srgbClr val="5CA9FE"/>
              </a:gs>
              <a:gs pos="100000">
                <a:srgbClr val="C6E1FE"/>
              </a:gs>
            </a:gsLst>
            <a:lin ang="196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7" y="989191"/>
            <a:ext cx="6663426" cy="419889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>
            <a:lvl1pPr>
              <a:defRPr kumimoji="0" lang="es-ES" sz="2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96007" y="1502563"/>
            <a:ext cx="6663426" cy="1220108"/>
          </a:xfrm>
        </p:spPr>
        <p:txBody>
          <a:bodyPr>
            <a:spAutoFit/>
          </a:bodyPr>
          <a:lstStyle>
            <a:lvl1pPr marL="337264" indent="-337264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q"/>
              <a:defRPr lang="en-US" sz="2100" b="0" kern="1200" dirty="0" smtClean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  <a:lvl2pPr marL="999904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q"/>
              <a:defRPr lang="en-US" sz="2100" b="0" kern="1200" smtClean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2pPr>
            <a:lvl3pPr marL="1669973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  <a:defRPr lang="en-US" sz="2100" kern="1200" smtClean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3pPr>
            <a:lvl4pPr marL="1034380" indent="-538809" algn="l" defTabSz="478941" rtl="0" eaLnBrk="0" latinLnBrk="0" hangingPunct="0">
              <a:spcBef>
                <a:spcPts val="1257"/>
              </a:spcBef>
              <a:buClr>
                <a:schemeClr val="bg1"/>
              </a:buClr>
              <a:buFont typeface="Arial" pitchFamily="34" charset="0"/>
              <a:buChar char="•"/>
              <a:defRPr lang="en-US" sz="21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4pPr>
            <a:lvl5pPr marL="1787715" indent="-445681" algn="l" defTabSz="478941" rtl="0" eaLnBrk="0" latinLnBrk="0" hangingPunct="0">
              <a:spcBef>
                <a:spcPts val="629"/>
              </a:spcBef>
              <a:buClr>
                <a:schemeClr val="bg1"/>
              </a:buClr>
              <a:buFont typeface="Arial" pitchFamily="34" charset="0"/>
              <a:buChar char="•"/>
              <a:defRPr lang="en-US" sz="19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5pPr>
            <a:lvl6pPr>
              <a:buNone/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243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024563"/>
          </a:xfrm>
          <a:prstGeom prst="rect">
            <a:avLst/>
          </a:prstGeom>
          <a:gradFill flip="none" rotWithShape="1">
            <a:gsLst>
              <a:gs pos="67000">
                <a:srgbClr val="A8D1FE"/>
              </a:gs>
              <a:gs pos="100000">
                <a:srgbClr val="E7F2FF"/>
              </a:gs>
            </a:gsLst>
            <a:lin ang="196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7" y="989191"/>
            <a:ext cx="6663426" cy="419889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>
            <a:lvl1pPr>
              <a:defRPr kumimoji="0" lang="es-ES" sz="2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96007" y="1502563"/>
            <a:ext cx="6663426" cy="1220108"/>
          </a:xfrm>
        </p:spPr>
        <p:txBody>
          <a:bodyPr>
            <a:spAutoFit/>
          </a:bodyPr>
          <a:lstStyle>
            <a:lvl1pPr marL="337264" indent="-337264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q"/>
              <a:defRPr lang="en-US" sz="2100" b="0" kern="1200" dirty="0" smtClean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  <a:lvl2pPr marL="999904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q"/>
              <a:defRPr lang="en-US" sz="2100" b="0" kern="1200" smtClean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2pPr>
            <a:lvl3pPr marL="1669973" indent="-325378" algn="l" defTabSz="478941" rtl="0" eaLnBrk="0" fontAlgn="auto" latinLnBrk="0" hangingPunct="0">
              <a:spcBef>
                <a:spcPts val="562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  <a:defRPr lang="en-US" sz="2100" kern="1200" smtClean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3pPr>
            <a:lvl4pPr marL="1034380" indent="-538809" algn="l" defTabSz="478941" rtl="0" eaLnBrk="0" latinLnBrk="0" hangingPunct="0">
              <a:spcBef>
                <a:spcPts val="1257"/>
              </a:spcBef>
              <a:buClr>
                <a:schemeClr val="bg1"/>
              </a:buClr>
              <a:buFont typeface="Arial" pitchFamily="34" charset="0"/>
              <a:buChar char="•"/>
              <a:defRPr lang="en-US" sz="21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4pPr>
            <a:lvl5pPr marL="1787715" indent="-445681" algn="l" defTabSz="478941" rtl="0" eaLnBrk="0" latinLnBrk="0" hangingPunct="0">
              <a:spcBef>
                <a:spcPts val="629"/>
              </a:spcBef>
              <a:buClr>
                <a:schemeClr val="bg1"/>
              </a:buClr>
              <a:buFont typeface="Arial" pitchFamily="34" charset="0"/>
              <a:buChar char="•"/>
              <a:defRPr lang="en-US" sz="1900" b="1" kern="1200" dirty="0" smtClean="0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5pPr>
            <a:lvl6pPr>
              <a:buNone/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87803"/>
            <a:ext cx="7972452" cy="512222"/>
          </a:xfrm>
        </p:spPr>
        <p:txBody>
          <a:bodyPr anchor="t">
            <a:spAutoFit/>
          </a:bodyPr>
          <a:lstStyle>
            <a:lvl1pPr marL="0" marR="0" indent="0" defTabSz="9578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kumimoji="0" lang="es-ES" sz="2700" b="1" i="0" u="none" strike="noStrike" kern="1200" cap="none" spc="0" normalizeH="0" baseline="0" noProof="0">
                <a:ln>
                  <a:noFill/>
                </a:ln>
                <a:solidFill>
                  <a:srgbClr val="013C8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fr-FR" noProof="0"/>
              <a:t>Cliquez pour modifier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80246"/>
            <a:ext cx="7086600" cy="1031663"/>
          </a:xfrm>
        </p:spPr>
        <p:txBody>
          <a:bodyPr tIns="303232" rtlCol="0">
            <a:spAutoFit/>
          </a:bodyPr>
          <a:lstStyle>
            <a:lvl1pPr marL="0" marR="0" indent="0" algn="l" defTabSz="478941" rtl="0" eaLnBrk="1" fontAlgn="auto" latinLnBrk="0" hangingPunct="1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s-ES" sz="2200" b="0" i="0" u="none" strike="noStrike" kern="1200" cap="none" spc="0" normalizeH="0" baseline="0" noProof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marL="478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Cliquez pour modifier le style des sous-titres du masque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3173128"/>
            <a:ext cx="7086600" cy="717459"/>
          </a:xfrm>
        </p:spPr>
        <p:txBody>
          <a:bodyPr tIns="377119" rtlCol="0">
            <a:spAutoFit/>
          </a:bodyPr>
          <a:lstStyle>
            <a:lvl1pPr>
              <a:buNone/>
              <a:defRPr kumimoji="0" lang="es-E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956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71097" y="149225"/>
            <a:ext cx="8601808" cy="706438"/>
          </a:xfrm>
          <a:prstGeom prst="roundRect">
            <a:avLst/>
          </a:prstGeom>
          <a:gradFill>
            <a:gsLst>
              <a:gs pos="65000">
                <a:srgbClr val="013C80"/>
              </a:gs>
              <a:gs pos="100000">
                <a:srgbClr val="4181B6"/>
              </a:gs>
            </a:gsLst>
            <a:lin ang="1932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478941">
              <a:defRPr/>
            </a:pP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150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149225"/>
            <a:ext cx="84157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8" tIns="47894" rIns="95788" bIns="478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Summary Arial bold 22pt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2664"/>
            <a:ext cx="8229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8" tIns="47894" rIns="95788" bIns="47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 Arial Bold 18pt blue</a:t>
            </a:r>
          </a:p>
          <a:p>
            <a:pPr lvl="1"/>
            <a:r>
              <a:rPr lang="en-US" dirty="0"/>
              <a:t>Second level Arial Regular16pt black</a:t>
            </a:r>
          </a:p>
          <a:p>
            <a:pPr lvl="2"/>
            <a:r>
              <a:rPr lang="en-US" dirty="0"/>
              <a:t>Third level Arial 14pt</a:t>
            </a:r>
          </a:p>
          <a:p>
            <a:pPr lvl="3"/>
            <a:r>
              <a:rPr lang="en-US" dirty="0"/>
              <a:t>Fourth level Arial 14pt</a:t>
            </a:r>
          </a:p>
          <a:p>
            <a:pPr lvl="4"/>
            <a:r>
              <a:rPr lang="en-US" dirty="0"/>
              <a:t>Fifth level Arial Bold 12pt</a:t>
            </a:r>
          </a:p>
        </p:txBody>
      </p:sp>
      <p:sp>
        <p:nvSpPr>
          <p:cNvPr id="10" name="AcnStamp_ID_10" hidden="1"/>
          <p:cNvSpPr/>
          <p:nvPr>
            <p:custDataLst>
              <p:tags r:id="rId16"/>
            </p:custDataLst>
          </p:nvPr>
        </p:nvSpPr>
        <p:spPr bwMode="gray">
          <a:xfrm>
            <a:off x="8872904" y="13779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23772" rIns="0" bIns="23772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u="sng">
                <a:solidFill>
                  <a:prstClr val="black"/>
                </a:solidFill>
              </a:rPr>
              <a:t>MASTER STAMP</a:t>
            </a:r>
          </a:p>
        </p:txBody>
      </p:sp>
      <p:cxnSp>
        <p:nvCxnSpPr>
          <p:cNvPr id="11" name="AcnStpConnector_ID_11" hidden="1"/>
          <p:cNvCxnSpPr>
            <a:stCxn id="10" idx="2"/>
            <a:endCxn id="10" idx="0"/>
          </p:cNvCxnSpPr>
          <p:nvPr>
            <p:custDataLst>
              <p:tags r:id="rId17"/>
            </p:custDataLst>
          </p:nvPr>
        </p:nvCxnSpPr>
        <p:spPr bwMode="gray">
          <a:xfrm rot="5400000" flipH="1" flipV="1">
            <a:off x="8872843" y="1378012"/>
            <a:ext cx="1588" cy="1465"/>
          </a:xfrm>
          <a:prstGeom prst="straightConnector1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AcnStpConnector_ID_12" hidden="1"/>
          <p:cNvCxnSpPr>
            <a:stCxn id="10" idx="4"/>
            <a:endCxn id="10" idx="6"/>
          </p:cNvCxnSpPr>
          <p:nvPr>
            <p:custDataLst>
              <p:tags r:id="rId18"/>
            </p:custDataLst>
          </p:nvPr>
        </p:nvCxnSpPr>
        <p:spPr bwMode="gray">
          <a:xfrm rot="5400000">
            <a:off x="8872843" y="1378012"/>
            <a:ext cx="1588" cy="1465"/>
          </a:xfrm>
          <a:prstGeom prst="straightConnector1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3774831" y="6500814"/>
            <a:ext cx="42935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i="1" dirty="0">
                <a:solidFill>
                  <a:srgbClr val="013C80"/>
                </a:solidFill>
              </a:rPr>
              <a:t>Page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13C80"/>
                </a:solidFill>
              </a:rPr>
              <a:t> </a:t>
            </a:r>
            <a:fld id="{726C0051-7D2C-473E-873A-BC5B8450E8D7}" type="slidenum">
              <a:rPr lang="en-GB" sz="800">
                <a:solidFill>
                  <a:srgbClr val="013C8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GB" sz="800" dirty="0">
              <a:solidFill>
                <a:srgbClr val="013C80"/>
              </a:solidFill>
            </a:endParaRPr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3774831" y="6500814"/>
            <a:ext cx="42935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i="1" dirty="0">
                <a:solidFill>
                  <a:srgbClr val="013C80"/>
                </a:solidFill>
              </a:rPr>
              <a:t>Page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13C80"/>
                </a:solidFill>
              </a:rPr>
              <a:t> </a:t>
            </a:r>
            <a:fld id="{56D05CBA-93ED-48E5-B25F-B04335366C13}" type="slidenum">
              <a:rPr lang="en-GB" sz="800">
                <a:solidFill>
                  <a:srgbClr val="013C8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GB" sz="800" dirty="0">
              <a:solidFill>
                <a:srgbClr val="013C80"/>
              </a:solidFill>
            </a:endParaRPr>
          </a:p>
        </p:txBody>
      </p:sp>
      <p:sp>
        <p:nvSpPr>
          <p:cNvPr id="19" name="Rectangle 49"/>
          <p:cNvSpPr>
            <a:spLocks noChangeArrowheads="1"/>
          </p:cNvSpPr>
          <p:nvPr userDrawn="1"/>
        </p:nvSpPr>
        <p:spPr bwMode="auto">
          <a:xfrm>
            <a:off x="3774831" y="6500814"/>
            <a:ext cx="42935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i="1">
                <a:solidFill>
                  <a:srgbClr val="013C80"/>
                </a:solidFill>
              </a:rPr>
              <a:t>Page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13C80"/>
                </a:solidFill>
              </a:rPr>
              <a:t> </a:t>
            </a:r>
            <a:fld id="{8C9ADD27-EA72-4273-86C3-7D0143CE8FD0}" type="slidenum">
              <a:rPr lang="en-GB" sz="800">
                <a:solidFill>
                  <a:srgbClr val="013C8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GB" sz="800">
              <a:solidFill>
                <a:srgbClr val="013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77838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Arial"/>
          <a:ea typeface="+mj-ea"/>
          <a:cs typeface="+mj-cs"/>
        </a:defRPr>
      </a:lvl1pPr>
      <a:lvl2pPr algn="l" defTabSz="477838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defTabSz="477838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defTabSz="477838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defTabSz="477838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78941" algn="l" defTabSz="478941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6pPr>
      <a:lvl7pPr marL="957882" algn="l" defTabSz="478941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7pPr>
      <a:lvl8pPr marL="1436824" algn="l" defTabSz="478941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8pPr>
      <a:lvl9pPr marL="1915765" algn="l" defTabSz="478941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9pPr>
    </p:titleStyle>
    <p:bodyStyle>
      <a:lvl1pPr marL="357188" indent="-357188" algn="l" defTabSz="477838" rtl="0" eaLnBrk="0" fontAlgn="base" hangingPunct="0">
        <a:spcBef>
          <a:spcPts val="563"/>
        </a:spcBef>
        <a:spcAft>
          <a:spcPct val="0"/>
        </a:spcAft>
        <a:buFont typeface="Wingdings" pitchFamily="2" charset="2"/>
        <a:buChar char="q"/>
        <a:defRPr lang="en-US" sz="1900" kern="1200" dirty="0">
          <a:solidFill>
            <a:schemeClr val="tx2"/>
          </a:solidFill>
          <a:latin typeface="Arial"/>
          <a:ea typeface="+mn-ea"/>
          <a:cs typeface="+mn-cs"/>
        </a:defRPr>
      </a:lvl1pPr>
      <a:lvl2pPr marL="717550" indent="-238125" algn="l" defTabSz="477838" rtl="0" eaLnBrk="0" fontAlgn="base" hangingPunct="0">
        <a:spcBef>
          <a:spcPts val="563"/>
        </a:spcBef>
        <a:spcAft>
          <a:spcPct val="0"/>
        </a:spcAft>
        <a:buClr>
          <a:schemeClr val="tx2">
            <a:lumMod val="75000"/>
          </a:schemeClr>
        </a:buClr>
        <a:buFont typeface="Wingdings" pitchFamily="2" charset="2"/>
        <a:buChar char="q"/>
        <a:defRPr lang="en-US" sz="1500" kern="1200" dirty="0">
          <a:solidFill>
            <a:schemeClr val="tx2"/>
          </a:solidFill>
          <a:latin typeface="Arial"/>
          <a:ea typeface="+mn-ea"/>
          <a:cs typeface="+mn-cs"/>
        </a:defRPr>
      </a:lvl2pPr>
      <a:lvl3pPr marL="1195388" indent="-238125" algn="l" defTabSz="477838" rtl="0" eaLnBrk="0" fontAlgn="base" hangingPunct="0">
        <a:spcBef>
          <a:spcPts val="563"/>
        </a:spcBef>
        <a:spcAft>
          <a:spcPct val="0"/>
        </a:spcAft>
        <a:buClr>
          <a:schemeClr val="tx2">
            <a:lumMod val="75000"/>
          </a:schemeClr>
        </a:buClr>
        <a:buFont typeface="Wingdings" pitchFamily="2" charset="2"/>
        <a:buChar char="q"/>
        <a:defRPr sz="1300" kern="1200">
          <a:solidFill>
            <a:schemeClr val="tx2"/>
          </a:solidFill>
          <a:latin typeface="Arial"/>
          <a:ea typeface="+mn-ea"/>
          <a:cs typeface="+mn-cs"/>
        </a:defRPr>
      </a:lvl3pPr>
      <a:lvl4pPr marL="1674813" indent="-238125" algn="l" defTabSz="477838" rtl="0" eaLnBrk="0" fontAlgn="base" hangingPunct="0">
        <a:spcBef>
          <a:spcPts val="563"/>
        </a:spcBef>
        <a:spcAft>
          <a:spcPct val="0"/>
        </a:spcAft>
        <a:buClr>
          <a:schemeClr val="tx2">
            <a:lumMod val="75000"/>
          </a:schemeClr>
        </a:buClr>
        <a:buSzPct val="100000"/>
        <a:buFont typeface="Wingdings" pitchFamily="2" charset="2"/>
        <a:buChar char="§"/>
        <a:defRPr sz="1300" kern="1200">
          <a:solidFill>
            <a:schemeClr val="tx2"/>
          </a:solidFill>
          <a:latin typeface="Arial"/>
          <a:ea typeface="+mn-ea"/>
          <a:cs typeface="+mn-cs"/>
        </a:defRPr>
      </a:lvl4pPr>
      <a:lvl5pPr marL="2154238" indent="-238125" algn="l" defTabSz="477838" rtl="0" eaLnBrk="0" fontAlgn="base" hangingPunct="0">
        <a:spcBef>
          <a:spcPts val="563"/>
        </a:spcBef>
        <a:spcAft>
          <a:spcPct val="0"/>
        </a:spcAft>
        <a:buClr>
          <a:schemeClr val="tx2">
            <a:lumMod val="75000"/>
          </a:schemeClr>
        </a:buClr>
        <a:buSzPct val="100000"/>
        <a:buFont typeface="Wingdings" pitchFamily="2" charset="2"/>
        <a:buChar char="§"/>
        <a:defRPr sz="1100" kern="1200">
          <a:solidFill>
            <a:schemeClr val="tx2"/>
          </a:solidFill>
          <a:latin typeface="Arial"/>
          <a:ea typeface="+mn-ea"/>
          <a:cs typeface="+mn-cs"/>
        </a:defRPr>
      </a:lvl5pPr>
      <a:lvl6pPr marL="2634177" indent="-239471" algn="l" defTabSz="47894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118" indent="-239471" algn="l" defTabSz="47894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059" indent="-239471" algn="l" defTabSz="47894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000" indent="-239471" algn="l" defTabSz="47894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41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82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24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65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06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47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88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30" algn="l" defTabSz="4789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Etude d’un cas concret (1)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2" y="1388114"/>
            <a:ext cx="8255000" cy="5137230"/>
          </a:xfrm>
        </p:spPr>
        <p:txBody>
          <a:bodyPr/>
          <a:lstStyle/>
          <a:p>
            <a:pPr marL="0" indent="0" algn="just">
              <a:buNone/>
            </a:pPr>
            <a:r>
              <a:rPr lang="fr-FR" sz="1200" dirty="0"/>
              <a:t>La société Beuchet commercialise des produits agro-alimentaires auprès des grandes surfaces. </a:t>
            </a:r>
          </a:p>
          <a:p>
            <a:pPr marL="0" indent="0" algn="just">
              <a:buNone/>
            </a:pPr>
            <a:endParaRPr lang="fr-FR" sz="800" dirty="0"/>
          </a:p>
          <a:p>
            <a:pPr marL="0" indent="0" algn="just">
              <a:buNone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La direction des systèmes d’information de ce groupe souhaite mettre à disposition de ses utilisateurs (Département marketing, Finance, </a:t>
            </a:r>
            <a:r>
              <a:rPr lang="fr-FR" sz="1200" dirty="0" err="1">
                <a:solidFill>
                  <a:srgbClr val="013C80"/>
                </a:solidFill>
                <a:latin typeface="+mn-lt"/>
              </a:rPr>
              <a:t>Supply</a:t>
            </a:r>
            <a:r>
              <a:rPr lang="fr-FR" sz="1200" dirty="0">
                <a:solidFill>
                  <a:srgbClr val="013C80"/>
                </a:solidFill>
                <a:latin typeface="+mn-lt"/>
              </a:rPr>
              <a:t> Chain …) un outil de pilotage pour suivre l’avancement des demandes d’évolutions informatiques à travers un certain nombre d’indicateurs. 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La DSI dispose d’un outil  « maison » pour suivre les demandes d’évolutions. 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Une démonstration de cet outil est planifié par le client le 25/01/2023. 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Une extraction </a:t>
            </a:r>
            <a:r>
              <a:rPr lang="fr-FR" sz="1200" dirty="0">
                <a:solidFill>
                  <a:srgbClr val="013C80"/>
                </a:solidFill>
              </a:rPr>
              <a:t>des données</a:t>
            </a:r>
            <a:r>
              <a:rPr lang="fr-FR" sz="1200" dirty="0">
                <a:solidFill>
                  <a:srgbClr val="013C80"/>
                </a:solidFill>
                <a:latin typeface="+mn-lt"/>
              </a:rPr>
              <a:t> (Iwork.csv) depuis cet outil vous sera remise.  </a:t>
            </a: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algn="just"/>
            <a:r>
              <a:rPr lang="fr-FR" sz="1200" u="sng" dirty="0"/>
              <a:t>Axes d’analyse à prévoir :</a:t>
            </a:r>
            <a:endParaRPr lang="fr-FR" sz="1200" dirty="0">
              <a:solidFill>
                <a:srgbClr val="013C80"/>
              </a:solidFill>
              <a:latin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927EAB5-57FB-4162-81CF-75DA59B3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77003"/>
              </p:ext>
            </p:extLst>
          </p:nvPr>
        </p:nvGraphicFramePr>
        <p:xfrm>
          <a:off x="323528" y="3979584"/>
          <a:ext cx="8229600" cy="23228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50420">
                  <a:extLst>
                    <a:ext uri="{9D8B030D-6E8A-4147-A177-3AD203B41FA5}">
                      <a16:colId xmlns:a16="http://schemas.microsoft.com/office/drawing/2014/main" val="2802080448"/>
                    </a:ext>
                  </a:extLst>
                </a:gridCol>
                <a:gridCol w="3739590">
                  <a:extLst>
                    <a:ext uri="{9D8B030D-6E8A-4147-A177-3AD203B41FA5}">
                      <a16:colId xmlns:a16="http://schemas.microsoft.com/office/drawing/2014/main" val="768709382"/>
                    </a:ext>
                  </a:extLst>
                </a:gridCol>
                <a:gridCol w="3739590">
                  <a:extLst>
                    <a:ext uri="{9D8B030D-6E8A-4147-A177-3AD203B41FA5}">
                      <a16:colId xmlns:a16="http://schemas.microsoft.com/office/drawing/2014/main" val="3223141920"/>
                    </a:ext>
                  </a:extLst>
                </a:gridCol>
              </a:tblGrid>
              <a:tr h="1698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</a:rPr>
                        <a:t>Axes d'analyse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</a:rPr>
                        <a:t>Attributs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</a:rPr>
                        <a:t>Description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4245988469"/>
                  </a:ext>
                </a:extLst>
              </a:tr>
              <a:tr h="16989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Domaine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Application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L'application est le niveau le plus fin de l'Iwork.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1527343905"/>
                  </a:ext>
                </a:extLst>
              </a:tr>
              <a:tr h="2995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Domaine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 domaine est un regroupement d'applications. Ce niveau est celui suivi par les managers.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1446215398"/>
                  </a:ext>
                </a:extLst>
              </a:tr>
              <a:tr h="16989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IWORK</a:t>
                      </a:r>
                      <a:endParaRPr lang="fr-FR" sz="900" b="1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Etape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Etat d'avancement de l'Iwork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3939431766"/>
                  </a:ext>
                </a:extLst>
              </a:tr>
              <a:tr h="2995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SLA (Service </a:t>
                      </a:r>
                      <a:r>
                        <a:rPr lang="fr-FR" sz="900" u="none" strike="noStrike" dirty="0" err="1">
                          <a:effectLst/>
                        </a:rPr>
                        <a:t>Level</a:t>
                      </a:r>
                      <a:r>
                        <a:rPr lang="fr-FR" sz="900" u="none" strike="noStrike" dirty="0">
                          <a:effectLst/>
                        </a:rPr>
                        <a:t> Agreement )</a:t>
                      </a:r>
                      <a:endParaRPr lang="fr-FR" sz="900" b="1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Détermine si l'étape actuelle est dans les temps. Chaque étape a un certain délais pour être réalisée.</a:t>
                      </a:r>
                    </a:p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MOE Devis : 2 semaines /  MOE Recette 2 semaines</a:t>
                      </a: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516692439"/>
                  </a:ext>
                </a:extLst>
              </a:tr>
              <a:tr h="1698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Intervenant DSI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Nom de la personne qui traite l'</a:t>
                      </a:r>
                      <a:r>
                        <a:rPr lang="fr-FR" sz="900" u="none" strike="noStrike" dirty="0" err="1">
                          <a:effectLst/>
                        </a:rPr>
                        <a:t>Iwork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2443374474"/>
                  </a:ext>
                </a:extLst>
              </a:tr>
              <a:tr h="1698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Tranche âge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Correspond à l'âge de l'</a:t>
                      </a:r>
                      <a:r>
                        <a:rPr lang="fr-FR" sz="900" u="none" strike="noStrike" dirty="0" err="1">
                          <a:effectLst/>
                        </a:rPr>
                        <a:t>Iwork</a:t>
                      </a:r>
                      <a:r>
                        <a:rPr lang="fr-FR" sz="900" u="none" strike="noStrike" dirty="0">
                          <a:effectLst/>
                        </a:rPr>
                        <a:t> (A partir du statut de devis)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97990035"/>
                  </a:ext>
                </a:extLst>
              </a:tr>
              <a:tr h="1698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Société</a:t>
                      </a:r>
                      <a:endParaRPr lang="fr-FR" sz="900" b="1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Société</a:t>
                      </a:r>
                      <a:endParaRPr lang="fr-FR" sz="900" b="1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Nom de la société du groupe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1755044123"/>
                  </a:ext>
                </a:extLst>
              </a:tr>
              <a:tr h="16989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Temps</a:t>
                      </a:r>
                      <a:endParaRPr lang="fr-FR" sz="900" b="1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Année</a:t>
                      </a:r>
                      <a:endParaRPr lang="fr-FR" sz="900" b="1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855840790"/>
                  </a:ext>
                </a:extLst>
              </a:tr>
              <a:tr h="1698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Mois</a:t>
                      </a:r>
                      <a:endParaRPr lang="fr-FR" sz="900" b="1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0" marR="4910" marT="4910" marB="35354" anchor="b"/>
                </a:tc>
                <a:extLst>
                  <a:ext uri="{0D108BD9-81ED-4DB2-BD59-A6C34878D82A}">
                    <a16:rowId xmlns:a16="http://schemas.microsoft.com/office/drawing/2014/main" val="107797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Etude d’un cas concret (2)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2" y="1388114"/>
            <a:ext cx="8255000" cy="5137230"/>
          </a:xfrm>
        </p:spPr>
        <p:txBody>
          <a:bodyPr/>
          <a:lstStyle/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algn="just"/>
            <a:r>
              <a:rPr lang="fr-FR" sz="1200" u="sng" dirty="0"/>
              <a:t>Indicateurs à prévoir :</a:t>
            </a:r>
            <a:endParaRPr lang="fr-FR" sz="1200" dirty="0">
              <a:solidFill>
                <a:srgbClr val="013C80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200" dirty="0">
              <a:solidFill>
                <a:srgbClr val="013C80"/>
              </a:solidFill>
            </a:endParaRP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454026" algn="just" eaLnBrk="1" hangingPunct="1">
              <a:buFont typeface="Courier New" pitchFamily="49" charset="0"/>
              <a:buChar char="o"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814388" lvl="1" indent="-357188" algn="just" eaLnBrk="1" hangingPunct="1">
              <a:buFont typeface="Courier New" pitchFamily="49" charset="0"/>
              <a:buChar char="o"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457200" lvl="1" indent="0" algn="just" eaLnBrk="1" hangingPunct="1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fr-FR" sz="1200" dirty="0"/>
              <a:t> </a:t>
            </a:r>
          </a:p>
          <a:p>
            <a:pPr marL="0" indent="0" algn="just">
              <a:buNone/>
            </a:pPr>
            <a:endParaRPr lang="fr-FR" sz="1200" dirty="0"/>
          </a:p>
          <a:p>
            <a:pPr algn="just"/>
            <a:r>
              <a:rPr lang="fr-FR" sz="1200" u="sng" dirty="0"/>
              <a:t>Exemples de visuels attendus :</a:t>
            </a:r>
          </a:p>
          <a:p>
            <a:pPr algn="just">
              <a:buFontTx/>
              <a:buChar char="-"/>
            </a:pPr>
            <a:r>
              <a:rPr lang="fr-FR" sz="1200" dirty="0" err="1">
                <a:solidFill>
                  <a:srgbClr val="013C80"/>
                </a:solidFill>
                <a:latin typeface="+mn-lt"/>
              </a:rPr>
              <a:t>Iworks</a:t>
            </a:r>
            <a:r>
              <a:rPr lang="fr-FR" sz="1200" dirty="0">
                <a:solidFill>
                  <a:srgbClr val="013C80"/>
                </a:solidFill>
                <a:latin typeface="+mn-lt"/>
              </a:rPr>
              <a:t> validés, clos et </a:t>
            </a:r>
            <a:r>
              <a:rPr lang="fr-FR" sz="1200" dirty="0" err="1">
                <a:solidFill>
                  <a:srgbClr val="013C80"/>
                </a:solidFill>
                <a:latin typeface="+mn-lt"/>
              </a:rPr>
              <a:t>Backlog</a:t>
            </a:r>
            <a:r>
              <a:rPr lang="fr-FR" sz="1200" dirty="0">
                <a:solidFill>
                  <a:srgbClr val="013C80"/>
                </a:solidFill>
                <a:latin typeface="+mn-lt"/>
              </a:rPr>
              <a:t> par mois</a:t>
            </a:r>
          </a:p>
          <a:p>
            <a:pPr algn="just">
              <a:buFontTx/>
              <a:buChar char="-"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Historique du </a:t>
            </a:r>
            <a:r>
              <a:rPr lang="fr-FR" sz="1200" dirty="0" err="1">
                <a:solidFill>
                  <a:srgbClr val="013C80"/>
                </a:solidFill>
                <a:latin typeface="+mn-lt"/>
              </a:rPr>
              <a:t>Backlog</a:t>
            </a:r>
            <a:r>
              <a:rPr lang="fr-FR" sz="1200" dirty="0">
                <a:solidFill>
                  <a:srgbClr val="013C80"/>
                </a:solidFill>
                <a:latin typeface="+mn-lt"/>
              </a:rPr>
              <a:t> DSI par tranche </a:t>
            </a:r>
            <a:r>
              <a:rPr lang="fr-FR" sz="1200" dirty="0" err="1">
                <a:solidFill>
                  <a:srgbClr val="013C80"/>
                </a:solidFill>
                <a:latin typeface="+mn-lt"/>
              </a:rPr>
              <a:t>d’age</a:t>
            </a: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algn="just">
              <a:buFontTx/>
              <a:buChar char="-"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Délai de traitement par tranche</a:t>
            </a:r>
          </a:p>
          <a:p>
            <a:pPr algn="just">
              <a:buFontTx/>
              <a:buChar char="-"/>
            </a:pPr>
            <a:r>
              <a:rPr lang="fr-FR" sz="1200" dirty="0">
                <a:solidFill>
                  <a:srgbClr val="013C80"/>
                </a:solidFill>
                <a:latin typeface="+mn-lt"/>
              </a:rPr>
              <a:t>….. </a:t>
            </a:r>
          </a:p>
          <a:p>
            <a:pPr marL="0" indent="0" algn="just">
              <a:buNone/>
            </a:pPr>
            <a:endParaRPr lang="fr-FR" sz="120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8F25B2C-FF39-4800-9916-6CB0BF6D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34127"/>
              </p:ext>
            </p:extLst>
          </p:nvPr>
        </p:nvGraphicFramePr>
        <p:xfrm>
          <a:off x="323528" y="2166175"/>
          <a:ext cx="8229600" cy="126282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61707">
                  <a:extLst>
                    <a:ext uri="{9D8B030D-6E8A-4147-A177-3AD203B41FA5}">
                      <a16:colId xmlns:a16="http://schemas.microsoft.com/office/drawing/2014/main" val="149841113"/>
                    </a:ext>
                  </a:extLst>
                </a:gridCol>
                <a:gridCol w="6199780">
                  <a:extLst>
                    <a:ext uri="{9D8B030D-6E8A-4147-A177-3AD203B41FA5}">
                      <a16:colId xmlns:a16="http://schemas.microsoft.com/office/drawing/2014/main" val="637517028"/>
                    </a:ext>
                  </a:extLst>
                </a:gridCol>
                <a:gridCol w="31171">
                  <a:extLst>
                    <a:ext uri="{9D8B030D-6E8A-4147-A177-3AD203B41FA5}">
                      <a16:colId xmlns:a16="http://schemas.microsoft.com/office/drawing/2014/main" val="3221907577"/>
                    </a:ext>
                  </a:extLst>
                </a:gridCol>
                <a:gridCol w="36942">
                  <a:extLst>
                    <a:ext uri="{9D8B030D-6E8A-4147-A177-3AD203B41FA5}">
                      <a16:colId xmlns:a16="http://schemas.microsoft.com/office/drawing/2014/main" val="2830257664"/>
                    </a:ext>
                  </a:extLst>
                </a:gridCol>
              </a:tblGrid>
              <a:tr h="173133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b="1" u="none" strike="noStrike" kern="1200" dirty="0">
                          <a:effectLst/>
                        </a:rPr>
                        <a:t>Indicateurs</a:t>
                      </a:r>
                      <a:endParaRPr lang="fr-FR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gridSpan="3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b="1" u="none" strike="noStrike" kern="1200" dirty="0">
                          <a:effectLst/>
                        </a:rPr>
                        <a:t>Description</a:t>
                      </a:r>
                      <a:endParaRPr lang="fr-FR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509392048"/>
                  </a:ext>
                </a:extLst>
              </a:tr>
              <a:tr h="173133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 err="1">
                          <a:effectLst/>
                        </a:rPr>
                        <a:t>Backlog</a:t>
                      </a:r>
                      <a:r>
                        <a:rPr lang="fr-FR" sz="900" u="none" strike="noStrike" kern="1200" dirty="0">
                          <a:effectLst/>
                        </a:rPr>
                        <a:t> DSI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tc gridSpan="3">
                  <a:txBody>
                    <a:bodyPr/>
                    <a:lstStyle/>
                    <a:p>
                      <a:pPr marL="0" algn="l" defTabSz="478941" rtl="0" eaLnBrk="1" fontAlgn="b" latinLnBrk="0" hangingPunct="1"/>
                      <a:r>
                        <a:rPr lang="fr-FR" sz="900" u="none" strike="noStrike" kern="1200" dirty="0" err="1">
                          <a:effectLst/>
                        </a:rPr>
                        <a:t>Iwork</a:t>
                      </a:r>
                      <a:r>
                        <a:rPr lang="fr-FR" sz="900" u="none" strike="noStrike" kern="1200" dirty="0">
                          <a:effectLst/>
                        </a:rPr>
                        <a:t> en cours, validé par l'équipe MOA =&gt; tous les </a:t>
                      </a:r>
                      <a:r>
                        <a:rPr lang="fr-FR" sz="900" u="none" strike="noStrike" kern="1200" dirty="0" err="1">
                          <a:effectLst/>
                        </a:rPr>
                        <a:t>Iworks</a:t>
                      </a:r>
                      <a:r>
                        <a:rPr lang="fr-FR" sz="900" u="none" strike="noStrike" kern="1200" dirty="0">
                          <a:effectLst/>
                        </a:rPr>
                        <a:t> en cours à partir de l'étape "MOA - Validation demande"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241559539"/>
                  </a:ext>
                </a:extLst>
              </a:tr>
              <a:tr h="229798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 err="1">
                          <a:effectLst/>
                        </a:rPr>
                        <a:t>Backlog</a:t>
                      </a:r>
                      <a:r>
                        <a:rPr lang="fr-FR" sz="900" u="none" strike="noStrike" kern="1200" dirty="0">
                          <a:effectLst/>
                        </a:rPr>
                        <a:t> Initiative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gridSpan="3">
                  <a:txBody>
                    <a:bodyPr/>
                    <a:lstStyle/>
                    <a:p>
                      <a:pPr marL="0" algn="l" defTabSz="478941" rtl="0" eaLnBrk="1" fontAlgn="b" latinLnBrk="0" hangingPunct="1"/>
                      <a:r>
                        <a:rPr lang="fr-FR" sz="900" u="none" strike="noStrike" kern="1200" dirty="0" err="1">
                          <a:effectLst/>
                        </a:rPr>
                        <a:t>Iwork</a:t>
                      </a:r>
                      <a:r>
                        <a:rPr lang="fr-FR" sz="900" u="none" strike="noStrike" kern="1200" dirty="0">
                          <a:effectLst/>
                        </a:rPr>
                        <a:t> en cours, en attente de validation par l'équipe MOA =&gt; tous les </a:t>
                      </a:r>
                      <a:r>
                        <a:rPr lang="fr-FR" sz="900" u="none" strike="noStrike" kern="1200" dirty="0" err="1">
                          <a:effectLst/>
                        </a:rPr>
                        <a:t>Iworks</a:t>
                      </a:r>
                      <a:r>
                        <a:rPr lang="fr-FR" sz="900" u="none" strike="noStrike" kern="1200" dirty="0">
                          <a:effectLst/>
                        </a:rPr>
                        <a:t> sur l'étape "MOA - Validation demande" 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709635815"/>
                  </a:ext>
                </a:extLst>
              </a:tr>
              <a:tr h="173133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Nb Clos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tc gridSpan="2">
                  <a:txBody>
                    <a:bodyPr/>
                    <a:lstStyle/>
                    <a:p>
                      <a:pPr marL="0" algn="l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Nombre </a:t>
                      </a:r>
                      <a:r>
                        <a:rPr lang="fr-FR" sz="900" u="none" strike="noStrike" kern="1200" dirty="0" err="1">
                          <a:effectLst/>
                        </a:rPr>
                        <a:t>Iworks</a:t>
                      </a:r>
                      <a:r>
                        <a:rPr lang="fr-FR" sz="900" u="none" strike="noStrike" kern="1200" dirty="0">
                          <a:effectLst/>
                        </a:rPr>
                        <a:t> terminés. Cet indicateur est analysé sur la date de résolution.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>
                          <a:effectLst/>
                        </a:rPr>
                        <a:t> </a:t>
                      </a:r>
                      <a:endParaRPr lang="fr-FR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 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597799554"/>
                  </a:ext>
                </a:extLst>
              </a:tr>
              <a:tr h="173133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Nb validés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tc gridSpan="3">
                  <a:txBody>
                    <a:bodyPr/>
                    <a:lstStyle/>
                    <a:p>
                      <a:pPr marL="0" algn="l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Nombre </a:t>
                      </a:r>
                      <a:r>
                        <a:rPr lang="fr-FR" sz="900" u="none" strike="noStrike" kern="1200" dirty="0" err="1">
                          <a:effectLst/>
                        </a:rPr>
                        <a:t>Iworks</a:t>
                      </a:r>
                      <a:r>
                        <a:rPr lang="fr-FR" sz="900" u="none" strike="noStrike" kern="1200" dirty="0">
                          <a:effectLst/>
                        </a:rPr>
                        <a:t> validés par le métier. Cet indicateur est analysé sur la date de validation MOA.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987534867"/>
                  </a:ext>
                </a:extLst>
              </a:tr>
              <a:tr h="173133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 err="1">
                          <a:effectLst/>
                        </a:rPr>
                        <a:t>Delai</a:t>
                      </a:r>
                      <a:r>
                        <a:rPr lang="fr-FR" sz="900" u="none" strike="noStrike" kern="1200" dirty="0">
                          <a:effectLst/>
                        </a:rPr>
                        <a:t> moyen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gridSpan="3">
                  <a:txBody>
                    <a:bodyPr/>
                    <a:lstStyle/>
                    <a:p>
                      <a:pPr marL="0" algn="l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Délai moyen de résolution des </a:t>
                      </a:r>
                      <a:r>
                        <a:rPr lang="fr-FR" sz="900" u="none" strike="noStrike" kern="1200" dirty="0" err="1">
                          <a:effectLst/>
                        </a:rPr>
                        <a:t>Iwroks</a:t>
                      </a:r>
                      <a:r>
                        <a:rPr lang="fr-FR" sz="900" u="none" strike="noStrike" kern="1200" dirty="0">
                          <a:effectLst/>
                        </a:rPr>
                        <a:t> clos  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35020491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Historique du </a:t>
                      </a:r>
                      <a:r>
                        <a:rPr lang="fr-FR" sz="900" u="none" strike="noStrike" kern="1200" dirty="0" err="1">
                          <a:effectLst/>
                        </a:rPr>
                        <a:t>Backlog</a:t>
                      </a:r>
                      <a:r>
                        <a:rPr lang="fr-FR" sz="900" u="none" strike="noStrike" kern="1200" dirty="0">
                          <a:effectLst/>
                        </a:rPr>
                        <a:t> DSI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marL="0" algn="l" defTabSz="478941" rtl="0" eaLnBrk="1" fontAlgn="b" latinLnBrk="0" hangingPunct="1"/>
                      <a:r>
                        <a:rPr lang="fr-FR" sz="900" u="none" strike="noStrike" kern="1200" dirty="0">
                          <a:effectLst/>
                        </a:rPr>
                        <a:t>Historique du </a:t>
                      </a:r>
                      <a:r>
                        <a:rPr lang="fr-FR" sz="900" u="none" strike="noStrike" kern="1200" dirty="0" err="1">
                          <a:effectLst/>
                        </a:rPr>
                        <a:t>Backlog</a:t>
                      </a:r>
                      <a:r>
                        <a:rPr lang="fr-FR" sz="900" u="none" strike="noStrike" kern="1200" dirty="0">
                          <a:effectLst/>
                        </a:rPr>
                        <a:t> DSI par tranche (</a:t>
                      </a:r>
                      <a:r>
                        <a:rPr lang="fr-FR" sz="900" u="none" strike="noStrike" kern="1200" dirty="0" err="1">
                          <a:effectLst/>
                        </a:rPr>
                        <a:t>inf</a:t>
                      </a:r>
                      <a:r>
                        <a:rPr lang="fr-FR" sz="900" u="none" strike="noStrike" kern="1200" dirty="0">
                          <a:effectLst/>
                        </a:rPr>
                        <a:t> à 1 mois ; entre 2 et 3 mois ; entre 3 et 6 mois ; sup &gt; 6 mois )</a:t>
                      </a: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gridSpan="2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tc hMerge="1">
                  <a:txBody>
                    <a:bodyPr/>
                    <a:lstStyle/>
                    <a:p>
                      <a:pPr marL="0" algn="ctr" defTabSz="478941" rtl="0" eaLnBrk="1" fontAlgn="b" latinLnBrk="0" hangingPunct="1"/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0035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8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Etude d’un cas concret (3)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2" y="1388114"/>
            <a:ext cx="8255000" cy="5137230"/>
          </a:xfrm>
        </p:spPr>
        <p:txBody>
          <a:bodyPr/>
          <a:lstStyle/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algn="just"/>
            <a:r>
              <a:rPr lang="fr-FR" sz="1200" u="sng" dirty="0"/>
              <a:t>Circuit d’approbation</a:t>
            </a:r>
            <a:endParaRPr lang="fr-FR" sz="1200" dirty="0">
              <a:solidFill>
                <a:srgbClr val="013C80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200" dirty="0">
              <a:solidFill>
                <a:srgbClr val="013C80"/>
              </a:solidFill>
            </a:endParaRP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454026" algn="just" eaLnBrk="1" hangingPunct="1">
              <a:buFont typeface="Courier New" pitchFamily="49" charset="0"/>
              <a:buChar char="o"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814388" lvl="1" indent="-357188" algn="just" eaLnBrk="1" hangingPunct="1">
              <a:buFont typeface="Courier New" pitchFamily="49" charset="0"/>
              <a:buChar char="o"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457200" lvl="1" indent="0" algn="just" eaLnBrk="1" hangingPunct="1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fr-FR" sz="1200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ACB221-845A-4334-BD99-A8FA1F8D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34169"/>
            <a:ext cx="3960440" cy="44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Etude d’un cas concret (3)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2" y="1388114"/>
            <a:ext cx="8255000" cy="5137230"/>
          </a:xfrm>
        </p:spPr>
        <p:txBody>
          <a:bodyPr/>
          <a:lstStyle/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algn="just"/>
            <a:r>
              <a:rPr lang="fr-FR" sz="1200" u="sng" dirty="0">
                <a:solidFill>
                  <a:srgbClr val="013C80"/>
                </a:solidFill>
              </a:rPr>
              <a:t>Suivi demande</a:t>
            </a:r>
            <a:endParaRPr lang="fr-FR" sz="1200" dirty="0">
              <a:solidFill>
                <a:srgbClr val="013C80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200" dirty="0">
              <a:solidFill>
                <a:srgbClr val="013C80"/>
              </a:solidFill>
            </a:endParaRP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0" indent="0" algn="just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454026" algn="just" eaLnBrk="1" hangingPunct="1">
              <a:buFont typeface="Courier New" pitchFamily="49" charset="0"/>
              <a:buChar char="o"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814388" lvl="1" indent="-357188" algn="just" eaLnBrk="1" hangingPunct="1">
              <a:buFont typeface="Courier New" pitchFamily="49" charset="0"/>
              <a:buChar char="o"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457200" lvl="1" indent="0" algn="just" eaLnBrk="1" hangingPunct="1">
              <a:buNone/>
            </a:pPr>
            <a:endParaRPr lang="fr-FR" sz="1200" dirty="0">
              <a:solidFill>
                <a:srgbClr val="013C80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fr-FR" sz="12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E99029-D57D-4196-9C9F-0894E1DB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2" y="2204864"/>
            <a:ext cx="8595475" cy="37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4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15/09/2011 18:32: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5/09/2011 18:32: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5/09/2011 18:32:31"/>
</p:tagLst>
</file>

<file path=ppt/theme/theme1.xml><?xml version="1.0" encoding="utf-8"?>
<a:theme xmlns:a="http://schemas.openxmlformats.org/drawingml/2006/main" name="PEAK2">
  <a:themeElements>
    <a:clrScheme name="CFG PEAK 1">
      <a:dk1>
        <a:sysClr val="windowText" lastClr="000000"/>
      </a:dk1>
      <a:lt1>
        <a:sysClr val="window" lastClr="FFFFFF"/>
      </a:lt1>
      <a:dk2>
        <a:srgbClr val="013C80"/>
      </a:dk2>
      <a:lt2>
        <a:srgbClr val="009BFF"/>
      </a:lt2>
      <a:accent1>
        <a:srgbClr val="97197D"/>
      </a:accent1>
      <a:accent2>
        <a:srgbClr val="50A928"/>
      </a:accent2>
      <a:accent3>
        <a:srgbClr val="ABC710"/>
      </a:accent3>
      <a:accent4>
        <a:srgbClr val="F0E401"/>
      </a:accent4>
      <a:accent5>
        <a:srgbClr val="F07D14"/>
      </a:accent5>
      <a:accent6>
        <a:srgbClr val="D2012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408</Words>
  <Application>Microsoft Office PowerPoint</Application>
  <PresentationFormat>Affichage à l'écran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PEAK2</vt:lpstr>
      <vt:lpstr>Etude d’un cas concret (1)</vt:lpstr>
      <vt:lpstr>Etude d’un cas concret (2)</vt:lpstr>
      <vt:lpstr>Etude d’un cas concret (3)</vt:lpstr>
      <vt:lpstr>Etude d’un cas concret (3)</vt:lpstr>
    </vt:vector>
  </TitlesOfParts>
  <Company>AOSTE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phase actuelle : tests de chargement des données</dc:title>
  <dc:creator>DOUBI Othmane</dc:creator>
  <cp:lastModifiedBy>DOUBI Othmane</cp:lastModifiedBy>
  <cp:revision>133</cp:revision>
  <dcterms:created xsi:type="dcterms:W3CDTF">2014-01-02T08:37:01Z</dcterms:created>
  <dcterms:modified xsi:type="dcterms:W3CDTF">2023-01-18T13:46:06Z</dcterms:modified>
</cp:coreProperties>
</file>