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302" r:id="rId3"/>
    <p:sldId id="301" r:id="rId4"/>
    <p:sldId id="303" r:id="rId5"/>
    <p:sldId id="29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459"/>
    <a:srgbClr val="214C90"/>
    <a:srgbClr val="9C7352"/>
    <a:srgbClr val="D8C5B5"/>
    <a:srgbClr val="4B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79" autoAdjust="0"/>
  </p:normalViewPr>
  <p:slideViewPr>
    <p:cSldViewPr snapToGrid="0">
      <p:cViewPr varScale="1">
        <p:scale>
          <a:sx n="55" d="100"/>
          <a:sy n="55" d="100"/>
        </p:scale>
        <p:origin x="10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97A6-2213-4C21-87A4-579F4F5969A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570D-3EE0-4FCA-9986-5C58289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jupyte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whalechina.github.io/thorough-pytorch/index.html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DF4015-0AD4-42C9-A688-5A041AEF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6000" b="0" i="0" dirty="0">
                <a:latin typeface="KaiTi" panose="02010609060101010101" pitchFamily="49" charset="-122"/>
                <a:ea typeface="KaiTi" panose="02010609060101010101" pitchFamily="49" charset="-122"/>
                <a:cs typeface="宋体" charset="0"/>
              </a:rPr>
              <a:t>第二周 </a:t>
            </a:r>
            <a:r>
              <a:rPr lang="en-US" altLang="zh-CN" sz="6000" b="0" i="0" dirty="0" err="1">
                <a:ea typeface="KaiTi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6000" b="0" i="0" dirty="0">
                <a:latin typeface="KaiTi" panose="02010609060101010101" pitchFamily="49" charset="-122"/>
                <a:ea typeface="KaiTi" panose="02010609060101010101" pitchFamily="49" charset="-122"/>
                <a:cs typeface="宋体" charset="0"/>
              </a:rPr>
              <a:t>入门</a:t>
            </a:r>
            <a:endParaRPr lang="en-US" altLang="zh-CN" sz="2500" b="0" i="0" dirty="0">
              <a:latin typeface="KaiTi" panose="02010609060101010101" pitchFamily="49" charset="-122"/>
              <a:ea typeface="KaiTi" panose="02010609060101010101" pitchFamily="49" charset="-122"/>
              <a:cs typeface="宋体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4000" b="0" i="0" dirty="0">
                <a:latin typeface="KaiTi" panose="02010609060101010101" pitchFamily="49" charset="-122"/>
                <a:ea typeface="KaiTi" panose="02010609060101010101" pitchFamily="49" charset="-122"/>
                <a:cs typeface="宋体" charset="0"/>
              </a:rPr>
              <a:t>庞彦</a:t>
            </a:r>
            <a:endParaRPr lang="en-US" altLang="zh-CN" sz="4000" b="0" i="0" dirty="0">
              <a:latin typeface="KaiTi" panose="02010609060101010101" pitchFamily="49" charset="-122"/>
              <a:ea typeface="KaiTi" panose="02010609060101010101" pitchFamily="49" charset="-122"/>
              <a:cs typeface="宋体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4000" b="0" i="0" dirty="0">
                <a:ea typeface="KaiTi" panose="02010609060101010101" pitchFamily="49" charset="-122"/>
                <a:cs typeface="Times New Roman" panose="02020603050405020304" pitchFamily="18" charset="0"/>
              </a:rPr>
              <a:t>yanpang@gzhu.edu.cn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9B25C591-291C-439A-972D-67661C975761}"/>
              </a:ext>
            </a:extLst>
          </p:cNvPr>
          <p:cNvSpPr/>
          <p:nvPr/>
        </p:nvSpPr>
        <p:spPr>
          <a:xfrm>
            <a:off x="0" y="0"/>
            <a:ext cx="12192000" cy="1685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Berlin Sans FB" panose="020E0602020502020306" pitchFamily="34" charset="0"/>
              </a:rPr>
              <a:t>     Computer Vision</a:t>
            </a:r>
            <a:endParaRPr lang="zh-CN" alt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 descr="2017广州大学校园开放日_腾讯高考_腾讯教育">
            <a:extLst>
              <a:ext uri="{FF2B5EF4-FFF2-40B4-BE49-F238E27FC236}">
                <a16:creationId xmlns:a16="http://schemas.microsoft.com/office/drawing/2014/main" id="{994F64C9-EE3A-6D22-763A-366538FA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" y="995098"/>
            <a:ext cx="1381653" cy="13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err="1">
                <a:solidFill>
                  <a:schemeClr val="bg1"/>
                </a:solidFill>
              </a:rPr>
              <a:t>Jupyter</a:t>
            </a:r>
            <a:r>
              <a:rPr lang="en-US" altLang="zh-CN" sz="5000" dirty="0">
                <a:solidFill>
                  <a:schemeClr val="bg1"/>
                </a:solidFill>
              </a:rPr>
              <a:t> Notebook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13084-C152-5290-7F95-A7730314C71B}"/>
              </a:ext>
            </a:extLst>
          </p:cNvPr>
          <p:cNvSpPr txBox="1"/>
          <p:nvPr/>
        </p:nvSpPr>
        <p:spPr>
          <a:xfrm>
            <a:off x="9860315" y="5238401"/>
            <a:ext cx="18230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Install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Logo, company nam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4100160-5750-8126-CDFB-AA18823E6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24" y="1673135"/>
            <a:ext cx="6858352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err="1">
                <a:solidFill>
                  <a:schemeClr val="bg1"/>
                </a:solidFill>
              </a:rPr>
              <a:t>PyTorch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83AC56-F46E-CA41-15DB-B8B80DB1726C}"/>
              </a:ext>
            </a:extLst>
          </p:cNvPr>
          <p:cNvSpPr txBox="1"/>
          <p:nvPr/>
        </p:nvSpPr>
        <p:spPr>
          <a:xfrm>
            <a:off x="9243349" y="5721884"/>
            <a:ext cx="254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https://pytorch.org/</a:t>
            </a:r>
            <a:r>
              <a:rPr lang="en-US" dirty="0"/>
              <a:t> </a:t>
            </a:r>
          </a:p>
        </p:txBody>
      </p:sp>
      <p:pic>
        <p:nvPicPr>
          <p:cNvPr id="4102" name="Picture 6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377FEC19-DB43-EDFD-63A9-4DBCA8C71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52"/>
          <a:stretch/>
        </p:blipFill>
        <p:spPr bwMode="auto">
          <a:xfrm>
            <a:off x="335667" y="4343575"/>
            <a:ext cx="4277574" cy="16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BFED6-D577-9CE8-5A57-B7A5CEC1F161}"/>
              </a:ext>
            </a:extLst>
          </p:cNvPr>
          <p:cNvSpPr txBox="1"/>
          <p:nvPr/>
        </p:nvSpPr>
        <p:spPr>
          <a:xfrm>
            <a:off x="653969" y="1721676"/>
            <a:ext cx="111294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Meta AI(Facebook)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人工智能研究小组开发的一种基于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Lua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编写的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Torch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库的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实现的深度学习库，目前被广泛应用于学术界和工业界，相较于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Tensorflow2.x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的设计上更加简洁、优雅和易懂。</a:t>
            </a:r>
            <a:endParaRPr 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D38A-E458-B32C-36CF-06C3FB5ECC34}"/>
              </a:ext>
            </a:extLst>
          </p:cNvPr>
          <p:cNvSpPr txBox="1"/>
          <p:nvPr/>
        </p:nvSpPr>
        <p:spPr>
          <a:xfrm>
            <a:off x="8536327" y="4864738"/>
            <a:ext cx="3096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hlinkClick r:id="rId5"/>
              </a:rPr>
              <a:t>深入浅出</a:t>
            </a:r>
            <a:r>
              <a:rPr lang="en-US" altLang="zh-CN" sz="28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hlinkClick r:id="rId5"/>
              </a:rPr>
              <a:t>PyTorch</a:t>
            </a:r>
            <a:endParaRPr 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3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Project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BFED6-D577-9CE8-5A57-B7A5CEC1F161}"/>
              </a:ext>
            </a:extLst>
          </p:cNvPr>
          <p:cNvSpPr txBox="1"/>
          <p:nvPr/>
        </p:nvSpPr>
        <p:spPr>
          <a:xfrm>
            <a:off x="653969" y="1721676"/>
            <a:ext cx="111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阅读已发的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Jupyter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Notebook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文件，了解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的区别。</a:t>
            </a:r>
            <a:endParaRPr 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0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34818" name="Picture 2" descr="Image result for Question">
            <a:extLst>
              <a:ext uri="{FF2B5EF4-FFF2-40B4-BE49-F238E27FC236}">
                <a16:creationId xmlns:a16="http://schemas.microsoft.com/office/drawing/2014/main" id="{94113E72-07DF-4635-9568-C0A0D784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94" y="1787524"/>
            <a:ext cx="4548811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2017广州大学校园开放日_腾讯高考_腾讯教育">
            <a:extLst>
              <a:ext uri="{FF2B5EF4-FFF2-40B4-BE49-F238E27FC236}">
                <a16:creationId xmlns:a16="http://schemas.microsoft.com/office/drawing/2014/main" id="{4C49B3D0-452C-3215-1CE5-BDF4310A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6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KaiTi</vt:lpstr>
      <vt:lpstr>Arial</vt:lpstr>
      <vt:lpstr>Berlin Sans FB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 Yan</dc:creator>
  <cp:lastModifiedBy>Pang Yan</cp:lastModifiedBy>
  <cp:revision>158</cp:revision>
  <dcterms:created xsi:type="dcterms:W3CDTF">2018-04-20T22:22:50Z</dcterms:created>
  <dcterms:modified xsi:type="dcterms:W3CDTF">2023-02-28T15:02:07Z</dcterms:modified>
</cp:coreProperties>
</file>