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75" r:id="rId5"/>
    <p:sldId id="265" r:id="rId6"/>
    <p:sldId id="271" r:id="rId7"/>
    <p:sldId id="272" r:id="rId8"/>
    <p:sldId id="276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EF0EF-44EA-4E72-943E-5503D8E3B73F}" v="413" dt="2023-12-11T18:08:0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n Xavier" userId="1ba40233d7e1800d" providerId="LiveId" clId="{20FEF0EF-44EA-4E72-943E-5503D8E3B73F}"/>
    <pc:docChg chg="undo custSel addSld delSld modSld sldOrd">
      <pc:chgData name="Renan Xavier" userId="1ba40233d7e1800d" providerId="LiveId" clId="{20FEF0EF-44EA-4E72-943E-5503D8E3B73F}" dt="2023-12-11T18:09:20.175" v="2399" actId="207"/>
      <pc:docMkLst>
        <pc:docMk/>
      </pc:docMkLst>
      <pc:sldChg chg="addSp delSp modSp mod">
        <pc:chgData name="Renan Xavier" userId="1ba40233d7e1800d" providerId="LiveId" clId="{20FEF0EF-44EA-4E72-943E-5503D8E3B73F}" dt="2023-12-10T18:29:59.240" v="1308" actId="114"/>
        <pc:sldMkLst>
          <pc:docMk/>
          <pc:sldMk cId="165118278" sldId="256"/>
        </pc:sldMkLst>
        <pc:spChg chg="mod">
          <ac:chgData name="Renan Xavier" userId="1ba40233d7e1800d" providerId="LiveId" clId="{20FEF0EF-44EA-4E72-943E-5503D8E3B73F}" dt="2023-12-09T20:24:43.997" v="60" actId="14100"/>
          <ac:spMkLst>
            <pc:docMk/>
            <pc:sldMk cId="165118278" sldId="256"/>
            <ac:spMk id="2" creationId="{00000000-0000-0000-0000-000000000000}"/>
          </ac:spMkLst>
        </pc:spChg>
        <pc:spChg chg="mod">
          <ac:chgData name="Renan Xavier" userId="1ba40233d7e1800d" providerId="LiveId" clId="{20FEF0EF-44EA-4E72-943E-5503D8E3B73F}" dt="2023-12-09T20:24:51.180" v="65" actId="1076"/>
          <ac:spMkLst>
            <pc:docMk/>
            <pc:sldMk cId="165118278" sldId="256"/>
            <ac:spMk id="3" creationId="{BBD45645-6735-2D10-1FEA-0F05CAD1E505}"/>
          </ac:spMkLst>
        </pc:spChg>
        <pc:spChg chg="add del mod">
          <ac:chgData name="Renan Xavier" userId="1ba40233d7e1800d" providerId="LiveId" clId="{20FEF0EF-44EA-4E72-943E-5503D8E3B73F}" dt="2023-12-09T21:29:10.563" v="364" actId="478"/>
          <ac:spMkLst>
            <pc:docMk/>
            <pc:sldMk cId="165118278" sldId="256"/>
            <ac:spMk id="6" creationId="{2BAAA77A-D424-4202-96FB-3D6761CCDCEB}"/>
          </ac:spMkLst>
        </pc:spChg>
        <pc:spChg chg="mod">
          <ac:chgData name="Renan Xavier" userId="1ba40233d7e1800d" providerId="LiveId" clId="{20FEF0EF-44EA-4E72-943E-5503D8E3B73F}" dt="2023-12-10T18:29:59.240" v="1308" actId="114"/>
          <ac:spMkLst>
            <pc:docMk/>
            <pc:sldMk cId="165118278" sldId="256"/>
            <ac:spMk id="8" creationId="{EC65DBE0-A2C0-FC2C-A324-2F3E094EFC0A}"/>
          </ac:spMkLst>
        </pc:spChg>
        <pc:spChg chg="add del mod">
          <ac:chgData name="Renan Xavier" userId="1ba40233d7e1800d" providerId="LiveId" clId="{20FEF0EF-44EA-4E72-943E-5503D8E3B73F}" dt="2023-12-10T00:07:07.709" v="1136" actId="478"/>
          <ac:spMkLst>
            <pc:docMk/>
            <pc:sldMk cId="165118278" sldId="256"/>
            <ac:spMk id="9" creationId="{2FF6B9D8-36CE-8367-BD1F-CF6CB65537A7}"/>
          </ac:spMkLst>
        </pc:spChg>
        <pc:picChg chg="add mod">
          <ac:chgData name="Renan Xavier" userId="1ba40233d7e1800d" providerId="LiveId" clId="{20FEF0EF-44EA-4E72-943E-5503D8E3B73F}" dt="2023-12-09T20:24:56.651" v="67" actId="1076"/>
          <ac:picMkLst>
            <pc:docMk/>
            <pc:sldMk cId="165118278" sldId="256"/>
            <ac:picMk id="3074" creationId="{BA30CD16-5D60-A5B1-FFD5-F33ED20CC5EA}"/>
          </ac:picMkLst>
        </pc:picChg>
        <pc:picChg chg="add mod">
          <ac:chgData name="Renan Xavier" userId="1ba40233d7e1800d" providerId="LiveId" clId="{20FEF0EF-44EA-4E72-943E-5503D8E3B73F}" dt="2023-12-09T20:25:14.716" v="73" actId="1076"/>
          <ac:picMkLst>
            <pc:docMk/>
            <pc:sldMk cId="165118278" sldId="256"/>
            <ac:picMk id="3076" creationId="{EF7D6455-5330-F05D-D5D9-039F37BCBBFF}"/>
          </ac:picMkLst>
        </pc:picChg>
      </pc:sldChg>
      <pc:sldChg chg="addSp delSp modSp add mod ord">
        <pc:chgData name="Renan Xavier" userId="1ba40233d7e1800d" providerId="LiveId" clId="{20FEF0EF-44EA-4E72-943E-5503D8E3B73F}" dt="2023-12-11T18:02:09.323" v="2139" actId="207"/>
        <pc:sldMkLst>
          <pc:docMk/>
          <pc:sldMk cId="4177412597" sldId="257"/>
        </pc:sldMkLst>
        <pc:spChg chg="add del mod">
          <ac:chgData name="Renan Xavier" userId="1ba40233d7e1800d" providerId="LiveId" clId="{20FEF0EF-44EA-4E72-943E-5503D8E3B73F}" dt="2023-12-09T21:21:20.215" v="325" actId="478"/>
          <ac:spMkLst>
            <pc:docMk/>
            <pc:sldMk cId="4177412597" sldId="257"/>
            <ac:spMk id="2" creationId="{5532478C-E658-3192-2E8E-2855090477F3}"/>
          </ac:spMkLst>
        </pc:spChg>
        <pc:spChg chg="mod">
          <ac:chgData name="Renan Xavier" userId="1ba40233d7e1800d" providerId="LiveId" clId="{20FEF0EF-44EA-4E72-943E-5503D8E3B73F}" dt="2023-12-10T23:16:42.905" v="1716" actId="20577"/>
          <ac:spMkLst>
            <pc:docMk/>
            <pc:sldMk cId="4177412597" sldId="257"/>
            <ac:spMk id="4" creationId="{00000000-0000-0000-0000-000000000000}"/>
          </ac:spMkLst>
        </pc:spChg>
        <pc:spChg chg="mod">
          <ac:chgData name="Renan Xavier" userId="1ba40233d7e1800d" providerId="LiveId" clId="{20FEF0EF-44EA-4E72-943E-5503D8E3B73F}" dt="2023-12-11T18:02:09.323" v="2139" actId="207"/>
          <ac:spMkLst>
            <pc:docMk/>
            <pc:sldMk cId="4177412597" sldId="257"/>
            <ac:spMk id="5" creationId="{00000000-0000-0000-0000-000000000000}"/>
          </ac:spMkLst>
        </pc:spChg>
        <pc:spChg chg="add del mod">
          <ac:chgData name="Renan Xavier" userId="1ba40233d7e1800d" providerId="LiveId" clId="{20FEF0EF-44EA-4E72-943E-5503D8E3B73F}" dt="2023-12-10T00:07:05.789" v="1135" actId="478"/>
          <ac:spMkLst>
            <pc:docMk/>
            <pc:sldMk cId="4177412597" sldId="257"/>
            <ac:spMk id="6" creationId="{AB9361FC-0DB1-C04F-7E77-894817D4F7C6}"/>
          </ac:spMkLst>
        </pc:spChg>
        <pc:picChg chg="add mod ord">
          <ac:chgData name="Renan Xavier" userId="1ba40233d7e1800d" providerId="LiveId" clId="{20FEF0EF-44EA-4E72-943E-5503D8E3B73F}" dt="2023-12-09T23:28:30.941" v="978" actId="1076"/>
          <ac:picMkLst>
            <pc:docMk/>
            <pc:sldMk cId="4177412597" sldId="257"/>
            <ac:picMk id="3" creationId="{6A22412A-57BF-8829-7CFA-F3BB74C1EAF7}"/>
          </ac:picMkLst>
        </pc:picChg>
        <pc:picChg chg="del">
          <ac:chgData name="Renan Xavier" userId="1ba40233d7e1800d" providerId="LiveId" clId="{20FEF0EF-44EA-4E72-943E-5503D8E3B73F}" dt="2023-12-09T20:22:28.006" v="41" actId="478"/>
          <ac:picMkLst>
            <pc:docMk/>
            <pc:sldMk cId="4177412597" sldId="257"/>
            <ac:picMk id="3" creationId="{DAA9ACB3-78EE-1C20-60BA-85D51D24DE83}"/>
          </ac:picMkLst>
        </pc:picChg>
        <pc:picChg chg="del">
          <ac:chgData name="Renan Xavier" userId="1ba40233d7e1800d" providerId="LiveId" clId="{20FEF0EF-44EA-4E72-943E-5503D8E3B73F}" dt="2023-12-09T20:23:14.056" v="45" actId="478"/>
          <ac:picMkLst>
            <pc:docMk/>
            <pc:sldMk cId="4177412597" sldId="257"/>
            <ac:picMk id="7" creationId="{792F98D2-6BF4-41A0-22E8-1C7795D0ED3E}"/>
          </ac:picMkLst>
        </pc:picChg>
        <pc:picChg chg="del">
          <ac:chgData name="Renan Xavier" userId="1ba40233d7e1800d" providerId="LiveId" clId="{20FEF0EF-44EA-4E72-943E-5503D8E3B73F}" dt="2023-12-09T20:23:54.280" v="51" actId="478"/>
          <ac:picMkLst>
            <pc:docMk/>
            <pc:sldMk cId="4177412597" sldId="257"/>
            <ac:picMk id="9" creationId="{C5477E2B-581A-89F5-2CFE-5ECF1B2E63D8}"/>
          </ac:picMkLst>
        </pc:picChg>
        <pc:picChg chg="mod">
          <ac:chgData name="Renan Xavier" userId="1ba40233d7e1800d" providerId="LiveId" clId="{20FEF0EF-44EA-4E72-943E-5503D8E3B73F}" dt="2023-12-09T23:28:16.573" v="973" actId="1076"/>
          <ac:picMkLst>
            <pc:docMk/>
            <pc:sldMk cId="4177412597" sldId="257"/>
            <ac:picMk id="13" creationId="{0C31B23B-5F78-0276-AEEA-705EA3B650EE}"/>
          </ac:picMkLst>
        </pc:picChg>
        <pc:picChg chg="mod">
          <ac:chgData name="Renan Xavier" userId="1ba40233d7e1800d" providerId="LiveId" clId="{20FEF0EF-44EA-4E72-943E-5503D8E3B73F}" dt="2023-12-09T23:28:20.108" v="974" actId="1076"/>
          <ac:picMkLst>
            <pc:docMk/>
            <pc:sldMk cId="4177412597" sldId="257"/>
            <ac:picMk id="15" creationId="{2186E2D4-9373-BA07-76A6-47DD230237E4}"/>
          </ac:picMkLst>
        </pc:picChg>
        <pc:picChg chg="del">
          <ac:chgData name="Renan Xavier" userId="1ba40233d7e1800d" providerId="LiveId" clId="{20FEF0EF-44EA-4E72-943E-5503D8E3B73F}" dt="2023-12-09T21:49:15.375" v="381" actId="478"/>
          <ac:picMkLst>
            <pc:docMk/>
            <pc:sldMk cId="4177412597" sldId="257"/>
            <ac:picMk id="17" creationId="{57124D89-F794-848F-CCDF-D2BB88BDC3E6}"/>
          </ac:picMkLst>
        </pc:picChg>
        <pc:picChg chg="add del mod">
          <ac:chgData name="Renan Xavier" userId="1ba40233d7e1800d" providerId="LiveId" clId="{20FEF0EF-44EA-4E72-943E-5503D8E3B73F}" dt="2023-12-09T21:49:20.643" v="384" actId="21"/>
          <ac:picMkLst>
            <pc:docMk/>
            <pc:sldMk cId="4177412597" sldId="257"/>
            <ac:picMk id="1026" creationId="{0A3250BD-2D5E-5869-D123-53702CBE6979}"/>
          </ac:picMkLst>
        </pc:picChg>
        <pc:picChg chg="add del mod">
          <ac:chgData name="Renan Xavier" userId="1ba40233d7e1800d" providerId="LiveId" clId="{20FEF0EF-44EA-4E72-943E-5503D8E3B73F}" dt="2023-12-09T21:49:44.611" v="387" actId="21"/>
          <ac:picMkLst>
            <pc:docMk/>
            <pc:sldMk cId="4177412597" sldId="257"/>
            <ac:picMk id="1028" creationId="{E6A03A13-380E-DABB-2525-E1B8C5FA562A}"/>
          </ac:picMkLst>
        </pc:picChg>
        <pc:picChg chg="add del mod">
          <ac:chgData name="Renan Xavier" userId="1ba40233d7e1800d" providerId="LiveId" clId="{20FEF0EF-44EA-4E72-943E-5503D8E3B73F}" dt="2023-12-09T22:22:40.321" v="582" actId="478"/>
          <ac:picMkLst>
            <pc:docMk/>
            <pc:sldMk cId="4177412597" sldId="257"/>
            <ac:picMk id="1030" creationId="{D7EE1A99-21FD-55B8-038A-4757864D7D8A}"/>
          </ac:picMkLst>
        </pc:picChg>
        <pc:picChg chg="add mod">
          <ac:chgData name="Renan Xavier" userId="1ba40233d7e1800d" providerId="LiveId" clId="{20FEF0EF-44EA-4E72-943E-5503D8E3B73F}" dt="2023-12-09T20:42:35.037" v="217" actId="1076"/>
          <ac:picMkLst>
            <pc:docMk/>
            <pc:sldMk cId="4177412597" sldId="257"/>
            <ac:picMk id="2050" creationId="{4128314A-A431-148E-9D5A-7E1EEB7843CF}"/>
          </ac:picMkLst>
        </pc:picChg>
        <pc:picChg chg="add mod">
          <ac:chgData name="Renan Xavier" userId="1ba40233d7e1800d" providerId="LiveId" clId="{20FEF0EF-44EA-4E72-943E-5503D8E3B73F}" dt="2023-12-09T23:28:32.724" v="979" actId="1076"/>
          <ac:picMkLst>
            <pc:docMk/>
            <pc:sldMk cId="4177412597" sldId="257"/>
            <ac:picMk id="2052" creationId="{E3547855-DCD5-AE7D-4C4F-743D5F04563A}"/>
          </ac:picMkLst>
        </pc:picChg>
        <pc:picChg chg="add mod">
          <ac:chgData name="Renan Xavier" userId="1ba40233d7e1800d" providerId="LiveId" clId="{20FEF0EF-44EA-4E72-943E-5503D8E3B73F}" dt="2023-12-09T20:43:22.526" v="233" actId="1076"/>
          <ac:picMkLst>
            <pc:docMk/>
            <pc:sldMk cId="4177412597" sldId="257"/>
            <ac:picMk id="2054" creationId="{96702C88-77D8-EE6E-3B9C-908C2234DD66}"/>
          </ac:picMkLst>
        </pc:picChg>
      </pc:sldChg>
      <pc:sldChg chg="addSp delSp modSp mod">
        <pc:chgData name="Renan Xavier" userId="1ba40233d7e1800d" providerId="LiveId" clId="{20FEF0EF-44EA-4E72-943E-5503D8E3B73F}" dt="2023-12-11T18:09:20.175" v="2399" actId="207"/>
        <pc:sldMkLst>
          <pc:docMk/>
          <pc:sldMk cId="4013653394" sldId="264"/>
        </pc:sldMkLst>
        <pc:spChg chg="add del mod">
          <ac:chgData name="Renan Xavier" userId="1ba40233d7e1800d" providerId="LiveId" clId="{20FEF0EF-44EA-4E72-943E-5503D8E3B73F}" dt="2023-12-09T21:53:59.462" v="430" actId="478"/>
          <ac:spMkLst>
            <pc:docMk/>
            <pc:sldMk cId="4013653394" sldId="264"/>
            <ac:spMk id="2" creationId="{CEF1A1E4-9FB6-DED6-8554-674D3A3E0DF5}"/>
          </ac:spMkLst>
        </pc:spChg>
        <pc:spChg chg="add mod">
          <ac:chgData name="Renan Xavier" userId="1ba40233d7e1800d" providerId="LiveId" clId="{20FEF0EF-44EA-4E72-943E-5503D8E3B73F}" dt="2023-12-09T21:53:43.551" v="426" actId="20577"/>
          <ac:spMkLst>
            <pc:docMk/>
            <pc:sldMk cId="4013653394" sldId="264"/>
            <ac:spMk id="3" creationId="{5520A044-5B0F-3C1F-5F07-63BEB68F31FF}"/>
          </ac:spMkLst>
        </pc:spChg>
        <pc:spChg chg="del mod">
          <ac:chgData name="Renan Xavier" userId="1ba40233d7e1800d" providerId="LiveId" clId="{20FEF0EF-44EA-4E72-943E-5503D8E3B73F}" dt="2023-12-09T21:53:36.518" v="414" actId="478"/>
          <ac:spMkLst>
            <pc:docMk/>
            <pc:sldMk cId="4013653394" sldId="264"/>
            <ac:spMk id="4" creationId="{00000000-0000-0000-0000-000000000000}"/>
          </ac:spMkLst>
        </pc:spChg>
        <pc:spChg chg="add mod">
          <ac:chgData name="Renan Xavier" userId="1ba40233d7e1800d" providerId="LiveId" clId="{20FEF0EF-44EA-4E72-943E-5503D8E3B73F}" dt="2023-12-11T18:09:20.175" v="2399" actId="207"/>
          <ac:spMkLst>
            <pc:docMk/>
            <pc:sldMk cId="4013653394" sldId="264"/>
            <ac:spMk id="4" creationId="{21D87492-C047-F5EC-026C-4BB447DDD54D}"/>
          </ac:spMkLst>
        </pc:spChg>
        <pc:spChg chg="del mod">
          <ac:chgData name="Renan Xavier" userId="1ba40233d7e1800d" providerId="LiveId" clId="{20FEF0EF-44EA-4E72-943E-5503D8E3B73F}" dt="2023-12-09T20:45:21.080" v="239" actId="478"/>
          <ac:spMkLst>
            <pc:docMk/>
            <pc:sldMk cId="4013653394" sldId="264"/>
            <ac:spMk id="5" creationId="{00000000-0000-0000-0000-000000000000}"/>
          </ac:spMkLst>
        </pc:spChg>
        <pc:spChg chg="add mod">
          <ac:chgData name="Renan Xavier" userId="1ba40233d7e1800d" providerId="LiveId" clId="{20FEF0EF-44EA-4E72-943E-5503D8E3B73F}" dt="2023-12-11T18:02:28.475" v="2140" actId="207"/>
          <ac:spMkLst>
            <pc:docMk/>
            <pc:sldMk cId="4013653394" sldId="264"/>
            <ac:spMk id="5" creationId="{5DE2B860-7A7E-D6DC-9D68-FCD5F25B035B}"/>
          </ac:spMkLst>
        </pc:spChg>
        <pc:spChg chg="add del mod">
          <ac:chgData name="Renan Xavier" userId="1ba40233d7e1800d" providerId="LiveId" clId="{20FEF0EF-44EA-4E72-943E-5503D8E3B73F}" dt="2023-12-09T23:50:43.500" v="1088" actId="478"/>
          <ac:spMkLst>
            <pc:docMk/>
            <pc:sldMk cId="4013653394" sldId="264"/>
            <ac:spMk id="5" creationId="{F9080478-29D7-AE74-81C3-0C7E9E8BDE01}"/>
          </ac:spMkLst>
        </pc:spChg>
        <pc:spChg chg="add del mod">
          <ac:chgData name="Renan Xavier" userId="1ba40233d7e1800d" providerId="LiveId" clId="{20FEF0EF-44EA-4E72-943E-5503D8E3B73F}" dt="2023-12-09T23:50:59.214" v="1092" actId="478"/>
          <ac:spMkLst>
            <pc:docMk/>
            <pc:sldMk cId="4013653394" sldId="264"/>
            <ac:spMk id="6" creationId="{91F4D51A-D327-2AE4-563E-475C0BA28433}"/>
          </ac:spMkLst>
        </pc:spChg>
        <pc:spChg chg="add del mod">
          <ac:chgData name="Renan Xavier" userId="1ba40233d7e1800d" providerId="LiveId" clId="{20FEF0EF-44EA-4E72-943E-5503D8E3B73F}" dt="2023-12-09T21:21:12.602" v="319"/>
          <ac:spMkLst>
            <pc:docMk/>
            <pc:sldMk cId="4013653394" sldId="264"/>
            <ac:spMk id="6" creationId="{9D875ADE-E706-D5C4-5415-8C31573A844C}"/>
          </ac:spMkLst>
        </pc:spChg>
        <pc:spChg chg="add del mod">
          <ac:chgData name="Renan Xavier" userId="1ba40233d7e1800d" providerId="LiveId" clId="{20FEF0EF-44EA-4E72-943E-5503D8E3B73F}" dt="2023-12-09T22:11:16.812" v="516" actId="21"/>
          <ac:spMkLst>
            <pc:docMk/>
            <pc:sldMk cId="4013653394" sldId="264"/>
            <ac:spMk id="7" creationId="{4F55A010-97F1-2F42-D5D2-8D51ACCB0D5C}"/>
          </ac:spMkLst>
        </pc:spChg>
        <pc:spChg chg="add del mod">
          <ac:chgData name="Renan Xavier" userId="1ba40233d7e1800d" providerId="LiveId" clId="{20FEF0EF-44EA-4E72-943E-5503D8E3B73F}" dt="2023-12-10T00:07:03.421" v="1134" actId="478"/>
          <ac:spMkLst>
            <pc:docMk/>
            <pc:sldMk cId="4013653394" sldId="264"/>
            <ac:spMk id="8" creationId="{72D77CD1-D9BA-16A7-3108-62CED92FFAD8}"/>
          </ac:spMkLst>
        </pc:spChg>
        <pc:picChg chg="add mod">
          <ac:chgData name="Renan Xavier" userId="1ba40233d7e1800d" providerId="LiveId" clId="{20FEF0EF-44EA-4E72-943E-5503D8E3B73F}" dt="2023-12-11T18:07:57.322" v="2387" actId="1076"/>
          <ac:picMkLst>
            <pc:docMk/>
            <pc:sldMk cId="4013653394" sldId="264"/>
            <ac:picMk id="2" creationId="{FDBA758E-208E-562E-0BC7-EBD825F634C4}"/>
          </ac:picMkLst>
        </pc:picChg>
        <pc:picChg chg="del">
          <ac:chgData name="Renan Xavier" userId="1ba40233d7e1800d" providerId="LiveId" clId="{20FEF0EF-44EA-4E72-943E-5503D8E3B73F}" dt="2023-12-09T20:18:28.608" v="4" actId="478"/>
          <ac:picMkLst>
            <pc:docMk/>
            <pc:sldMk cId="4013653394" sldId="264"/>
            <ac:picMk id="3" creationId="{E6E550F6-E335-3FD0-5D8A-E025DE5D4F8F}"/>
          </ac:picMkLst>
        </pc:picChg>
        <pc:picChg chg="add del mod">
          <ac:chgData name="Renan Xavier" userId="1ba40233d7e1800d" providerId="LiveId" clId="{20FEF0EF-44EA-4E72-943E-5503D8E3B73F}" dt="2023-12-11T18:06:32.697" v="2260"/>
          <ac:picMkLst>
            <pc:docMk/>
            <pc:sldMk cId="4013653394" sldId="264"/>
            <ac:picMk id="6" creationId="{ABF230A6-2CF6-170F-D5AA-F55716AF973E}"/>
          </ac:picMkLst>
        </pc:picChg>
        <pc:picChg chg="del">
          <ac:chgData name="Renan Xavier" userId="1ba40233d7e1800d" providerId="LiveId" clId="{20FEF0EF-44EA-4E72-943E-5503D8E3B73F}" dt="2023-12-09T20:17:59.945" v="0" actId="478"/>
          <ac:picMkLst>
            <pc:docMk/>
            <pc:sldMk cId="4013653394" sldId="264"/>
            <ac:picMk id="7" creationId="{497F4367-93D8-05C8-4F08-19BDC8AE6560}"/>
          </ac:picMkLst>
        </pc:picChg>
        <pc:picChg chg="del">
          <ac:chgData name="Renan Xavier" userId="1ba40233d7e1800d" providerId="LiveId" clId="{20FEF0EF-44EA-4E72-943E-5503D8E3B73F}" dt="2023-12-09T20:18:58.953" v="12" actId="478"/>
          <ac:picMkLst>
            <pc:docMk/>
            <pc:sldMk cId="4013653394" sldId="264"/>
            <ac:picMk id="11" creationId="{E1C9C99F-ED01-8D6B-CC73-491352CB9715}"/>
          </ac:picMkLst>
        </pc:picChg>
        <pc:picChg chg="add del mod">
          <ac:chgData name="Renan Xavier" userId="1ba40233d7e1800d" providerId="LiveId" clId="{20FEF0EF-44EA-4E72-943E-5503D8E3B73F}" dt="2023-12-09T22:10:05.455" v="502" actId="478"/>
          <ac:picMkLst>
            <pc:docMk/>
            <pc:sldMk cId="4013653394" sldId="264"/>
            <ac:picMk id="1026" creationId="{A3AE1A62-BBE3-AFE1-5C9B-B614A3FC4386}"/>
          </ac:picMkLst>
        </pc:picChg>
        <pc:picChg chg="add del mod">
          <ac:chgData name="Renan Xavier" userId="1ba40233d7e1800d" providerId="LiveId" clId="{20FEF0EF-44EA-4E72-943E-5503D8E3B73F}" dt="2023-12-11T18:05:52.270" v="2240" actId="478"/>
          <ac:picMkLst>
            <pc:docMk/>
            <pc:sldMk cId="4013653394" sldId="264"/>
            <ac:picMk id="1026" creationId="{E6FC19EB-96A7-E9AE-3C3F-1E5996711F60}"/>
          </ac:picMkLst>
        </pc:picChg>
        <pc:picChg chg="add mod">
          <ac:chgData name="Renan Xavier" userId="1ba40233d7e1800d" providerId="LiveId" clId="{20FEF0EF-44EA-4E72-943E-5503D8E3B73F}" dt="2023-12-11T18:08:08.578" v="2388" actId="1076"/>
          <ac:picMkLst>
            <pc:docMk/>
            <pc:sldMk cId="4013653394" sldId="264"/>
            <ac:picMk id="1028" creationId="{D1B6BB29-1AB7-0D34-11A5-60E744FCC516}"/>
          </ac:picMkLst>
        </pc:picChg>
        <pc:picChg chg="add del mod">
          <ac:chgData name="Renan Xavier" userId="1ba40233d7e1800d" providerId="LiveId" clId="{20FEF0EF-44EA-4E72-943E-5503D8E3B73F}" dt="2023-12-09T22:08:46.171" v="498" actId="478"/>
          <ac:picMkLst>
            <pc:docMk/>
            <pc:sldMk cId="4013653394" sldId="264"/>
            <ac:picMk id="1030" creationId="{D848C6A9-6806-06A6-4F40-643FFA434369}"/>
          </ac:picMkLst>
        </pc:picChg>
        <pc:picChg chg="add del">
          <ac:chgData name="Renan Xavier" userId="1ba40233d7e1800d" providerId="LiveId" clId="{20FEF0EF-44EA-4E72-943E-5503D8E3B73F}" dt="2023-12-09T22:06:49.689" v="494" actId="478"/>
          <ac:picMkLst>
            <pc:docMk/>
            <pc:sldMk cId="4013653394" sldId="264"/>
            <ac:picMk id="3074" creationId="{3B7374F6-54A5-EBAE-F910-54825F1ACFEF}"/>
          </ac:picMkLst>
        </pc:picChg>
        <pc:picChg chg="add mod">
          <ac:chgData name="Renan Xavier" userId="1ba40233d7e1800d" providerId="LiveId" clId="{20FEF0EF-44EA-4E72-943E-5503D8E3B73F}" dt="2023-12-11T18:05:25.031" v="2237" actId="1076"/>
          <ac:picMkLst>
            <pc:docMk/>
            <pc:sldMk cId="4013653394" sldId="264"/>
            <ac:picMk id="3076" creationId="{58826614-55C6-A815-B954-ED53399C1A28}"/>
          </ac:picMkLst>
        </pc:picChg>
        <pc:picChg chg="add mod">
          <ac:chgData name="Renan Xavier" userId="1ba40233d7e1800d" providerId="LiveId" clId="{20FEF0EF-44EA-4E72-943E-5503D8E3B73F}" dt="2023-12-11T18:07:39.058" v="2380" actId="1076"/>
          <ac:picMkLst>
            <pc:docMk/>
            <pc:sldMk cId="4013653394" sldId="264"/>
            <ac:picMk id="3078" creationId="{96D43D72-5BC0-7213-C5B8-D7D73D781E13}"/>
          </ac:picMkLst>
        </pc:picChg>
        <pc:picChg chg="add del mod">
          <ac:chgData name="Renan Xavier" userId="1ba40233d7e1800d" providerId="LiveId" clId="{20FEF0EF-44EA-4E72-943E-5503D8E3B73F}" dt="2023-12-09T22:18:36.323" v="578" actId="478"/>
          <ac:picMkLst>
            <pc:docMk/>
            <pc:sldMk cId="4013653394" sldId="264"/>
            <ac:picMk id="3080" creationId="{02546A51-449C-9FBE-4D15-931FEBE29D9A}"/>
          </ac:picMkLst>
        </pc:picChg>
      </pc:sldChg>
      <pc:sldChg chg="addSp delSp modSp add mod ord">
        <pc:chgData name="Renan Xavier" userId="1ba40233d7e1800d" providerId="LiveId" clId="{20FEF0EF-44EA-4E72-943E-5503D8E3B73F}" dt="2023-12-11T18:08:35.572" v="2394" actId="1076"/>
        <pc:sldMkLst>
          <pc:docMk/>
          <pc:sldMk cId="2943434809" sldId="265"/>
        </pc:sldMkLst>
        <pc:spChg chg="add del mod">
          <ac:chgData name="Renan Xavier" userId="1ba40233d7e1800d" providerId="LiveId" clId="{20FEF0EF-44EA-4E72-943E-5503D8E3B73F}" dt="2023-12-10T00:06:56.972" v="1132" actId="478"/>
          <ac:spMkLst>
            <pc:docMk/>
            <pc:sldMk cId="2943434809" sldId="265"/>
            <ac:spMk id="2" creationId="{3AEEDBAA-6547-0BA0-127A-E75A20F12668}"/>
          </ac:spMkLst>
        </pc:spChg>
        <pc:spChg chg="add mod">
          <ac:chgData name="Renan Xavier" userId="1ba40233d7e1800d" providerId="LiveId" clId="{20FEF0EF-44EA-4E72-943E-5503D8E3B73F}" dt="2023-12-11T04:51:47.278" v="2028"/>
          <ac:spMkLst>
            <pc:docMk/>
            <pc:sldMk cId="2943434809" sldId="265"/>
            <ac:spMk id="2" creationId="{525F08C6-F69C-D1A0-BB29-2EE81286D0FA}"/>
          </ac:spMkLst>
        </pc:spChg>
        <pc:spChg chg="mod">
          <ac:chgData name="Renan Xavier" userId="1ba40233d7e1800d" providerId="LiveId" clId="{20FEF0EF-44EA-4E72-943E-5503D8E3B73F}" dt="2023-12-11T00:26:47.145" v="1958" actId="20577"/>
          <ac:spMkLst>
            <pc:docMk/>
            <pc:sldMk cId="2943434809" sldId="265"/>
            <ac:spMk id="4" creationId="{00000000-0000-0000-0000-000000000000}"/>
          </ac:spMkLst>
        </pc:spChg>
        <pc:spChg chg="del mod">
          <ac:chgData name="Renan Xavier" userId="1ba40233d7e1800d" providerId="LiveId" clId="{20FEF0EF-44EA-4E72-943E-5503D8E3B73F}" dt="2023-12-11T04:51:27.995" v="2024" actId="478"/>
          <ac:spMkLst>
            <pc:docMk/>
            <pc:sldMk cId="2943434809" sldId="265"/>
            <ac:spMk id="5" creationId="{00000000-0000-0000-0000-000000000000}"/>
          </ac:spMkLst>
        </pc:spChg>
        <pc:spChg chg="mod">
          <ac:chgData name="Renan Xavier" userId="1ba40233d7e1800d" providerId="LiveId" clId="{20FEF0EF-44EA-4E72-943E-5503D8E3B73F}" dt="2023-12-11T18:08:23.364" v="2390" actId="1076"/>
          <ac:spMkLst>
            <pc:docMk/>
            <pc:sldMk cId="2943434809" sldId="265"/>
            <ac:spMk id="14" creationId="{D704C75C-539E-9210-3FAE-099D80BD1154}"/>
          </ac:spMkLst>
        </pc:spChg>
        <pc:picChg chg="mod">
          <ac:chgData name="Renan Xavier" userId="1ba40233d7e1800d" providerId="LiveId" clId="{20FEF0EF-44EA-4E72-943E-5503D8E3B73F}" dt="2023-12-11T18:08:35.572" v="2394" actId="1076"/>
          <ac:picMkLst>
            <pc:docMk/>
            <pc:sldMk cId="2943434809" sldId="265"/>
            <ac:picMk id="19" creationId="{7E179371-7C0C-C0FB-2A06-F62ABD7E497D}"/>
          </ac:picMkLst>
        </pc:picChg>
        <pc:picChg chg="mod">
          <ac:chgData name="Renan Xavier" userId="1ba40233d7e1800d" providerId="LiveId" clId="{20FEF0EF-44EA-4E72-943E-5503D8E3B73F}" dt="2023-12-11T18:08:28.004" v="2392" actId="1076"/>
          <ac:picMkLst>
            <pc:docMk/>
            <pc:sldMk cId="2943434809" sldId="265"/>
            <ac:picMk id="21" creationId="{A136085F-E530-CD2C-9247-35F388FE1A43}"/>
          </ac:picMkLst>
        </pc:picChg>
      </pc:sldChg>
      <pc:sldChg chg="addSp delSp modSp add del mod">
        <pc:chgData name="Renan Xavier" userId="1ba40233d7e1800d" providerId="LiveId" clId="{20FEF0EF-44EA-4E72-943E-5503D8E3B73F}" dt="2023-12-11T00:15:52.170" v="1733" actId="47"/>
        <pc:sldMkLst>
          <pc:docMk/>
          <pc:sldMk cId="701461160" sldId="267"/>
        </pc:sldMkLst>
        <pc:spChg chg="add mod">
          <ac:chgData name="Renan Xavier" userId="1ba40233d7e1800d" providerId="LiveId" clId="{20FEF0EF-44EA-4E72-943E-5503D8E3B73F}" dt="2023-12-09T23:15:04.172" v="911"/>
          <ac:spMkLst>
            <pc:docMk/>
            <pc:sldMk cId="701461160" sldId="267"/>
            <ac:spMk id="2" creationId="{87CE1303-DE25-8833-0337-841A8B0607A3}"/>
          </ac:spMkLst>
        </pc:spChg>
        <pc:spChg chg="add mod">
          <ac:chgData name="Renan Xavier" userId="1ba40233d7e1800d" providerId="LiveId" clId="{20FEF0EF-44EA-4E72-943E-5503D8E3B73F}" dt="2023-12-10T23:11:08.183" v="1714" actId="313"/>
          <ac:spMkLst>
            <pc:docMk/>
            <pc:sldMk cId="701461160" sldId="267"/>
            <ac:spMk id="3" creationId="{BCDB0F13-E948-6BAA-C48C-6248C85CC38F}"/>
          </ac:spMkLst>
        </pc:spChg>
        <pc:spChg chg="del">
          <ac:chgData name="Renan Xavier" userId="1ba40233d7e1800d" providerId="LiveId" clId="{20FEF0EF-44EA-4E72-943E-5503D8E3B73F}" dt="2023-12-09T23:15:03.295" v="910" actId="478"/>
          <ac:spMkLst>
            <pc:docMk/>
            <pc:sldMk cId="701461160" sldId="267"/>
            <ac:spMk id="4" creationId="{00000000-0000-0000-0000-000000000000}"/>
          </ac:spMkLst>
        </pc:spChg>
        <pc:spChg chg="mod">
          <ac:chgData name="Renan Xavier" userId="1ba40233d7e1800d" providerId="LiveId" clId="{20FEF0EF-44EA-4E72-943E-5503D8E3B73F}" dt="2023-12-10T22:58:59.966" v="1384" actId="20577"/>
          <ac:spMkLst>
            <pc:docMk/>
            <pc:sldMk cId="701461160" sldId="267"/>
            <ac:spMk id="5" creationId="{00000000-0000-0000-0000-000000000000}"/>
          </ac:spMkLst>
        </pc:spChg>
        <pc:spChg chg="del">
          <ac:chgData name="Renan Xavier" userId="1ba40233d7e1800d" providerId="LiveId" clId="{20FEF0EF-44EA-4E72-943E-5503D8E3B73F}" dt="2023-12-09T23:16:33.354" v="916" actId="478"/>
          <ac:spMkLst>
            <pc:docMk/>
            <pc:sldMk cId="701461160" sldId="267"/>
            <ac:spMk id="14" creationId="{D704C75C-539E-9210-3FAE-099D80BD1154}"/>
          </ac:spMkLst>
        </pc:spChg>
        <pc:picChg chg="del mod">
          <ac:chgData name="Renan Xavier" userId="1ba40233d7e1800d" providerId="LiveId" clId="{20FEF0EF-44EA-4E72-943E-5503D8E3B73F}" dt="2023-12-11T00:15:44.408" v="1730" actId="478"/>
          <ac:picMkLst>
            <pc:docMk/>
            <pc:sldMk cId="701461160" sldId="267"/>
            <ac:picMk id="10" creationId="{927FF9B7-70AF-1CAD-7C2C-0BEF50B5AF6D}"/>
          </ac:picMkLst>
        </pc:picChg>
        <pc:picChg chg="del">
          <ac:chgData name="Renan Xavier" userId="1ba40233d7e1800d" providerId="LiveId" clId="{20FEF0EF-44EA-4E72-943E-5503D8E3B73F}" dt="2023-12-09T23:16:38.057" v="917" actId="478"/>
          <ac:picMkLst>
            <pc:docMk/>
            <pc:sldMk cId="701461160" sldId="267"/>
            <ac:picMk id="12" creationId="{807A8828-A0F5-9E07-113A-F08424F48D2B}"/>
          </ac:picMkLst>
        </pc:picChg>
      </pc:sldChg>
      <pc:sldChg chg="addSp delSp modSp mod ord">
        <pc:chgData name="Renan Xavier" userId="1ba40233d7e1800d" providerId="LiveId" clId="{20FEF0EF-44EA-4E72-943E-5503D8E3B73F}" dt="2023-12-10T00:06:54.404" v="1131" actId="478"/>
        <pc:sldMkLst>
          <pc:docMk/>
          <pc:sldMk cId="214382386" sldId="271"/>
        </pc:sldMkLst>
        <pc:spChg chg="add del mod">
          <ac:chgData name="Renan Xavier" userId="1ba40233d7e1800d" providerId="LiveId" clId="{20FEF0EF-44EA-4E72-943E-5503D8E3B73F}" dt="2023-12-10T00:06:54.404" v="1131" actId="478"/>
          <ac:spMkLst>
            <pc:docMk/>
            <pc:sldMk cId="214382386" sldId="271"/>
            <ac:spMk id="2" creationId="{B9809210-7280-48A4-639B-1FDA47DD945B}"/>
          </ac:spMkLst>
        </pc:spChg>
        <pc:picChg chg="add mod">
          <ac:chgData name="Renan Xavier" userId="1ba40233d7e1800d" providerId="LiveId" clId="{20FEF0EF-44EA-4E72-943E-5503D8E3B73F}" dt="2023-12-09T22:32:45.985" v="619" actId="1076"/>
          <ac:picMkLst>
            <pc:docMk/>
            <pc:sldMk cId="214382386" sldId="271"/>
            <ac:picMk id="5" creationId="{00C26932-092A-91BE-B775-094F5465805D}"/>
          </ac:picMkLst>
        </pc:picChg>
        <pc:picChg chg="add del mod ord">
          <ac:chgData name="Renan Xavier" userId="1ba40233d7e1800d" providerId="LiveId" clId="{20FEF0EF-44EA-4E72-943E-5503D8E3B73F}" dt="2023-12-09T22:33:47.066" v="620" actId="478"/>
          <ac:picMkLst>
            <pc:docMk/>
            <pc:sldMk cId="214382386" sldId="271"/>
            <ac:picMk id="7" creationId="{2D37586B-5474-BD10-6BC1-6B73519ADC24}"/>
          </ac:picMkLst>
        </pc:picChg>
        <pc:picChg chg="add mod ord">
          <ac:chgData name="Renan Xavier" userId="1ba40233d7e1800d" providerId="LiveId" clId="{20FEF0EF-44EA-4E72-943E-5503D8E3B73F}" dt="2023-12-09T22:45:31.365" v="695" actId="1076"/>
          <ac:picMkLst>
            <pc:docMk/>
            <pc:sldMk cId="214382386" sldId="271"/>
            <ac:picMk id="9" creationId="{B644456C-307A-2E8E-2B4B-B74AE9B632C8}"/>
          </ac:picMkLst>
        </pc:picChg>
        <pc:picChg chg="del">
          <ac:chgData name="Renan Xavier" userId="1ba40233d7e1800d" providerId="LiveId" clId="{20FEF0EF-44EA-4E72-943E-5503D8E3B73F}" dt="2023-12-09T22:31:59.271" v="606" actId="478"/>
          <ac:picMkLst>
            <pc:docMk/>
            <pc:sldMk cId="214382386" sldId="271"/>
            <ac:picMk id="11" creationId="{BEFF1550-DC05-2E7B-D1C2-CD7354DECF23}"/>
          </ac:picMkLst>
        </pc:picChg>
        <pc:picChg chg="add del mod ord">
          <ac:chgData name="Renan Xavier" userId="1ba40233d7e1800d" providerId="LiveId" clId="{20FEF0EF-44EA-4E72-943E-5503D8E3B73F}" dt="2023-12-09T22:36:38.286" v="638" actId="478"/>
          <ac:picMkLst>
            <pc:docMk/>
            <pc:sldMk cId="214382386" sldId="271"/>
            <ac:picMk id="12" creationId="{AB912D43-6435-A031-97C4-915142C2ACEF}"/>
          </ac:picMkLst>
        </pc:picChg>
        <pc:picChg chg="del">
          <ac:chgData name="Renan Xavier" userId="1ba40233d7e1800d" providerId="LiveId" clId="{20FEF0EF-44EA-4E72-943E-5503D8E3B73F}" dt="2023-12-09T22:28:01.746" v="596" actId="478"/>
          <ac:picMkLst>
            <pc:docMk/>
            <pc:sldMk cId="214382386" sldId="271"/>
            <ac:picMk id="13" creationId="{CEB3A810-AE6D-37AD-3B32-9075C61B4262}"/>
          </ac:picMkLst>
        </pc:picChg>
        <pc:picChg chg="add mod ord">
          <ac:chgData name="Renan Xavier" userId="1ba40233d7e1800d" providerId="LiveId" clId="{20FEF0EF-44EA-4E72-943E-5503D8E3B73F}" dt="2023-12-09T22:45:32.949" v="696" actId="1076"/>
          <ac:picMkLst>
            <pc:docMk/>
            <pc:sldMk cId="214382386" sldId="271"/>
            <ac:picMk id="15" creationId="{97B8B10A-AFBA-CE14-347F-32F66D7426D3}"/>
          </ac:picMkLst>
        </pc:picChg>
        <pc:picChg chg="mod">
          <ac:chgData name="Renan Xavier" userId="1ba40233d7e1800d" providerId="LiveId" clId="{20FEF0EF-44EA-4E72-943E-5503D8E3B73F}" dt="2023-12-09T22:45:37.221" v="698" actId="688"/>
          <ac:picMkLst>
            <pc:docMk/>
            <pc:sldMk cId="214382386" sldId="271"/>
            <ac:picMk id="16" creationId="{104C3516-6E0F-0A0C-E22B-98DE1F923077}"/>
          </ac:picMkLst>
        </pc:picChg>
        <pc:picChg chg="del">
          <ac:chgData name="Renan Xavier" userId="1ba40233d7e1800d" providerId="LiveId" clId="{20FEF0EF-44EA-4E72-943E-5503D8E3B73F}" dt="2023-12-09T22:35:59.733" v="628" actId="478"/>
          <ac:picMkLst>
            <pc:docMk/>
            <pc:sldMk cId="214382386" sldId="271"/>
            <ac:picMk id="18" creationId="{C7BFD5DD-19DE-3CA9-E344-54B4AD7B7EFB}"/>
          </ac:picMkLst>
        </pc:picChg>
        <pc:picChg chg="add del">
          <ac:chgData name="Renan Xavier" userId="1ba40233d7e1800d" providerId="LiveId" clId="{20FEF0EF-44EA-4E72-943E-5503D8E3B73F}" dt="2023-12-09T22:41:00.374" v="649" actId="22"/>
          <ac:picMkLst>
            <pc:docMk/>
            <pc:sldMk cId="214382386" sldId="271"/>
            <ac:picMk id="19" creationId="{7FD80F3F-29E2-ED7B-A481-C75A741589D1}"/>
          </ac:picMkLst>
        </pc:picChg>
        <pc:picChg chg="del">
          <ac:chgData name="Renan Xavier" userId="1ba40233d7e1800d" providerId="LiveId" clId="{20FEF0EF-44EA-4E72-943E-5503D8E3B73F}" dt="2023-12-09T22:40:57.972" v="647" actId="478"/>
          <ac:picMkLst>
            <pc:docMk/>
            <pc:sldMk cId="214382386" sldId="271"/>
            <ac:picMk id="20" creationId="{F85EB5CF-E45D-FCBB-043E-D9939AF6A95F}"/>
          </ac:picMkLst>
        </pc:picChg>
        <pc:picChg chg="add mod ord">
          <ac:chgData name="Renan Xavier" userId="1ba40233d7e1800d" providerId="LiveId" clId="{20FEF0EF-44EA-4E72-943E-5503D8E3B73F}" dt="2023-12-09T22:44:08.720" v="673" actId="208"/>
          <ac:picMkLst>
            <pc:docMk/>
            <pc:sldMk cId="214382386" sldId="271"/>
            <ac:picMk id="22" creationId="{44665FC6-DA2B-3D58-7855-1F21B3B73C98}"/>
          </ac:picMkLst>
        </pc:picChg>
        <pc:picChg chg="del mod">
          <ac:chgData name="Renan Xavier" userId="1ba40233d7e1800d" providerId="LiveId" clId="{20FEF0EF-44EA-4E72-943E-5503D8E3B73F}" dt="2023-12-09T22:43:32.401" v="663" actId="478"/>
          <ac:picMkLst>
            <pc:docMk/>
            <pc:sldMk cId="214382386" sldId="271"/>
            <ac:picMk id="24" creationId="{DE7B3629-0C4B-98EE-72C0-10760C3868CA}"/>
          </ac:picMkLst>
        </pc:picChg>
        <pc:picChg chg="add mod ord">
          <ac:chgData name="Renan Xavier" userId="1ba40233d7e1800d" providerId="LiveId" clId="{20FEF0EF-44EA-4E72-943E-5503D8E3B73F}" dt="2023-12-09T22:45:20.300" v="693" actId="1076"/>
          <ac:picMkLst>
            <pc:docMk/>
            <pc:sldMk cId="214382386" sldId="271"/>
            <ac:picMk id="25" creationId="{955EFBD9-929E-3363-5DB0-E436EAF363E8}"/>
          </ac:picMkLst>
        </pc:picChg>
      </pc:sldChg>
      <pc:sldChg chg="addSp delSp modSp mod">
        <pc:chgData name="Renan Xavier" userId="1ba40233d7e1800d" providerId="LiveId" clId="{20FEF0EF-44EA-4E72-943E-5503D8E3B73F}" dt="2023-12-11T00:23:21.765" v="1903" actId="20577"/>
        <pc:sldMkLst>
          <pc:docMk/>
          <pc:sldMk cId="1629442312" sldId="272"/>
        </pc:sldMkLst>
        <pc:spChg chg="add del mod">
          <ac:chgData name="Renan Xavier" userId="1ba40233d7e1800d" providerId="LiveId" clId="{20FEF0EF-44EA-4E72-943E-5503D8E3B73F}" dt="2023-12-10T00:06:51.701" v="1130" actId="478"/>
          <ac:spMkLst>
            <pc:docMk/>
            <pc:sldMk cId="1629442312" sldId="272"/>
            <ac:spMk id="3" creationId="{9835D4A3-B8A6-5F3D-4F1A-0886AD006227}"/>
          </ac:spMkLst>
        </pc:spChg>
        <pc:spChg chg="mod">
          <ac:chgData name="Renan Xavier" userId="1ba40233d7e1800d" providerId="LiveId" clId="{20FEF0EF-44EA-4E72-943E-5503D8E3B73F}" dt="2023-12-11T00:23:21.765" v="1903" actId="20577"/>
          <ac:spMkLst>
            <pc:docMk/>
            <pc:sldMk cId="1629442312" sldId="272"/>
            <ac:spMk id="5" creationId="{00000000-0000-0000-0000-000000000000}"/>
          </ac:spMkLst>
        </pc:spChg>
        <pc:picChg chg="add mod">
          <ac:chgData name="Renan Xavier" userId="1ba40233d7e1800d" providerId="LiveId" clId="{20FEF0EF-44EA-4E72-943E-5503D8E3B73F}" dt="2023-12-11T00:22:32.427" v="1896" actId="1076"/>
          <ac:picMkLst>
            <pc:docMk/>
            <pc:sldMk cId="1629442312" sldId="272"/>
            <ac:picMk id="2" creationId="{F11B7576-7AB9-9559-B195-6C7FEA6E050B}"/>
          </ac:picMkLst>
        </pc:picChg>
        <pc:picChg chg="add mod">
          <ac:chgData name="Renan Xavier" userId="1ba40233d7e1800d" providerId="LiveId" clId="{20FEF0EF-44EA-4E72-943E-5503D8E3B73F}" dt="2023-12-11T00:22:41.963" v="1899" actId="1076"/>
          <ac:picMkLst>
            <pc:docMk/>
            <pc:sldMk cId="1629442312" sldId="272"/>
            <ac:picMk id="3" creationId="{9188AB53-7B53-1A7F-70FA-3143FD9A4DA3}"/>
          </ac:picMkLst>
        </pc:picChg>
        <pc:picChg chg="add mod">
          <ac:chgData name="Renan Xavier" userId="1ba40233d7e1800d" providerId="LiveId" clId="{20FEF0EF-44EA-4E72-943E-5503D8E3B73F}" dt="2023-12-11T00:20:22.447" v="1826" actId="1076"/>
          <ac:picMkLst>
            <pc:docMk/>
            <pc:sldMk cId="1629442312" sldId="272"/>
            <ac:picMk id="1026" creationId="{2A1E47B6-90D0-991D-BA08-DC00DB74D913}"/>
          </ac:picMkLst>
        </pc:picChg>
        <pc:picChg chg="add mod">
          <ac:chgData name="Renan Xavier" userId="1ba40233d7e1800d" providerId="LiveId" clId="{20FEF0EF-44EA-4E72-943E-5503D8E3B73F}" dt="2023-12-11T00:22:40.092" v="1898" actId="1076"/>
          <ac:picMkLst>
            <pc:docMk/>
            <pc:sldMk cId="1629442312" sldId="272"/>
            <ac:picMk id="1028" creationId="{D52D9F2F-57E9-A441-7710-33B2CF9DCE73}"/>
          </ac:picMkLst>
        </pc:picChg>
        <pc:picChg chg="mod">
          <ac:chgData name="Renan Xavier" userId="1ba40233d7e1800d" providerId="LiveId" clId="{20FEF0EF-44EA-4E72-943E-5503D8E3B73F}" dt="2023-12-11T00:22:26.547" v="1893" actId="1076"/>
          <ac:picMkLst>
            <pc:docMk/>
            <pc:sldMk cId="1629442312" sldId="272"/>
            <ac:picMk id="4098" creationId="{4C28A279-2523-15EA-47F3-32BE2CFF8873}"/>
          </ac:picMkLst>
        </pc:picChg>
        <pc:picChg chg="mod">
          <ac:chgData name="Renan Xavier" userId="1ba40233d7e1800d" providerId="LiveId" clId="{20FEF0EF-44EA-4E72-943E-5503D8E3B73F}" dt="2023-12-11T00:20:16.079" v="1821" actId="1076"/>
          <ac:picMkLst>
            <pc:docMk/>
            <pc:sldMk cId="1629442312" sldId="272"/>
            <ac:picMk id="4100" creationId="{87FB43A0-AAA3-F9AB-30AB-704E54870EEE}"/>
          </ac:picMkLst>
        </pc:picChg>
        <pc:picChg chg="mod">
          <ac:chgData name="Renan Xavier" userId="1ba40233d7e1800d" providerId="LiveId" clId="{20FEF0EF-44EA-4E72-943E-5503D8E3B73F}" dt="2023-12-11T00:22:29.579" v="1894" actId="1076"/>
          <ac:picMkLst>
            <pc:docMk/>
            <pc:sldMk cId="1629442312" sldId="272"/>
            <ac:picMk id="4106" creationId="{17D52E37-EB63-4F58-B387-2613D7FB5D97}"/>
          </ac:picMkLst>
        </pc:picChg>
      </pc:sldChg>
      <pc:sldChg chg="del">
        <pc:chgData name="Renan Xavier" userId="1ba40233d7e1800d" providerId="LiveId" clId="{20FEF0EF-44EA-4E72-943E-5503D8E3B73F}" dt="2023-12-09T20:30:22.865" v="104" actId="47"/>
        <pc:sldMkLst>
          <pc:docMk/>
          <pc:sldMk cId="3800777280" sldId="273"/>
        </pc:sldMkLst>
      </pc:sldChg>
      <pc:sldChg chg="addSp delSp modSp mod ord">
        <pc:chgData name="Renan Xavier" userId="1ba40233d7e1800d" providerId="LiveId" clId="{20FEF0EF-44EA-4E72-943E-5503D8E3B73F}" dt="2023-12-11T04:56:39.420" v="2130" actId="207"/>
        <pc:sldMkLst>
          <pc:docMk/>
          <pc:sldMk cId="1047866706" sldId="275"/>
        </pc:sldMkLst>
        <pc:spChg chg="add mod">
          <ac:chgData name="Renan Xavier" userId="1ba40233d7e1800d" providerId="LiveId" clId="{20FEF0EF-44EA-4E72-943E-5503D8E3B73F}" dt="2023-12-11T04:55:22.492" v="2085" actId="14100"/>
          <ac:spMkLst>
            <pc:docMk/>
            <pc:sldMk cId="1047866706" sldId="275"/>
            <ac:spMk id="2" creationId="{325A278D-76B5-D562-ECD2-08D4137BB1BF}"/>
          </ac:spMkLst>
        </pc:spChg>
        <pc:spChg chg="mod">
          <ac:chgData name="Renan Xavier" userId="1ba40233d7e1800d" providerId="LiveId" clId="{20FEF0EF-44EA-4E72-943E-5503D8E3B73F}" dt="2023-12-09T23:02:01.756" v="710" actId="20577"/>
          <ac:spMkLst>
            <pc:docMk/>
            <pc:sldMk cId="1047866706" sldId="275"/>
            <ac:spMk id="4" creationId="{00000000-0000-0000-0000-000000000000}"/>
          </ac:spMkLst>
        </pc:spChg>
        <pc:spChg chg="add del mod">
          <ac:chgData name="Renan Xavier" userId="1ba40233d7e1800d" providerId="LiveId" clId="{20FEF0EF-44EA-4E72-943E-5503D8E3B73F}" dt="2023-12-09T21:21:12.265" v="318"/>
          <ac:spMkLst>
            <pc:docMk/>
            <pc:sldMk cId="1047866706" sldId="275"/>
            <ac:spMk id="5" creationId="{FE4C5C15-28A6-B752-D292-1DCD10A98B2C}"/>
          </ac:spMkLst>
        </pc:spChg>
        <pc:spChg chg="add del mod">
          <ac:chgData name="Renan Xavier" userId="1ba40233d7e1800d" providerId="LiveId" clId="{20FEF0EF-44EA-4E72-943E-5503D8E3B73F}" dt="2023-12-10T00:07:00.916" v="1133" actId="478"/>
          <ac:spMkLst>
            <pc:docMk/>
            <pc:sldMk cId="1047866706" sldId="275"/>
            <ac:spMk id="6" creationId="{1B14FC21-2453-D687-AB00-11B7F7B1A0D5}"/>
          </ac:spMkLst>
        </pc:spChg>
        <pc:spChg chg="add mod">
          <ac:chgData name="Renan Xavier" userId="1ba40233d7e1800d" providerId="LiveId" clId="{20FEF0EF-44EA-4E72-943E-5503D8E3B73F}" dt="2023-12-11T04:56:39.420" v="2130" actId="207"/>
          <ac:spMkLst>
            <pc:docMk/>
            <pc:sldMk cId="1047866706" sldId="275"/>
            <ac:spMk id="7" creationId="{D5A3B575-E0C7-89A0-EE85-260F1A45BA6A}"/>
          </ac:spMkLst>
        </pc:spChg>
        <pc:spChg chg="del mod">
          <ac:chgData name="Renan Xavier" userId="1ba40233d7e1800d" providerId="LiveId" clId="{20FEF0EF-44EA-4E72-943E-5503D8E3B73F}" dt="2023-12-11T04:52:25.227" v="2033" actId="478"/>
          <ac:spMkLst>
            <pc:docMk/>
            <pc:sldMk cId="1047866706" sldId="275"/>
            <ac:spMk id="14" creationId="{D704C75C-539E-9210-3FAE-099D80BD1154}"/>
          </ac:spMkLst>
        </pc:spChg>
        <pc:picChg chg="add del mod">
          <ac:chgData name="Renan Xavier" userId="1ba40233d7e1800d" providerId="LiveId" clId="{20FEF0EF-44EA-4E72-943E-5503D8E3B73F}" dt="2023-12-09T21:23:58.130" v="327" actId="478"/>
          <ac:picMkLst>
            <pc:docMk/>
            <pc:sldMk cId="1047866706" sldId="275"/>
            <ac:picMk id="2" creationId="{80AA54CC-E5BB-02C0-F387-84283926CC4F}"/>
          </ac:picMkLst>
        </pc:picChg>
        <pc:picChg chg="add del mod">
          <ac:chgData name="Renan Xavier" userId="1ba40233d7e1800d" providerId="LiveId" clId="{20FEF0EF-44EA-4E72-943E-5503D8E3B73F}" dt="2023-12-09T21:23:57.706" v="326" actId="478"/>
          <ac:picMkLst>
            <pc:docMk/>
            <pc:sldMk cId="1047866706" sldId="275"/>
            <ac:picMk id="3" creationId="{112AA522-A42B-3524-C4E1-B0DBF30CDD8A}"/>
          </ac:picMkLst>
        </pc:picChg>
        <pc:picChg chg="add mod">
          <ac:chgData name="Renan Xavier" userId="1ba40233d7e1800d" providerId="LiveId" clId="{20FEF0EF-44EA-4E72-943E-5503D8E3B73F}" dt="2023-12-11T04:53:34.840" v="2046" actId="1076"/>
          <ac:picMkLst>
            <pc:docMk/>
            <pc:sldMk cId="1047866706" sldId="275"/>
            <ac:picMk id="3" creationId="{40A848B1-0EC8-A67C-CE9B-9C13D0A1D6A9}"/>
          </ac:picMkLst>
        </pc:picChg>
        <pc:picChg chg="add mod">
          <ac:chgData name="Renan Xavier" userId="1ba40233d7e1800d" providerId="LiveId" clId="{20FEF0EF-44EA-4E72-943E-5503D8E3B73F}" dt="2023-12-11T04:53:34.840" v="2046" actId="1076"/>
          <ac:picMkLst>
            <pc:docMk/>
            <pc:sldMk cId="1047866706" sldId="275"/>
            <ac:picMk id="5" creationId="{11E18B03-AB30-AF08-0B28-A43438ABE65B}"/>
          </ac:picMkLst>
        </pc:picChg>
        <pc:picChg chg="add mod ord">
          <ac:chgData name="Renan Xavier" userId="1ba40233d7e1800d" providerId="LiveId" clId="{20FEF0EF-44EA-4E72-943E-5503D8E3B73F}" dt="2023-12-11T04:54:13.416" v="2056" actId="1076"/>
          <ac:picMkLst>
            <pc:docMk/>
            <pc:sldMk cId="1047866706" sldId="275"/>
            <ac:picMk id="6" creationId="{85ED07F5-3A3A-71FA-ED9A-E5A725A44E9C}"/>
          </ac:picMkLst>
        </pc:picChg>
        <pc:picChg chg="add del mod">
          <ac:chgData name="Renan Xavier" userId="1ba40233d7e1800d" providerId="LiveId" clId="{20FEF0EF-44EA-4E72-943E-5503D8E3B73F}" dt="2023-12-11T04:53:25.618" v="2045" actId="21"/>
          <ac:picMkLst>
            <pc:docMk/>
            <pc:sldMk cId="1047866706" sldId="275"/>
            <ac:picMk id="9" creationId="{19364428-3430-00CE-6908-F4416EC5B578}"/>
          </ac:picMkLst>
        </pc:picChg>
        <pc:picChg chg="add mod">
          <ac:chgData name="Renan Xavier" userId="1ba40233d7e1800d" providerId="LiveId" clId="{20FEF0EF-44EA-4E72-943E-5503D8E3B73F}" dt="2023-12-11T04:53:57.423" v="2051" actId="14100"/>
          <ac:picMkLst>
            <pc:docMk/>
            <pc:sldMk cId="1047866706" sldId="275"/>
            <ac:picMk id="11" creationId="{5EE9AF19-1AAF-AB6B-FE14-63E4BA57C59C}"/>
          </ac:picMkLst>
        </pc:picChg>
        <pc:picChg chg="del mod">
          <ac:chgData name="Renan Xavier" userId="1ba40233d7e1800d" providerId="LiveId" clId="{20FEF0EF-44EA-4E72-943E-5503D8E3B73F}" dt="2023-12-11T00:05:38.001" v="1717" actId="478"/>
          <ac:picMkLst>
            <pc:docMk/>
            <pc:sldMk cId="1047866706" sldId="275"/>
            <ac:picMk id="7170" creationId="{A755C05C-7A23-576A-B182-32AD76D04C9E}"/>
          </ac:picMkLst>
        </pc:picChg>
        <pc:picChg chg="del mod">
          <ac:chgData name="Renan Xavier" userId="1ba40233d7e1800d" providerId="LiveId" clId="{20FEF0EF-44EA-4E72-943E-5503D8E3B73F}" dt="2023-12-11T00:24:28.885" v="1952" actId="478"/>
          <ac:picMkLst>
            <pc:docMk/>
            <pc:sldMk cId="1047866706" sldId="275"/>
            <ac:picMk id="7174" creationId="{2834D8FD-53DA-51EB-7D89-26B17380D579}"/>
          </ac:picMkLst>
        </pc:picChg>
      </pc:sldChg>
      <pc:sldChg chg="addSp delSp modSp add mod ord">
        <pc:chgData name="Renan Xavier" userId="1ba40233d7e1800d" providerId="LiveId" clId="{20FEF0EF-44EA-4E72-943E-5503D8E3B73F}" dt="2023-12-11T04:57:14.092" v="2131" actId="1076"/>
        <pc:sldMkLst>
          <pc:docMk/>
          <pc:sldMk cId="3027385916" sldId="276"/>
        </pc:sldMkLst>
        <pc:spChg chg="del">
          <ac:chgData name="Renan Xavier" userId="1ba40233d7e1800d" providerId="LiveId" clId="{20FEF0EF-44EA-4E72-943E-5503D8E3B73F}" dt="2023-12-10T17:58:01.748" v="1280" actId="478"/>
          <ac:spMkLst>
            <pc:docMk/>
            <pc:sldMk cId="3027385916" sldId="276"/>
            <ac:spMk id="2" creationId="{00000000-0000-0000-0000-000000000000}"/>
          </ac:spMkLst>
        </pc:spChg>
        <pc:spChg chg="mod">
          <ac:chgData name="Renan Xavier" userId="1ba40233d7e1800d" providerId="LiveId" clId="{20FEF0EF-44EA-4E72-943E-5503D8E3B73F}" dt="2023-12-11T04:57:14.092" v="2131" actId="1076"/>
          <ac:spMkLst>
            <pc:docMk/>
            <pc:sldMk cId="3027385916" sldId="276"/>
            <ac:spMk id="3" creationId="{BBD45645-6735-2D10-1FEA-0F05CAD1E505}"/>
          </ac:spMkLst>
        </pc:spChg>
        <pc:spChg chg="del">
          <ac:chgData name="Renan Xavier" userId="1ba40233d7e1800d" providerId="LiveId" clId="{20FEF0EF-44EA-4E72-943E-5503D8E3B73F}" dt="2023-12-10T18:25:09.114" v="1283" actId="478"/>
          <ac:spMkLst>
            <pc:docMk/>
            <pc:sldMk cId="3027385916" sldId="276"/>
            <ac:spMk id="4" creationId="{00000000-0000-0000-0000-000000000000}"/>
          </ac:spMkLst>
        </pc:spChg>
        <pc:spChg chg="del">
          <ac:chgData name="Renan Xavier" userId="1ba40233d7e1800d" providerId="LiveId" clId="{20FEF0EF-44EA-4E72-943E-5503D8E3B73F}" dt="2023-12-10T17:57:43.295" v="1279" actId="478"/>
          <ac:spMkLst>
            <pc:docMk/>
            <pc:sldMk cId="3027385916" sldId="276"/>
            <ac:spMk id="5" creationId="{00000000-0000-0000-0000-000000000000}"/>
          </ac:spMkLst>
        </pc:spChg>
        <pc:spChg chg="add del mod">
          <ac:chgData name="Renan Xavier" userId="1ba40233d7e1800d" providerId="LiveId" clId="{20FEF0EF-44EA-4E72-943E-5503D8E3B73F}" dt="2023-12-10T18:25:10.702" v="1284" actId="478"/>
          <ac:spMkLst>
            <pc:docMk/>
            <pc:sldMk cId="3027385916" sldId="276"/>
            <ac:spMk id="5" creationId="{FDBB9F27-6E53-E1CC-A558-ADA64134479F}"/>
          </ac:spMkLst>
        </pc:spChg>
        <pc:spChg chg="mod">
          <ac:chgData name="Renan Xavier" userId="1ba40233d7e1800d" providerId="LiveId" clId="{20FEF0EF-44EA-4E72-943E-5503D8E3B73F}" dt="2023-12-11T04:57:14.092" v="2131" actId="1076"/>
          <ac:spMkLst>
            <pc:docMk/>
            <pc:sldMk cId="3027385916" sldId="276"/>
            <ac:spMk id="8" creationId="{EC65DBE0-A2C0-FC2C-A324-2F3E094EFC0A}"/>
          </ac:spMkLst>
        </pc:spChg>
        <pc:spChg chg="add del mod">
          <ac:chgData name="Renan Xavier" userId="1ba40233d7e1800d" providerId="LiveId" clId="{20FEF0EF-44EA-4E72-943E-5503D8E3B73F}" dt="2023-12-10T17:58:03.462" v="1281" actId="478"/>
          <ac:spMkLst>
            <pc:docMk/>
            <pc:sldMk cId="3027385916" sldId="276"/>
            <ac:spMk id="9" creationId="{FF4B3384-DC3D-5763-A573-4BA4E87EF1E7}"/>
          </ac:spMkLst>
        </pc:spChg>
        <pc:picChg chg="del">
          <ac:chgData name="Renan Xavier" userId="1ba40233d7e1800d" providerId="LiveId" clId="{20FEF0EF-44EA-4E72-943E-5503D8E3B73F}" dt="2023-12-10T18:25:11.373" v="1285" actId="478"/>
          <ac:picMkLst>
            <pc:docMk/>
            <pc:sldMk cId="3027385916" sldId="276"/>
            <ac:picMk id="7" creationId="{00000000-0000-0000-0000-000000000000}"/>
          </ac:picMkLst>
        </pc:picChg>
        <pc:picChg chg="mod">
          <ac:chgData name="Renan Xavier" userId="1ba40233d7e1800d" providerId="LiveId" clId="{20FEF0EF-44EA-4E72-943E-5503D8E3B73F}" dt="2023-12-11T04:57:14.092" v="2131" actId="1076"/>
          <ac:picMkLst>
            <pc:docMk/>
            <pc:sldMk cId="3027385916" sldId="276"/>
            <ac:picMk id="3074" creationId="{BA30CD16-5D60-A5B1-FFD5-F33ED20CC5EA}"/>
          </ac:picMkLst>
        </pc:picChg>
        <pc:picChg chg="mod">
          <ac:chgData name="Renan Xavier" userId="1ba40233d7e1800d" providerId="LiveId" clId="{20FEF0EF-44EA-4E72-943E-5503D8E3B73F}" dt="2023-12-11T04:57:14.092" v="2131" actId="1076"/>
          <ac:picMkLst>
            <pc:docMk/>
            <pc:sldMk cId="3027385916" sldId="276"/>
            <ac:picMk id="3076" creationId="{EF7D6455-5330-F05D-D5D9-039F37BCBBFF}"/>
          </ac:picMkLst>
        </pc:picChg>
      </pc:sldChg>
      <pc:sldChg chg="del ord">
        <pc:chgData name="Renan Xavier" userId="1ba40233d7e1800d" providerId="LiveId" clId="{20FEF0EF-44EA-4E72-943E-5503D8E3B73F}" dt="2023-12-09T22:47:31.048" v="701" actId="47"/>
        <pc:sldMkLst>
          <pc:docMk/>
          <pc:sldMk cId="1133379921" sldId="277"/>
        </pc:sldMkLst>
      </pc:sldChg>
      <pc:sldChg chg="del ord">
        <pc:chgData name="Renan Xavier" userId="1ba40233d7e1800d" providerId="LiveId" clId="{20FEF0EF-44EA-4E72-943E-5503D8E3B73F}" dt="2023-12-09T22:47:32.535" v="702" actId="47"/>
        <pc:sldMkLst>
          <pc:docMk/>
          <pc:sldMk cId="2986123292" sldId="278"/>
        </pc:sldMkLst>
      </pc:sldChg>
      <pc:sldChg chg="del">
        <pc:chgData name="Renan Xavier" userId="1ba40233d7e1800d" providerId="LiveId" clId="{20FEF0EF-44EA-4E72-943E-5503D8E3B73F}" dt="2023-12-09T22:47:28.686" v="699" actId="47"/>
        <pc:sldMkLst>
          <pc:docMk/>
          <pc:sldMk cId="3269335941" sldId="280"/>
        </pc:sldMkLst>
      </pc:sldChg>
      <pc:sldChg chg="addSp delSp modSp add del mod">
        <pc:chgData name="Renan Xavier" userId="1ba40233d7e1800d" providerId="LiveId" clId="{20FEF0EF-44EA-4E72-943E-5503D8E3B73F}" dt="2023-12-09T22:47:29.388" v="700" actId="47"/>
        <pc:sldMkLst>
          <pc:docMk/>
          <pc:sldMk cId="3575600723" sldId="281"/>
        </pc:sldMkLst>
        <pc:spChg chg="del mod">
          <ac:chgData name="Renan Xavier" userId="1ba40233d7e1800d" providerId="LiveId" clId="{20FEF0EF-44EA-4E72-943E-5503D8E3B73F}" dt="2023-12-09T20:45:15.144" v="238" actId="478"/>
          <ac:spMkLst>
            <pc:docMk/>
            <pc:sldMk cId="3575600723" sldId="281"/>
            <ac:spMk id="2" creationId="{6FDE0849-579D-8150-2D86-8A55B923B57D}"/>
          </ac:spMkLst>
        </pc:spChg>
        <pc:spChg chg="add mod">
          <ac:chgData name="Renan Xavier" userId="1ba40233d7e1800d" providerId="LiveId" clId="{20FEF0EF-44EA-4E72-943E-5503D8E3B73F}" dt="2023-12-09T20:45:11.166" v="236"/>
          <ac:spMkLst>
            <pc:docMk/>
            <pc:sldMk cId="3575600723" sldId="281"/>
            <ac:spMk id="3" creationId="{C57E039C-1FE2-5149-DCAB-A3DF18E932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67816"/>
            <a:ext cx="7543800" cy="1801887"/>
          </a:xfrm>
        </p:spPr>
        <p:txBody>
          <a:bodyPr/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Integrador</a:t>
            </a:r>
            <a:br>
              <a:rPr lang="pt-BR" dirty="0"/>
            </a:b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467544" y="4581128"/>
            <a:ext cx="6461760" cy="1728192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chemeClr val="tx1"/>
                </a:solidFill>
              </a:rPr>
              <a:t>Alunos: 2023.2 - </a:t>
            </a:r>
            <a:r>
              <a:rPr lang="pt-BR" b="1" dirty="0">
                <a:solidFill>
                  <a:schemeClr val="tx1"/>
                </a:solidFill>
              </a:rPr>
              <a:t>CMP 1610/C01 </a:t>
            </a:r>
          </a:p>
          <a:p>
            <a:r>
              <a:rPr lang="pt-BR" i="1" dirty="0">
                <a:solidFill>
                  <a:schemeClr val="tx1"/>
                </a:solidFill>
              </a:rPr>
              <a:t>“Lecino Lucas Miranda de Souza”, </a:t>
            </a:r>
          </a:p>
          <a:p>
            <a:r>
              <a:rPr lang="pt-BR" i="1" dirty="0">
                <a:solidFill>
                  <a:schemeClr val="tx1"/>
                </a:solidFill>
              </a:rPr>
              <a:t>“Renan Xavier Ferreira Pinto”,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“Leyla Marta Borges da Silva”.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9552" y="1196752"/>
            <a:ext cx="366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/>
                </a:solidFill>
              </a:rPr>
              <a:t>Docentes: Daniel, Alexandre e </a:t>
            </a:r>
            <a:r>
              <a:rPr lang="pt-BR" i="1" dirty="0" err="1">
                <a:solidFill>
                  <a:schemeClr val="tx2"/>
                </a:solidFill>
              </a:rPr>
              <a:t>Joriver</a:t>
            </a:r>
            <a:r>
              <a:rPr lang="pt-BR" i="1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" name="Imagem 6" descr="C:\Users\Usuario\Desktop\puc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018" y="4509120"/>
            <a:ext cx="17430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BD45645-6735-2D10-1FEA-0F05CAD1E505}"/>
              </a:ext>
            </a:extLst>
          </p:cNvPr>
          <p:cNvSpPr txBox="1">
            <a:spLocks/>
          </p:cNvSpPr>
          <p:nvPr/>
        </p:nvSpPr>
        <p:spPr>
          <a:xfrm>
            <a:off x="29251" y="2226837"/>
            <a:ext cx="8460432" cy="1801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PhotoConnect</a:t>
            </a:r>
            <a:br>
              <a:rPr lang="pt-BR" dirty="0"/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65DBE0-A2C0-FC2C-A324-2F3E094EFC0A}"/>
              </a:ext>
            </a:extLst>
          </p:cNvPr>
          <p:cNvSpPr txBox="1"/>
          <p:nvPr/>
        </p:nvSpPr>
        <p:spPr>
          <a:xfrm>
            <a:off x="0" y="2903718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olidFill>
                  <a:schemeClr val="tx2"/>
                </a:solidFill>
              </a:rPr>
              <a:t>Compartilhe. Conecte. Resolva.</a:t>
            </a:r>
            <a:endParaRPr lang="pt-BR" b="1" i="1" dirty="0">
              <a:solidFill>
                <a:schemeClr val="tx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30CD16-5D60-A5B1-FFD5-F33ED20CC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92" y="240173"/>
            <a:ext cx="2040960" cy="20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âmera - ícones de eletrônicos grátis">
            <a:extLst>
              <a:ext uri="{FF2B5EF4-FFF2-40B4-BE49-F238E27FC236}">
                <a16:creationId xmlns:a16="http://schemas.microsoft.com/office/drawing/2014/main" id="{EF7D6455-5330-F05D-D5D9-039F37BC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51291"/>
            <a:ext cx="1149970" cy="114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8278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22412A-57BF-8829-7CFA-F3BB74C1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348" y="2172737"/>
            <a:ext cx="2517559" cy="251252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494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Área de Negócio. 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5048" y="1125581"/>
            <a:ext cx="7931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 Plataformas de </a:t>
            </a:r>
            <a:r>
              <a:rPr lang="pt-BR" sz="2000" b="1" dirty="0">
                <a:solidFill>
                  <a:srgbClr val="FF0000"/>
                </a:solidFill>
              </a:rPr>
              <a:t>perguntas e respostas online </a:t>
            </a:r>
            <a:r>
              <a:rPr lang="pt-BR" sz="2000" b="1" dirty="0"/>
              <a:t>que tem como objetivo principal oferecer um ambiente onde os usuários podem fazer perguntas sobre </a:t>
            </a:r>
            <a:r>
              <a:rPr lang="pt-BR" sz="2000" b="1" dirty="0">
                <a:solidFill>
                  <a:srgbClr val="FF0000"/>
                </a:solidFill>
              </a:rPr>
              <a:t>vários tópicos/</a:t>
            </a:r>
            <a:r>
              <a:rPr lang="pt-BR" sz="2000" b="1" dirty="0" err="1">
                <a:solidFill>
                  <a:srgbClr val="FF0000"/>
                </a:solidFill>
              </a:rPr>
              <a:t>niches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/>
              <a:t>e receber respostas de outras pessoas, sejam elas especialistas, entusiastas ou pessoas com experiência no assunto.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C31B23B-5F78-0276-AEEA-705EA3B6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" y="3140968"/>
            <a:ext cx="2266950" cy="2238375"/>
          </a:xfrm>
          <a:prstGeom prst="rect">
            <a:avLst/>
          </a:prstGeom>
        </p:spPr>
      </p:pic>
      <p:pic>
        <p:nvPicPr>
          <p:cNvPr id="15" name="Imagem 1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2186E2D4-9373-BA07-76A6-47DD230237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5466">
            <a:off x="2667700" y="3551867"/>
            <a:ext cx="2340542" cy="9589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128314A-A431-148E-9D5A-7E1EEB784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93" y="4936622"/>
            <a:ext cx="1653145" cy="165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ora - ícones de mídia social grátis">
            <a:extLst>
              <a:ext uri="{FF2B5EF4-FFF2-40B4-BE49-F238E27FC236}">
                <a16:creationId xmlns:a16="http://schemas.microsoft.com/office/drawing/2014/main" id="{E3547855-DCD5-AE7D-4C4F-743D5F045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87" y="4988506"/>
            <a:ext cx="1487823" cy="148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Reddit Logo SVG, PNG Icon, Symbol. Download Image.">
            <a:extLst>
              <a:ext uri="{FF2B5EF4-FFF2-40B4-BE49-F238E27FC236}">
                <a16:creationId xmlns:a16="http://schemas.microsoft.com/office/drawing/2014/main" id="{96702C88-77D8-EE6E-3B9C-908C2234D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850" y="4988507"/>
            <a:ext cx="1487823" cy="148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412597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rro - Engenheiro de Custos">
            <a:extLst>
              <a:ext uri="{FF2B5EF4-FFF2-40B4-BE49-F238E27FC236}">
                <a16:creationId xmlns:a16="http://schemas.microsoft.com/office/drawing/2014/main" id="{FDBA758E-208E-562E-0BC7-EBD825F6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673" y="4801921"/>
            <a:ext cx="2812735" cy="186099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o Corrigir o Erro &quot;Há um Erro Crítico em seu Site&quot; - Kinsta®">
            <a:extLst>
              <a:ext uri="{FF2B5EF4-FFF2-40B4-BE49-F238E27FC236}">
                <a16:creationId xmlns:a16="http://schemas.microsoft.com/office/drawing/2014/main" id="{D1B6BB29-1AB7-0D34-11A5-60E744FCC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2" y="3401989"/>
            <a:ext cx="3036076" cy="151803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520A044-5B0F-3C1F-5F07-63BEB68F31FF}"/>
              </a:ext>
            </a:extLst>
          </p:cNvPr>
          <p:cNvSpPr txBox="1"/>
          <p:nvPr/>
        </p:nvSpPr>
        <p:spPr>
          <a:xfrm>
            <a:off x="405048" y="260648"/>
            <a:ext cx="3102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Problema.</a:t>
            </a:r>
            <a:endParaRPr lang="pt-BR" sz="4800" b="1" dirty="0">
              <a:solidFill>
                <a:schemeClr val="tx2"/>
              </a:solidFill>
            </a:endParaRPr>
          </a:p>
        </p:txBody>
      </p:sp>
      <p:pic>
        <p:nvPicPr>
          <p:cNvPr id="3076" name="Picture 4" descr="Google Tradutor – Wikipédia, a enciclopédia livre">
            <a:extLst>
              <a:ext uri="{FF2B5EF4-FFF2-40B4-BE49-F238E27FC236}">
                <a16:creationId xmlns:a16="http://schemas.microsoft.com/office/drawing/2014/main" id="{58826614-55C6-A815-B954-ED53399C1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75" y="1953116"/>
            <a:ext cx="1079044" cy="107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20 Inspiring Instagram Ad Examples from 2022">
            <a:extLst>
              <a:ext uri="{FF2B5EF4-FFF2-40B4-BE49-F238E27FC236}">
                <a16:creationId xmlns:a16="http://schemas.microsoft.com/office/drawing/2014/main" id="{96D43D72-5BC0-7213-C5B8-D7D73D781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4" y="5045443"/>
            <a:ext cx="3345697" cy="175068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1D87492-C047-F5EC-026C-4BB447DDD54D}"/>
              </a:ext>
            </a:extLst>
          </p:cNvPr>
          <p:cNvSpPr txBox="1"/>
          <p:nvPr/>
        </p:nvSpPr>
        <p:spPr>
          <a:xfrm>
            <a:off x="405048" y="2108129"/>
            <a:ext cx="5247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Interface Poluída</a:t>
            </a:r>
            <a:r>
              <a:rPr lang="pt-BR" sz="2000" b="1" dirty="0"/>
              <a:t>:</a:t>
            </a:r>
            <a:br>
              <a:rPr lang="pt-BR" sz="2000" b="1" dirty="0"/>
            </a:br>
            <a:r>
              <a:rPr lang="pt-BR" sz="2000" i="1" dirty="0"/>
              <a:t>Experiência visual sobrecarregada ou confusa, perda de tempo.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Nicho Atendido:</a:t>
            </a:r>
            <a:br>
              <a:rPr lang="pt-BR" sz="2000" b="1" dirty="0"/>
            </a:br>
            <a:r>
              <a:rPr lang="pt-BR" sz="2000" i="1" dirty="0"/>
              <a:t>Procura certa Lugar errado, escassez de Informações específica.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Problemas de Localidade (Linguagem):</a:t>
            </a:r>
          </a:p>
          <a:p>
            <a:pPr lvl="1"/>
            <a:r>
              <a:rPr lang="pt-BR" sz="2000" i="1" dirty="0"/>
              <a:t>Limitação do conteúdo para pessoas que falam idiomas diferentes.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E2B860-7A7E-D6DC-9D68-FCD5F25B035B}"/>
              </a:ext>
            </a:extLst>
          </p:cNvPr>
          <p:cNvSpPr txBox="1"/>
          <p:nvPr/>
        </p:nvSpPr>
        <p:spPr>
          <a:xfrm>
            <a:off x="405048" y="1125581"/>
            <a:ext cx="7931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 O mercado atual carece de uma plataforma que combine efetivamente a resolução prática de problemas tecnológicos com a interação social entre usuários que compartilham interesses comuns.</a:t>
            </a:r>
          </a:p>
        </p:txBody>
      </p:sp>
    </p:spTree>
    <p:extLst>
      <p:ext uri="{BB962C8B-B14F-4D97-AF65-F5344CB8AC3E}">
        <p14:creationId xmlns:p14="http://schemas.microsoft.com/office/powerpoint/2010/main" val="4013653394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5ED07F5-3A3A-71FA-ED9A-E5A725A44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021" y="4708423"/>
            <a:ext cx="2638146" cy="21204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0A848B1-0EC8-A67C-CE9B-9C13D0A1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6869">
            <a:off x="6144315" y="3260043"/>
            <a:ext cx="2350486" cy="2838033"/>
          </a:xfrm>
          <a:prstGeom prst="rect">
            <a:avLst/>
          </a:prstGeom>
        </p:spPr>
      </p:pic>
      <p:pic>
        <p:nvPicPr>
          <p:cNvPr id="5" name="Picture 4" descr="Suporte ao cliente - ícones de comunicações grátis">
            <a:extLst>
              <a:ext uri="{FF2B5EF4-FFF2-40B4-BE49-F238E27FC236}">
                <a16:creationId xmlns:a16="http://schemas.microsoft.com/office/drawing/2014/main" id="{11E18B03-AB30-AF08-0B28-A43438AB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6248">
            <a:off x="7178521" y="3872989"/>
            <a:ext cx="742014" cy="74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2630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5A278D-76B5-D562-ECD2-08D4137BB1BF}"/>
              </a:ext>
            </a:extLst>
          </p:cNvPr>
          <p:cNvSpPr txBox="1"/>
          <p:nvPr/>
        </p:nvSpPr>
        <p:spPr>
          <a:xfrm>
            <a:off x="84998" y="1125581"/>
            <a:ext cx="81831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 O PhotoConnect visa preencher essa lacuna, oferecendo uma plataforma dedicada à </a:t>
            </a:r>
            <a:r>
              <a:rPr lang="pt-BR" sz="2000" b="1" dirty="0">
                <a:solidFill>
                  <a:srgbClr val="FF0000"/>
                </a:solidFill>
              </a:rPr>
              <a:t>resolução de problemas </a:t>
            </a:r>
            <a:r>
              <a:rPr lang="pt-BR" sz="2000" b="1" dirty="0"/>
              <a:t>tecnológicos, desde  </a:t>
            </a:r>
            <a:r>
              <a:rPr lang="pt-BR" sz="2000" b="1" dirty="0">
                <a:solidFill>
                  <a:srgbClr val="FF0000"/>
                </a:solidFill>
              </a:rPr>
              <a:t>erros de sistema, </a:t>
            </a:r>
            <a:r>
              <a:rPr lang="pt-BR" sz="2000" b="1" dirty="0"/>
              <a:t>até </a:t>
            </a:r>
            <a:r>
              <a:rPr lang="pt-BR" sz="2000" b="1" dirty="0">
                <a:solidFill>
                  <a:srgbClr val="FF0000"/>
                </a:solidFill>
              </a:rPr>
              <a:t>problemas de hardware</a:t>
            </a:r>
            <a:r>
              <a:rPr lang="pt-BR" sz="2000" b="1" dirty="0"/>
              <a:t>.</a:t>
            </a:r>
          </a:p>
          <a:p>
            <a:pPr algn="just"/>
            <a:r>
              <a:rPr lang="pt-BR" sz="2000" b="1" dirty="0"/>
              <a:t> Ao incorporar elementos sociais, como compartilhamento de fotos e interação intuitiva, o PhotoConnect se propõe a criar uma experiência unificada que une a </a:t>
            </a:r>
            <a:r>
              <a:rPr lang="pt-BR" sz="2000" b="1" dirty="0">
                <a:solidFill>
                  <a:srgbClr val="FF0000"/>
                </a:solidFill>
              </a:rPr>
              <a:t>resolução prática de problemas </a:t>
            </a:r>
            <a:r>
              <a:rPr lang="pt-BR" sz="2000" b="1" dirty="0"/>
              <a:t>com a construção de uma comunidade tecnológica envolvente.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A3B575-E0C7-89A0-EE85-260F1A45BA6A}"/>
              </a:ext>
            </a:extLst>
          </p:cNvPr>
          <p:cNvSpPr txBox="1"/>
          <p:nvPr/>
        </p:nvSpPr>
        <p:spPr>
          <a:xfrm>
            <a:off x="84998" y="3372350"/>
            <a:ext cx="6553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 Apresentar </a:t>
            </a:r>
            <a:r>
              <a:rPr lang="pt-BR" sz="2000" b="1" dirty="0">
                <a:solidFill>
                  <a:srgbClr val="FF0000"/>
                </a:solidFill>
              </a:rPr>
              <a:t>problemas tecnológicos</a:t>
            </a:r>
            <a:r>
              <a:rPr lang="pt-BR" sz="2000" b="1" dirty="0"/>
              <a:t> de várias áreas, como celulares, computadores, notebook, impressoras, videogames e outros.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Respostas mais rápidas e assertivas</a:t>
            </a:r>
            <a:r>
              <a:rPr lang="pt-BR" sz="2000" b="1" dirty="0"/>
              <a:t> do que as disponíveis no mercado hoje.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Apresentação dos problemas</a:t>
            </a:r>
          </a:p>
          <a:p>
            <a:pPr lvl="0"/>
            <a:r>
              <a:rPr lang="pt-BR" sz="2000" b="1" dirty="0"/>
              <a:t>em </a:t>
            </a:r>
            <a:r>
              <a:rPr lang="pt-BR" sz="2000" b="1" dirty="0">
                <a:solidFill>
                  <a:srgbClr val="FF0000"/>
                </a:solidFill>
              </a:rPr>
              <a:t>forma de foto e solução </a:t>
            </a:r>
          </a:p>
          <a:p>
            <a:pPr lvl="0"/>
            <a:r>
              <a:rPr lang="pt-BR" sz="2000" b="1" dirty="0">
                <a:solidFill>
                  <a:srgbClr val="FF0000"/>
                </a:solidFill>
              </a:rPr>
              <a:t>nos comentários</a:t>
            </a:r>
            <a:r>
              <a:rPr lang="pt-BR" sz="2000" b="1" dirty="0"/>
              <a:t>.</a:t>
            </a:r>
          </a:p>
          <a:p>
            <a:pPr algn="just"/>
            <a:endParaRPr lang="pt-BR" sz="20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EE9AF19-1AAF-AB6B-FE14-63E4BA57C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431" y="3068959"/>
            <a:ext cx="598571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66706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E179371-7C0C-C0FB-2A06-F62ABD7E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574047"/>
            <a:ext cx="2962000" cy="296706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7916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Documentação / Modelagem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04C75C-539E-9210-3FAE-099D80BD1154}"/>
              </a:ext>
            </a:extLst>
          </p:cNvPr>
          <p:cNvSpPr txBox="1"/>
          <p:nvPr/>
        </p:nvSpPr>
        <p:spPr>
          <a:xfrm>
            <a:off x="251520" y="1867403"/>
            <a:ext cx="546886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PTD (Plano Técnico Desenvolvimento): </a:t>
            </a:r>
            <a:r>
              <a:rPr lang="pt-BR" sz="2000" i="1" dirty="0"/>
              <a:t>Objetivos, Metas, Ações especificas profissionais e técnicas.</a:t>
            </a:r>
            <a:endParaRPr lang="pt-BR" sz="2000" b="1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PDS (Processo para Desenvolvimento de Software):</a:t>
            </a:r>
            <a:br>
              <a:rPr lang="pt-BR" sz="2000" b="1" dirty="0"/>
            </a:br>
            <a:r>
              <a:rPr lang="pt-BR" sz="2000" i="1" dirty="0"/>
              <a:t>Atividades planejadas, estruturas, projeto, implementação, teste...</a:t>
            </a:r>
            <a:endParaRPr lang="pt-BR" sz="2000" b="1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EOR (Especificação de Objetivos e Requisitos):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i="1" dirty="0"/>
              <a:t>Objetivos a serem alcançados e Requisitos a serem cumpridos.</a:t>
            </a:r>
            <a:endParaRPr lang="pt-BR" sz="2000" b="1" dirty="0"/>
          </a:p>
          <a:p>
            <a:pPr lvl="0"/>
            <a:endParaRPr lang="pt-BR" sz="1900" i="1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A136085F-E530-CD2C-9247-35F388FE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836645"/>
            <a:ext cx="2650297" cy="188274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25F08C6-F69C-D1A0-BB29-2EE81286D0FA}"/>
              </a:ext>
            </a:extLst>
          </p:cNvPr>
          <p:cNvSpPr txBox="1"/>
          <p:nvPr/>
        </p:nvSpPr>
        <p:spPr>
          <a:xfrm>
            <a:off x="405048" y="1125581"/>
            <a:ext cx="7863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Sistema foi desenvolvido com a intenção de ajudar a comunidade em geral a qualquer dificuldade com tecnologia.</a:t>
            </a:r>
          </a:p>
        </p:txBody>
      </p:sp>
    </p:spTree>
    <p:extLst>
      <p:ext uri="{BB962C8B-B14F-4D97-AF65-F5344CB8AC3E}">
        <p14:creationId xmlns:p14="http://schemas.microsoft.com/office/powerpoint/2010/main" val="2943434809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44665FC6-DA2B-3D58-7855-1F21B3B7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2339">
            <a:off x="248608" y="1192051"/>
            <a:ext cx="2606992" cy="5476873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3069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Protótipo.</a:t>
            </a:r>
            <a:endParaRPr lang="pt-BR" sz="4800" b="1" dirty="0">
              <a:solidFill>
                <a:schemeClr val="tx2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55EFBD9-929E-3363-5DB0-E436EAF36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5532">
            <a:off x="759877" y="1195924"/>
            <a:ext cx="2751058" cy="5707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6" name="Imagem 1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04C3516-6E0F-0A0C-E22B-98DE1F923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4779">
            <a:off x="1364333" y="1249424"/>
            <a:ext cx="2372690" cy="514568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7B8B10A-AFBA-CE14-347F-32F66D742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57289">
            <a:off x="3436554" y="824619"/>
            <a:ext cx="2690093" cy="5860288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44456C-307A-2E8E-2B4B-B74AE9B63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93639">
            <a:off x="4432538" y="586494"/>
            <a:ext cx="2758679" cy="5685013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C26932-092A-91BE-B775-094F546580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61278">
            <a:off x="5672437" y="1241328"/>
            <a:ext cx="2425148" cy="5267739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4382386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5048" y="260648"/>
            <a:ext cx="5092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5048" y="1125581"/>
            <a:ext cx="7767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 No projeto, o </a:t>
            </a:r>
            <a:r>
              <a:rPr lang="pt-BR" sz="2000" b="1" dirty="0" err="1">
                <a:solidFill>
                  <a:srgbClr val="FF0000"/>
                </a:solidFill>
              </a:rPr>
              <a:t>React</a:t>
            </a:r>
            <a:r>
              <a:rPr lang="pt-BR" sz="2000" b="1" dirty="0"/>
              <a:t> e o </a:t>
            </a:r>
            <a:r>
              <a:rPr lang="pt-BR" sz="2000" b="1" dirty="0">
                <a:solidFill>
                  <a:srgbClr val="FF0000"/>
                </a:solidFill>
              </a:rPr>
              <a:t>JavaScript</a:t>
            </a:r>
            <a:r>
              <a:rPr lang="pt-BR" sz="2000" b="1" dirty="0"/>
              <a:t> são usados para criar a interface do usuário interativa, enquanto o </a:t>
            </a:r>
            <a:r>
              <a:rPr lang="pt-BR" sz="2000" b="1" dirty="0">
                <a:solidFill>
                  <a:srgbClr val="FF0000"/>
                </a:solidFill>
              </a:rPr>
              <a:t>Express</a:t>
            </a:r>
            <a:r>
              <a:rPr lang="pt-BR" sz="2000" b="1" dirty="0"/>
              <a:t> e o </a:t>
            </a:r>
            <a:r>
              <a:rPr lang="pt-BR" sz="2000" b="1" dirty="0">
                <a:solidFill>
                  <a:srgbClr val="FF0000"/>
                </a:solidFill>
              </a:rPr>
              <a:t>Node.js </a:t>
            </a:r>
            <a:r>
              <a:rPr lang="pt-BR" sz="2000" b="1" dirty="0"/>
              <a:t>gerenciam as operações no servidor, utilizamos o </a:t>
            </a:r>
            <a:r>
              <a:rPr lang="pt-BR" sz="2000" b="1" dirty="0" err="1">
                <a:solidFill>
                  <a:srgbClr val="FF0000"/>
                </a:solidFill>
              </a:rPr>
              <a:t>Jira</a:t>
            </a:r>
            <a:r>
              <a:rPr lang="pt-BR" sz="2000" b="1" dirty="0"/>
              <a:t> para nos gerenciarmos.</a:t>
            </a:r>
          </a:p>
          <a:p>
            <a:pPr algn="just"/>
            <a:r>
              <a:rPr lang="pt-BR" sz="2000" b="1" dirty="0"/>
              <a:t>O </a:t>
            </a:r>
            <a:r>
              <a:rPr lang="pt-BR" sz="2000" b="1" dirty="0" err="1">
                <a:solidFill>
                  <a:srgbClr val="FF0000"/>
                </a:solidFill>
              </a:rPr>
              <a:t>MongoDB</a:t>
            </a:r>
            <a:r>
              <a:rPr lang="pt-BR" sz="2000" b="1" dirty="0"/>
              <a:t> (</a:t>
            </a:r>
            <a:r>
              <a:rPr lang="pt-BR" sz="2000" b="1" dirty="0" err="1"/>
              <a:t>MongoDB</a:t>
            </a:r>
            <a:r>
              <a:rPr lang="pt-BR" sz="2000" b="1" dirty="0"/>
              <a:t> Atlas) armazena dados, o </a:t>
            </a:r>
            <a:r>
              <a:rPr lang="pt-BR" sz="2000" b="1" dirty="0">
                <a:solidFill>
                  <a:srgbClr val="FF0000"/>
                </a:solidFill>
              </a:rPr>
              <a:t>HTML/CSS</a:t>
            </a:r>
            <a:r>
              <a:rPr lang="pt-BR" sz="2000" b="1" dirty="0"/>
              <a:t> define a estrutura da página e o </a:t>
            </a:r>
            <a:r>
              <a:rPr lang="pt-BR" sz="2000" b="1" dirty="0" err="1">
                <a:solidFill>
                  <a:srgbClr val="FF0000"/>
                </a:solidFill>
              </a:rPr>
              <a:t>Multer</a:t>
            </a:r>
            <a:r>
              <a:rPr lang="pt-BR" sz="2000" b="1" dirty="0"/>
              <a:t> simplifica o processamento de arquivos.</a:t>
            </a:r>
          </a:p>
          <a:p>
            <a:pPr algn="just"/>
            <a:r>
              <a:rPr lang="pt-BR" sz="2000" b="1" dirty="0"/>
              <a:t>O versionamento foi feito com o </a:t>
            </a:r>
            <a:r>
              <a:rPr lang="pt-BR" sz="2000" b="1" dirty="0">
                <a:solidFill>
                  <a:srgbClr val="FF0000"/>
                </a:solidFill>
              </a:rPr>
              <a:t>GitHub</a:t>
            </a:r>
            <a:r>
              <a:rPr lang="pt-BR" sz="2000" b="1" dirty="0"/>
              <a:t>.</a:t>
            </a:r>
          </a:p>
        </p:txBody>
      </p:sp>
      <p:pic>
        <p:nvPicPr>
          <p:cNvPr id="4098" name="Picture 2" descr="React (JavaScript) – Wikipédia, a enciclopédia livre">
            <a:extLst>
              <a:ext uri="{FF2B5EF4-FFF2-40B4-BE49-F238E27FC236}">
                <a16:creationId xmlns:a16="http://schemas.microsoft.com/office/drawing/2014/main" id="{4C28A279-2523-15EA-47F3-32BE2CFF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17" y="4816188"/>
            <a:ext cx="2196467" cy="190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Script – Wikipédia, a enciclopédia livre">
            <a:extLst>
              <a:ext uri="{FF2B5EF4-FFF2-40B4-BE49-F238E27FC236}">
                <a16:creationId xmlns:a16="http://schemas.microsoft.com/office/drawing/2014/main" id="{87FB43A0-AAA3-F9AB-30AB-704E54870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48" y="4764176"/>
            <a:ext cx="1873520" cy="187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ongodb mongo db database&quot; Magnetundefined by yourgeekside | Redbubble">
            <a:extLst>
              <a:ext uri="{FF2B5EF4-FFF2-40B4-BE49-F238E27FC236}">
                <a16:creationId xmlns:a16="http://schemas.microsoft.com/office/drawing/2014/main" id="{17D52E37-EB63-4F58-B387-2613D7FB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37" y="3314044"/>
            <a:ext cx="1873520" cy="187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 que é Docker? | Mundo Docker">
            <a:extLst>
              <a:ext uri="{FF2B5EF4-FFF2-40B4-BE49-F238E27FC236}">
                <a16:creationId xmlns:a16="http://schemas.microsoft.com/office/drawing/2014/main" id="{F11B7576-7AB9-9559-B195-6C7FEA6E0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1020"/>
            <a:ext cx="1447108" cy="126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dejs - Free brands and logotypes icons">
            <a:extLst>
              <a:ext uri="{FF2B5EF4-FFF2-40B4-BE49-F238E27FC236}">
                <a16:creationId xmlns:a16="http://schemas.microsoft.com/office/drawing/2014/main" id="{2A1E47B6-90D0-991D-BA08-DC00DB74D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01" y="5375340"/>
            <a:ext cx="1262356" cy="12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Jira Logo and symbol, meaning, history, PNG">
            <a:extLst>
              <a:ext uri="{FF2B5EF4-FFF2-40B4-BE49-F238E27FC236}">
                <a16:creationId xmlns:a16="http://schemas.microsoft.com/office/drawing/2014/main" id="{9188AB53-7B53-1A7F-70FA-3143FD9A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17" y="3061258"/>
            <a:ext cx="1987419" cy="134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D52D9F2F-57E9-A441-7710-33B2CF9DC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57829"/>
            <a:ext cx="1631216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44231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D45645-6735-2D10-1FEA-0F05CAD1E505}"/>
              </a:ext>
            </a:extLst>
          </p:cNvPr>
          <p:cNvSpPr txBox="1">
            <a:spLocks/>
          </p:cNvSpPr>
          <p:nvPr/>
        </p:nvSpPr>
        <p:spPr>
          <a:xfrm>
            <a:off x="105869" y="3417162"/>
            <a:ext cx="8460432" cy="1801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PhotoConnect</a:t>
            </a:r>
            <a:br>
              <a:rPr lang="pt-BR" dirty="0"/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65DBE0-A2C0-FC2C-A324-2F3E094EFC0A}"/>
              </a:ext>
            </a:extLst>
          </p:cNvPr>
          <p:cNvSpPr txBox="1"/>
          <p:nvPr/>
        </p:nvSpPr>
        <p:spPr>
          <a:xfrm>
            <a:off x="105869" y="4136161"/>
            <a:ext cx="846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>
                <a:solidFill>
                  <a:schemeClr val="tx2"/>
                </a:solidFill>
              </a:rPr>
              <a:t>Compartilhe. Conecte. Resolva.</a:t>
            </a:r>
            <a:endParaRPr lang="pt-BR" sz="3200" b="1" i="1" dirty="0">
              <a:solidFill>
                <a:schemeClr val="tx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30CD16-5D60-A5B1-FFD5-F33ED20CC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49" y="890209"/>
            <a:ext cx="2417748" cy="241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âmera - ícones de eletrônicos grátis">
            <a:extLst>
              <a:ext uri="{FF2B5EF4-FFF2-40B4-BE49-F238E27FC236}">
                <a16:creationId xmlns:a16="http://schemas.microsoft.com/office/drawing/2014/main" id="{EF7D6455-5330-F05D-D5D9-039F37BC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12776"/>
            <a:ext cx="1362270" cy="136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385916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820</TotalTime>
  <Words>447</Words>
  <Application>Microsoft Office PowerPoint</Application>
  <PresentationFormat>Apresentação na tela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Wingdings</vt:lpstr>
      <vt:lpstr>Adjacência</vt:lpstr>
      <vt:lpstr>Projeto Integrador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Requisitos </dc:title>
  <dc:creator>Usuario</dc:creator>
  <cp:lastModifiedBy>Renan Xavier</cp:lastModifiedBy>
  <cp:revision>37</cp:revision>
  <dcterms:created xsi:type="dcterms:W3CDTF">2020-09-14T14:47:11Z</dcterms:created>
  <dcterms:modified xsi:type="dcterms:W3CDTF">2023-12-11T18:09:27Z</dcterms:modified>
</cp:coreProperties>
</file>