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9" r:id="rId11"/>
    <p:sldId id="280" r:id="rId12"/>
    <p:sldId id="273" r:id="rId13"/>
    <p:sldId id="274" r:id="rId14"/>
    <p:sldId id="275" r:id="rId15"/>
    <p:sldId id="277" r:id="rId16"/>
    <p:sldId id="278" r:id="rId17"/>
    <p:sldId id="26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F9503-06CD-409C-A11B-0F1969D8FE95}" v="28" dt="2023-12-11T05:18:09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n Xavier" userId="1ba40233d7e1800d" providerId="LiveId" clId="{8F8F9503-06CD-409C-A11B-0F1969D8FE95}"/>
    <pc:docChg chg="undo custSel addSld delSld modSld">
      <pc:chgData name="Renan Xavier" userId="1ba40233d7e1800d" providerId="LiveId" clId="{8F8F9503-06CD-409C-A11B-0F1969D8FE95}" dt="2023-12-11T05:19:37.654" v="911" actId="1076"/>
      <pc:docMkLst>
        <pc:docMk/>
      </pc:docMkLst>
      <pc:sldChg chg="addSp modSp mod">
        <pc:chgData name="Renan Xavier" userId="1ba40233d7e1800d" providerId="LiveId" clId="{8F8F9503-06CD-409C-A11B-0F1969D8FE95}" dt="2023-12-11T04:59:36.965" v="2"/>
        <pc:sldMkLst>
          <pc:docMk/>
          <pc:sldMk cId="165118278" sldId="256"/>
        </pc:sldMkLst>
        <pc:spChg chg="mod">
          <ac:chgData name="Renan Xavier" userId="1ba40233d7e1800d" providerId="LiveId" clId="{8F8F9503-06CD-409C-A11B-0F1969D8FE95}" dt="2023-12-11T04:59:36.965" v="2"/>
          <ac:spMkLst>
            <pc:docMk/>
            <pc:sldMk cId="165118278" sldId="256"/>
            <ac:spMk id="8" creationId="{EC65DBE0-A2C0-FC2C-A324-2F3E094EFC0A}"/>
          </ac:spMkLst>
        </pc:spChg>
        <pc:picChg chg="add mod">
          <ac:chgData name="Renan Xavier" userId="1ba40233d7e1800d" providerId="LiveId" clId="{8F8F9503-06CD-409C-A11B-0F1969D8FE95}" dt="2023-12-11T04:59:25.765" v="0"/>
          <ac:picMkLst>
            <pc:docMk/>
            <pc:sldMk cId="165118278" sldId="256"/>
            <ac:picMk id="6" creationId="{E535FED6-C26F-0A55-2DB4-398527CE99BA}"/>
          </ac:picMkLst>
        </pc:picChg>
        <pc:picChg chg="add mod">
          <ac:chgData name="Renan Xavier" userId="1ba40233d7e1800d" providerId="LiveId" clId="{8F8F9503-06CD-409C-A11B-0F1969D8FE95}" dt="2023-12-11T04:59:25.765" v="0"/>
          <ac:picMkLst>
            <pc:docMk/>
            <pc:sldMk cId="165118278" sldId="256"/>
            <ac:picMk id="9" creationId="{6159B64C-35E7-518C-2290-45DAD5B0CA40}"/>
          </ac:picMkLst>
        </pc:picChg>
      </pc:sldChg>
      <pc:sldChg chg="addSp delSp modSp mod">
        <pc:chgData name="Renan Xavier" userId="1ba40233d7e1800d" providerId="LiveId" clId="{8F8F9503-06CD-409C-A11B-0F1969D8FE95}" dt="2023-12-11T05:03:04.205" v="28" actId="1076"/>
        <pc:sldMkLst>
          <pc:docMk/>
          <pc:sldMk cId="4177412597" sldId="257"/>
        </pc:sldMkLst>
        <pc:spChg chg="mod">
          <ac:chgData name="Renan Xavier" userId="1ba40233d7e1800d" providerId="LiveId" clId="{8F8F9503-06CD-409C-A11B-0F1969D8FE95}" dt="2023-12-11T05:02:37.370" v="19"/>
          <ac:spMkLst>
            <pc:docMk/>
            <pc:sldMk cId="4177412597" sldId="257"/>
            <ac:spMk id="5" creationId="{00000000-0000-0000-0000-000000000000}"/>
          </ac:spMkLst>
        </pc:spChg>
        <pc:picChg chg="add mod">
          <ac:chgData name="Renan Xavier" userId="1ba40233d7e1800d" providerId="LiveId" clId="{8F8F9503-06CD-409C-A11B-0F1969D8FE95}" dt="2023-12-11T05:03:04.205" v="28" actId="1076"/>
          <ac:picMkLst>
            <pc:docMk/>
            <pc:sldMk cId="4177412597" sldId="257"/>
            <ac:picMk id="2" creationId="{12DED563-0C17-6CE5-FB74-6DB4A6063E66}"/>
          </ac:picMkLst>
        </pc:picChg>
        <pc:picChg chg="del">
          <ac:chgData name="Renan Xavier" userId="1ba40233d7e1800d" providerId="LiveId" clId="{8F8F9503-06CD-409C-A11B-0F1969D8FE95}" dt="2023-12-11T05:00:10.399" v="3" actId="478"/>
          <ac:picMkLst>
            <pc:docMk/>
            <pc:sldMk cId="4177412597" sldId="257"/>
            <ac:picMk id="3" creationId="{DAA9ACB3-78EE-1C20-60BA-85D51D24DE83}"/>
          </ac:picMkLst>
        </pc:picChg>
        <pc:picChg chg="add mod">
          <ac:chgData name="Renan Xavier" userId="1ba40233d7e1800d" providerId="LiveId" clId="{8F8F9503-06CD-409C-A11B-0F1969D8FE95}" dt="2023-12-11T05:02:54.492" v="22" actId="1076"/>
          <ac:picMkLst>
            <pc:docMk/>
            <pc:sldMk cId="4177412597" sldId="257"/>
            <ac:picMk id="6" creationId="{E858D3F8-4F26-E55E-6F08-813D7B0E3FE2}"/>
          </ac:picMkLst>
        </pc:picChg>
        <pc:picChg chg="del">
          <ac:chgData name="Renan Xavier" userId="1ba40233d7e1800d" providerId="LiveId" clId="{8F8F9503-06CD-409C-A11B-0F1969D8FE95}" dt="2023-12-11T05:00:10.399" v="3" actId="478"/>
          <ac:picMkLst>
            <pc:docMk/>
            <pc:sldMk cId="4177412597" sldId="257"/>
            <ac:picMk id="7" creationId="{792F98D2-6BF4-41A0-22E8-1C7795D0ED3E}"/>
          </ac:picMkLst>
        </pc:picChg>
        <pc:picChg chg="add mod">
          <ac:chgData name="Renan Xavier" userId="1ba40233d7e1800d" providerId="LiveId" clId="{8F8F9503-06CD-409C-A11B-0F1969D8FE95}" dt="2023-12-11T05:03:02.413" v="27" actId="1076"/>
          <ac:picMkLst>
            <pc:docMk/>
            <pc:sldMk cId="4177412597" sldId="257"/>
            <ac:picMk id="8" creationId="{9A91A653-B461-90EB-6B4A-53A5FC46270C}"/>
          </ac:picMkLst>
        </pc:picChg>
        <pc:picChg chg="del">
          <ac:chgData name="Renan Xavier" userId="1ba40233d7e1800d" providerId="LiveId" clId="{8F8F9503-06CD-409C-A11B-0F1969D8FE95}" dt="2023-12-11T05:00:10.399" v="3" actId="478"/>
          <ac:picMkLst>
            <pc:docMk/>
            <pc:sldMk cId="4177412597" sldId="257"/>
            <ac:picMk id="9" creationId="{C5477E2B-581A-89F5-2CFE-5ECF1B2E63D8}"/>
          </ac:picMkLst>
        </pc:picChg>
        <pc:picChg chg="add mod">
          <ac:chgData name="Renan Xavier" userId="1ba40233d7e1800d" providerId="LiveId" clId="{8F8F9503-06CD-409C-A11B-0F1969D8FE95}" dt="2023-12-11T05:00:22.393" v="7" actId="14100"/>
          <ac:picMkLst>
            <pc:docMk/>
            <pc:sldMk cId="4177412597" sldId="257"/>
            <ac:picMk id="10" creationId="{107EA593-341D-7BA9-2F7B-ED0A9A189D0B}"/>
          </ac:picMkLst>
        </pc:picChg>
        <pc:picChg chg="add mod">
          <ac:chgData name="Renan Xavier" userId="1ba40233d7e1800d" providerId="LiveId" clId="{8F8F9503-06CD-409C-A11B-0F1969D8FE95}" dt="2023-12-11T05:00:22.393" v="7" actId="14100"/>
          <ac:picMkLst>
            <pc:docMk/>
            <pc:sldMk cId="4177412597" sldId="257"/>
            <ac:picMk id="11" creationId="{0E707DEC-6142-06EA-E42E-0EF0B739A065}"/>
          </ac:picMkLst>
        </pc:picChg>
        <pc:picChg chg="add mod">
          <ac:chgData name="Renan Xavier" userId="1ba40233d7e1800d" providerId="LiveId" clId="{8F8F9503-06CD-409C-A11B-0F1969D8FE95}" dt="2023-12-11T05:00:22.393" v="7" actId="14100"/>
          <ac:picMkLst>
            <pc:docMk/>
            <pc:sldMk cId="4177412597" sldId="257"/>
            <ac:picMk id="12" creationId="{51CEB3B5-A722-9C7E-8098-036D83DDF560}"/>
          </ac:picMkLst>
        </pc:picChg>
        <pc:picChg chg="del">
          <ac:chgData name="Renan Xavier" userId="1ba40233d7e1800d" providerId="LiveId" clId="{8F8F9503-06CD-409C-A11B-0F1969D8FE95}" dt="2023-12-11T05:00:10.399" v="3" actId="478"/>
          <ac:picMkLst>
            <pc:docMk/>
            <pc:sldMk cId="4177412597" sldId="257"/>
            <ac:picMk id="13" creationId="{0C31B23B-5F78-0276-AEEA-705EA3B650EE}"/>
          </ac:picMkLst>
        </pc:picChg>
        <pc:picChg chg="del">
          <ac:chgData name="Renan Xavier" userId="1ba40233d7e1800d" providerId="LiveId" clId="{8F8F9503-06CD-409C-A11B-0F1969D8FE95}" dt="2023-12-11T05:00:10.399" v="3" actId="478"/>
          <ac:picMkLst>
            <pc:docMk/>
            <pc:sldMk cId="4177412597" sldId="257"/>
            <ac:picMk id="15" creationId="{2186E2D4-9373-BA07-76A6-47DD230237E4}"/>
          </ac:picMkLst>
        </pc:picChg>
        <pc:picChg chg="del">
          <ac:chgData name="Renan Xavier" userId="1ba40233d7e1800d" providerId="LiveId" clId="{8F8F9503-06CD-409C-A11B-0F1969D8FE95}" dt="2023-12-11T05:00:10.399" v="3" actId="478"/>
          <ac:picMkLst>
            <pc:docMk/>
            <pc:sldMk cId="4177412597" sldId="257"/>
            <ac:picMk id="17" creationId="{57124D89-F794-848F-CCDF-D2BB88BDC3E6}"/>
          </ac:picMkLst>
        </pc:picChg>
      </pc:sldChg>
      <pc:sldChg chg="addSp delSp modSp mod">
        <pc:chgData name="Renan Xavier" userId="1ba40233d7e1800d" providerId="LiveId" clId="{8F8F9503-06CD-409C-A11B-0F1969D8FE95}" dt="2023-12-11T05:09:30.710" v="292" actId="1076"/>
        <pc:sldMkLst>
          <pc:docMk/>
          <pc:sldMk cId="4013653394" sldId="264"/>
        </pc:sldMkLst>
        <pc:spChg chg="mod">
          <ac:chgData name="Renan Xavier" userId="1ba40233d7e1800d" providerId="LiveId" clId="{8F8F9503-06CD-409C-A11B-0F1969D8FE95}" dt="2023-12-11T05:05:13.680" v="270" actId="313"/>
          <ac:spMkLst>
            <pc:docMk/>
            <pc:sldMk cId="4013653394" sldId="264"/>
            <ac:spMk id="5" creationId="{00000000-0000-0000-0000-000000000000}"/>
          </ac:spMkLst>
        </pc:spChg>
        <pc:picChg chg="add mod">
          <ac:chgData name="Renan Xavier" userId="1ba40233d7e1800d" providerId="LiveId" clId="{8F8F9503-06CD-409C-A11B-0F1969D8FE95}" dt="2023-12-11T05:09:30.710" v="292" actId="1076"/>
          <ac:picMkLst>
            <pc:docMk/>
            <pc:sldMk cId="4013653394" sldId="264"/>
            <ac:picMk id="2" creationId="{FDBA758E-208E-562E-0BC7-EBD825F634C4}"/>
          </ac:picMkLst>
        </pc:picChg>
        <pc:picChg chg="del">
          <ac:chgData name="Renan Xavier" userId="1ba40233d7e1800d" providerId="LiveId" clId="{8F8F9503-06CD-409C-A11B-0F1969D8FE95}" dt="2023-12-11T05:05:20.118" v="272" actId="478"/>
          <ac:picMkLst>
            <pc:docMk/>
            <pc:sldMk cId="4013653394" sldId="264"/>
            <ac:picMk id="3" creationId="{E6E550F6-E335-3FD0-5D8A-E025DE5D4F8F}"/>
          </ac:picMkLst>
        </pc:picChg>
        <pc:picChg chg="add mod">
          <ac:chgData name="Renan Xavier" userId="1ba40233d7e1800d" providerId="LiveId" clId="{8F8F9503-06CD-409C-A11B-0F1969D8FE95}" dt="2023-12-11T05:08:57.781" v="280" actId="1076"/>
          <ac:picMkLst>
            <pc:docMk/>
            <pc:sldMk cId="4013653394" sldId="264"/>
            <ac:picMk id="6" creationId="{D1B6BB29-1AB7-0D34-11A5-60E744FCC516}"/>
          </ac:picMkLst>
        </pc:picChg>
        <pc:picChg chg="del">
          <ac:chgData name="Renan Xavier" userId="1ba40233d7e1800d" providerId="LiveId" clId="{8F8F9503-06CD-409C-A11B-0F1969D8FE95}" dt="2023-12-11T05:05:20.542" v="273" actId="478"/>
          <ac:picMkLst>
            <pc:docMk/>
            <pc:sldMk cId="4013653394" sldId="264"/>
            <ac:picMk id="7" creationId="{497F4367-93D8-05C8-4F08-19BDC8AE6560}"/>
          </ac:picMkLst>
        </pc:picChg>
        <pc:picChg chg="add mod">
          <ac:chgData name="Renan Xavier" userId="1ba40233d7e1800d" providerId="LiveId" clId="{8F8F9503-06CD-409C-A11B-0F1969D8FE95}" dt="2023-12-11T05:09:06.981" v="285" actId="1076"/>
          <ac:picMkLst>
            <pc:docMk/>
            <pc:sldMk cId="4013653394" sldId="264"/>
            <ac:picMk id="8" creationId="{96D43D72-5BC0-7213-C5B8-D7D73D781E13}"/>
          </ac:picMkLst>
        </pc:picChg>
        <pc:picChg chg="del">
          <ac:chgData name="Renan Xavier" userId="1ba40233d7e1800d" providerId="LiveId" clId="{8F8F9503-06CD-409C-A11B-0F1969D8FE95}" dt="2023-12-11T05:05:19.623" v="271" actId="478"/>
          <ac:picMkLst>
            <pc:docMk/>
            <pc:sldMk cId="4013653394" sldId="264"/>
            <ac:picMk id="11" creationId="{E1C9C99F-ED01-8D6B-CC73-491352CB9715}"/>
          </ac:picMkLst>
        </pc:picChg>
        <pc:picChg chg="add mod">
          <ac:chgData name="Renan Xavier" userId="1ba40233d7e1800d" providerId="LiveId" clId="{8F8F9503-06CD-409C-A11B-0F1969D8FE95}" dt="2023-12-11T05:09:27.292" v="291" actId="167"/>
          <ac:picMkLst>
            <pc:docMk/>
            <pc:sldMk cId="4013653394" sldId="264"/>
            <ac:picMk id="1026" creationId="{51EDE098-133E-A38B-EBD1-C864521A7B24}"/>
          </ac:picMkLst>
        </pc:picChg>
      </pc:sldChg>
      <pc:sldChg chg="modSp mod">
        <pc:chgData name="Renan Xavier" userId="1ba40233d7e1800d" providerId="LiveId" clId="{8F8F9503-06CD-409C-A11B-0F1969D8FE95}" dt="2023-12-11T05:11:37.314" v="435" actId="1076"/>
        <pc:sldMkLst>
          <pc:docMk/>
          <pc:sldMk cId="1564595998" sldId="266"/>
        </pc:sldMkLst>
        <pc:spChg chg="mod">
          <ac:chgData name="Renan Xavier" userId="1ba40233d7e1800d" providerId="LiveId" clId="{8F8F9503-06CD-409C-A11B-0F1969D8FE95}" dt="2023-12-11T05:11:24.016" v="427" actId="20577"/>
          <ac:spMkLst>
            <pc:docMk/>
            <pc:sldMk cId="1564595998" sldId="266"/>
            <ac:spMk id="14" creationId="{D704C75C-539E-9210-3FAE-099D80BD1154}"/>
          </ac:spMkLst>
        </pc:spChg>
        <pc:picChg chg="mod ord">
          <ac:chgData name="Renan Xavier" userId="1ba40233d7e1800d" providerId="LiveId" clId="{8F8F9503-06CD-409C-A11B-0F1969D8FE95}" dt="2023-12-11T05:11:35.562" v="433" actId="1076"/>
          <ac:picMkLst>
            <pc:docMk/>
            <pc:sldMk cId="1564595998" sldId="266"/>
            <ac:picMk id="7" creationId="{777128B5-4224-847E-0887-E2BD0C584D6B}"/>
          </ac:picMkLst>
        </pc:picChg>
        <pc:picChg chg="mod">
          <ac:chgData name="Renan Xavier" userId="1ba40233d7e1800d" providerId="LiveId" clId="{8F8F9503-06CD-409C-A11B-0F1969D8FE95}" dt="2023-12-11T05:11:37.314" v="435" actId="1076"/>
          <ac:picMkLst>
            <pc:docMk/>
            <pc:sldMk cId="1564595998" sldId="266"/>
            <ac:picMk id="8" creationId="{CD20F741-6335-9CE7-11E9-E269B73780E1}"/>
          </ac:picMkLst>
        </pc:picChg>
      </pc:sldChg>
      <pc:sldChg chg="modSp mod">
        <pc:chgData name="Renan Xavier" userId="1ba40233d7e1800d" providerId="LiveId" clId="{8F8F9503-06CD-409C-A11B-0F1969D8FE95}" dt="2023-12-11T05:12:28.726" v="472" actId="20577"/>
        <pc:sldMkLst>
          <pc:docMk/>
          <pc:sldMk cId="701461160" sldId="267"/>
        </pc:sldMkLst>
        <pc:spChg chg="mod">
          <ac:chgData name="Renan Xavier" userId="1ba40233d7e1800d" providerId="LiveId" clId="{8F8F9503-06CD-409C-A11B-0F1969D8FE95}" dt="2023-12-11T05:12:28.726" v="472" actId="20577"/>
          <ac:spMkLst>
            <pc:docMk/>
            <pc:sldMk cId="701461160" sldId="267"/>
            <ac:spMk id="14" creationId="{D704C75C-539E-9210-3FAE-099D80BD1154}"/>
          </ac:spMkLst>
        </pc:spChg>
      </pc:sldChg>
      <pc:sldChg chg="modSp mod">
        <pc:chgData name="Renan Xavier" userId="1ba40233d7e1800d" providerId="LiveId" clId="{8F8F9503-06CD-409C-A11B-0F1969D8FE95}" dt="2023-12-11T05:13:06.923" v="484" actId="20577"/>
        <pc:sldMkLst>
          <pc:docMk/>
          <pc:sldMk cId="1837464661" sldId="269"/>
        </pc:sldMkLst>
        <pc:spChg chg="mod">
          <ac:chgData name="Renan Xavier" userId="1ba40233d7e1800d" providerId="LiveId" clId="{8F8F9503-06CD-409C-A11B-0F1969D8FE95}" dt="2023-12-11T05:13:06.923" v="484" actId="20577"/>
          <ac:spMkLst>
            <pc:docMk/>
            <pc:sldMk cId="1837464661" sldId="269"/>
            <ac:spMk id="5" creationId="{00000000-0000-0000-0000-000000000000}"/>
          </ac:spMkLst>
        </pc:spChg>
      </pc:sldChg>
      <pc:sldChg chg="modSp mod">
        <pc:chgData name="Renan Xavier" userId="1ba40233d7e1800d" providerId="LiveId" clId="{8F8F9503-06CD-409C-A11B-0F1969D8FE95}" dt="2023-12-11T05:13:16.285" v="485" actId="20577"/>
        <pc:sldMkLst>
          <pc:docMk/>
          <pc:sldMk cId="3579112821" sldId="270"/>
        </pc:sldMkLst>
        <pc:spChg chg="mod">
          <ac:chgData name="Renan Xavier" userId="1ba40233d7e1800d" providerId="LiveId" clId="{8F8F9503-06CD-409C-A11B-0F1969D8FE95}" dt="2023-12-11T05:13:16.285" v="485" actId="20577"/>
          <ac:spMkLst>
            <pc:docMk/>
            <pc:sldMk cId="3579112821" sldId="270"/>
            <ac:spMk id="5" creationId="{00000000-0000-0000-0000-000000000000}"/>
          </ac:spMkLst>
        </pc:spChg>
      </pc:sldChg>
      <pc:sldChg chg="del">
        <pc:chgData name="Renan Xavier" userId="1ba40233d7e1800d" providerId="LiveId" clId="{8F8F9503-06CD-409C-A11B-0F1969D8FE95}" dt="2023-12-11T05:01:28.484" v="18" actId="47"/>
        <pc:sldMkLst>
          <pc:docMk/>
          <pc:sldMk cId="214382386" sldId="271"/>
        </pc:sldMkLst>
      </pc:sldChg>
      <pc:sldChg chg="del">
        <pc:chgData name="Renan Xavier" userId="1ba40233d7e1800d" providerId="LiveId" clId="{8F8F9503-06CD-409C-A11B-0F1969D8FE95}" dt="2023-12-11T05:00:48.441" v="13" actId="47"/>
        <pc:sldMkLst>
          <pc:docMk/>
          <pc:sldMk cId="1629442312" sldId="272"/>
        </pc:sldMkLst>
      </pc:sldChg>
      <pc:sldChg chg="modSp mod">
        <pc:chgData name="Renan Xavier" userId="1ba40233d7e1800d" providerId="LiveId" clId="{8F8F9503-06CD-409C-A11B-0F1969D8FE95}" dt="2023-12-11T05:13:59.615" v="511" actId="20577"/>
        <pc:sldMkLst>
          <pc:docMk/>
          <pc:sldMk cId="3800777280" sldId="273"/>
        </pc:sldMkLst>
        <pc:spChg chg="mod">
          <ac:chgData name="Renan Xavier" userId="1ba40233d7e1800d" providerId="LiveId" clId="{8F8F9503-06CD-409C-A11B-0F1969D8FE95}" dt="2023-12-11T05:13:59.615" v="511" actId="20577"/>
          <ac:spMkLst>
            <pc:docMk/>
            <pc:sldMk cId="3800777280" sldId="273"/>
            <ac:spMk id="14" creationId="{D704C75C-539E-9210-3FAE-099D80BD1154}"/>
          </ac:spMkLst>
        </pc:spChg>
      </pc:sldChg>
      <pc:sldChg chg="modSp mod">
        <pc:chgData name="Renan Xavier" userId="1ba40233d7e1800d" providerId="LiveId" clId="{8F8F9503-06CD-409C-A11B-0F1969D8FE95}" dt="2023-12-11T05:14:10.359" v="514" actId="113"/>
        <pc:sldMkLst>
          <pc:docMk/>
          <pc:sldMk cId="577645540" sldId="274"/>
        </pc:sldMkLst>
        <pc:spChg chg="mod">
          <ac:chgData name="Renan Xavier" userId="1ba40233d7e1800d" providerId="LiveId" clId="{8F8F9503-06CD-409C-A11B-0F1969D8FE95}" dt="2023-12-11T05:14:10.359" v="514" actId="113"/>
          <ac:spMkLst>
            <pc:docMk/>
            <pc:sldMk cId="577645540" sldId="274"/>
            <ac:spMk id="5" creationId="{00000000-0000-0000-0000-000000000000}"/>
          </ac:spMkLst>
        </pc:spChg>
      </pc:sldChg>
      <pc:sldChg chg="modSp mod">
        <pc:chgData name="Renan Xavier" userId="1ba40233d7e1800d" providerId="LiveId" clId="{8F8F9503-06CD-409C-A11B-0F1969D8FE95}" dt="2023-12-11T05:16:55.741" v="717" actId="14100"/>
        <pc:sldMkLst>
          <pc:docMk/>
          <pc:sldMk cId="1047866706" sldId="275"/>
        </pc:sldMkLst>
        <pc:spChg chg="mod">
          <ac:chgData name="Renan Xavier" userId="1ba40233d7e1800d" providerId="LiveId" clId="{8F8F9503-06CD-409C-A11B-0F1969D8FE95}" dt="2023-12-11T05:15:27.143" v="596" actId="20577"/>
          <ac:spMkLst>
            <pc:docMk/>
            <pc:sldMk cId="1047866706" sldId="275"/>
            <ac:spMk id="5" creationId="{00000000-0000-0000-0000-000000000000}"/>
          </ac:spMkLst>
        </pc:spChg>
        <pc:spChg chg="mod">
          <ac:chgData name="Renan Xavier" userId="1ba40233d7e1800d" providerId="LiveId" clId="{8F8F9503-06CD-409C-A11B-0F1969D8FE95}" dt="2023-12-11T05:16:55.741" v="717" actId="14100"/>
          <ac:spMkLst>
            <pc:docMk/>
            <pc:sldMk cId="1047866706" sldId="275"/>
            <ac:spMk id="14" creationId="{D704C75C-539E-9210-3FAE-099D80BD1154}"/>
          </ac:spMkLst>
        </pc:spChg>
      </pc:sldChg>
      <pc:sldChg chg="del">
        <pc:chgData name="Renan Xavier" userId="1ba40233d7e1800d" providerId="LiveId" clId="{8F8F9503-06CD-409C-A11B-0F1969D8FE95}" dt="2023-12-11T05:17:05.914" v="718" actId="47"/>
        <pc:sldMkLst>
          <pc:docMk/>
          <pc:sldMk cId="607180802" sldId="276"/>
        </pc:sldMkLst>
      </pc:sldChg>
      <pc:sldChg chg="modSp mod">
        <pc:chgData name="Renan Xavier" userId="1ba40233d7e1800d" providerId="LiveId" clId="{8F8F9503-06CD-409C-A11B-0F1969D8FE95}" dt="2023-12-11T05:17:41.905" v="755" actId="20577"/>
        <pc:sldMkLst>
          <pc:docMk/>
          <pc:sldMk cId="1010433059" sldId="277"/>
        </pc:sldMkLst>
        <pc:spChg chg="mod">
          <ac:chgData name="Renan Xavier" userId="1ba40233d7e1800d" providerId="LiveId" clId="{8F8F9503-06CD-409C-A11B-0F1969D8FE95}" dt="2023-12-11T05:17:41.905" v="755" actId="20577"/>
          <ac:spMkLst>
            <pc:docMk/>
            <pc:sldMk cId="1010433059" sldId="277"/>
            <ac:spMk id="14" creationId="{D704C75C-539E-9210-3FAE-099D80BD1154}"/>
          </ac:spMkLst>
        </pc:spChg>
      </pc:sldChg>
      <pc:sldChg chg="modSp mod">
        <pc:chgData name="Renan Xavier" userId="1ba40233d7e1800d" providerId="LiveId" clId="{8F8F9503-06CD-409C-A11B-0F1969D8FE95}" dt="2023-12-11T05:19:37.654" v="911" actId="1076"/>
        <pc:sldMkLst>
          <pc:docMk/>
          <pc:sldMk cId="91562778" sldId="278"/>
        </pc:sldMkLst>
        <pc:spChg chg="mod">
          <ac:chgData name="Renan Xavier" userId="1ba40233d7e1800d" providerId="LiveId" clId="{8F8F9503-06CD-409C-A11B-0F1969D8FE95}" dt="2023-12-11T05:19:37.654" v="911" actId="1076"/>
          <ac:spMkLst>
            <pc:docMk/>
            <pc:sldMk cId="91562778" sldId="278"/>
            <ac:spMk id="14" creationId="{D704C75C-539E-9210-3FAE-099D80BD1154}"/>
          </ac:spMkLst>
        </pc:spChg>
        <pc:picChg chg="mod">
          <ac:chgData name="Renan Xavier" userId="1ba40233d7e1800d" providerId="LiveId" clId="{8F8F9503-06CD-409C-A11B-0F1969D8FE95}" dt="2023-12-11T05:18:09.519" v="757" actId="167"/>
          <ac:picMkLst>
            <pc:docMk/>
            <pc:sldMk cId="91562778" sldId="278"/>
            <ac:picMk id="10242" creationId="{8E750D28-14DF-807D-1216-D2E2776FD780}"/>
          </ac:picMkLst>
        </pc:picChg>
      </pc:sldChg>
      <pc:sldChg chg="modSp add mod">
        <pc:chgData name="Renan Xavier" userId="1ba40233d7e1800d" providerId="LiveId" clId="{8F8F9503-06CD-409C-A11B-0F1969D8FE95}" dt="2023-12-11T05:01:14.393" v="16" actId="207"/>
        <pc:sldMkLst>
          <pc:docMk/>
          <pc:sldMk cId="1548228587" sldId="279"/>
        </pc:sldMkLst>
        <pc:spChg chg="mod">
          <ac:chgData name="Renan Xavier" userId="1ba40233d7e1800d" providerId="LiveId" clId="{8F8F9503-06CD-409C-A11B-0F1969D8FE95}" dt="2023-12-11T05:01:14.393" v="16" actId="207"/>
          <ac:spMkLst>
            <pc:docMk/>
            <pc:sldMk cId="1548228587" sldId="279"/>
            <ac:spMk id="5" creationId="{00000000-0000-0000-0000-000000000000}"/>
          </ac:spMkLst>
        </pc:spChg>
      </pc:sldChg>
      <pc:sldChg chg="add">
        <pc:chgData name="Renan Xavier" userId="1ba40233d7e1800d" providerId="LiveId" clId="{8F8F9503-06CD-409C-A11B-0F1969D8FE95}" dt="2023-12-11T05:01:26.419" v="17"/>
        <pc:sldMkLst>
          <pc:docMk/>
          <pc:sldMk cId="162864431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7497D94-689A-4194-9A84-620B5C055F8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91B53B-6972-4964-A893-D89C3913890D}" type="datetimeFigureOut">
              <a:rPr lang="pt-BR" smtClean="0"/>
              <a:t>11/12/2023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67816"/>
            <a:ext cx="7543800" cy="1801887"/>
          </a:xfrm>
        </p:spPr>
        <p:txBody>
          <a:bodyPr/>
          <a:lstStyle/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Integrador</a:t>
            </a:r>
            <a:br>
              <a:rPr lang="pt-BR" dirty="0"/>
            </a:b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67544" y="4581128"/>
            <a:ext cx="6461760" cy="1728192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chemeClr val="tx1"/>
                </a:solidFill>
              </a:rPr>
              <a:t>Alunos: 2023.1 - </a:t>
            </a:r>
            <a:r>
              <a:rPr lang="pt-BR" b="1" dirty="0">
                <a:solidFill>
                  <a:schemeClr val="tx1"/>
                </a:solidFill>
              </a:rPr>
              <a:t>CMP 1610/C01 </a:t>
            </a:r>
          </a:p>
          <a:p>
            <a:r>
              <a:rPr lang="pt-BR" i="1" dirty="0">
                <a:solidFill>
                  <a:schemeClr val="tx1"/>
                </a:solidFill>
              </a:rPr>
              <a:t>“</a:t>
            </a:r>
            <a:r>
              <a:rPr lang="pt-BR" i="1" dirty="0" err="1">
                <a:solidFill>
                  <a:schemeClr val="tx1"/>
                </a:solidFill>
              </a:rPr>
              <a:t>Lecino</a:t>
            </a:r>
            <a:r>
              <a:rPr lang="pt-BR" i="1" dirty="0">
                <a:solidFill>
                  <a:schemeClr val="tx1"/>
                </a:solidFill>
              </a:rPr>
              <a:t> Lucas Miranda da Silva”, </a:t>
            </a:r>
          </a:p>
          <a:p>
            <a:r>
              <a:rPr lang="pt-BR" i="1" dirty="0">
                <a:solidFill>
                  <a:schemeClr val="tx1"/>
                </a:solidFill>
              </a:rPr>
              <a:t>“Renan Xavier Ferreira Pinto”,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“Leyla Marta Borges da Silva”.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1196752"/>
            <a:ext cx="366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/>
                </a:solidFill>
              </a:rPr>
              <a:t>Docentes: Daniel, Alexandre e </a:t>
            </a:r>
            <a:r>
              <a:rPr lang="pt-BR" i="1" dirty="0" err="1">
                <a:solidFill>
                  <a:schemeClr val="tx2"/>
                </a:solidFill>
              </a:rPr>
              <a:t>Joriver</a:t>
            </a:r>
            <a:r>
              <a:rPr lang="pt-BR" i="1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Imagem 6" descr="C:\Users\Usuario\Desktop\puc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018" y="4509120"/>
            <a:ext cx="17430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BD45645-6735-2D10-1FEA-0F05CAD1E505}"/>
              </a:ext>
            </a:extLst>
          </p:cNvPr>
          <p:cNvSpPr txBox="1">
            <a:spLocks/>
          </p:cNvSpPr>
          <p:nvPr/>
        </p:nvSpPr>
        <p:spPr>
          <a:xfrm>
            <a:off x="1" y="2187441"/>
            <a:ext cx="8460432" cy="1801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PhotoConnect</a:t>
            </a:r>
            <a:br>
              <a:rPr lang="pt-BR" dirty="0"/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65DBE0-A2C0-FC2C-A324-2F3E094EFC0A}"/>
              </a:ext>
            </a:extLst>
          </p:cNvPr>
          <p:cNvSpPr txBox="1"/>
          <p:nvPr/>
        </p:nvSpPr>
        <p:spPr>
          <a:xfrm>
            <a:off x="-62780" y="2903718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chemeClr val="tx2"/>
                </a:solidFill>
              </a:rPr>
              <a:t>Compartilhe. Conecte. Resolva</a:t>
            </a:r>
            <a:endParaRPr lang="pt-BR" b="1" i="1" dirty="0">
              <a:solidFill>
                <a:schemeClr val="tx2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35FED6-C26F-0A55-2DB4-398527CE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92" y="240173"/>
            <a:ext cx="2040960" cy="20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âmera - ícones de eletrônicos grátis">
            <a:extLst>
              <a:ext uri="{FF2B5EF4-FFF2-40B4-BE49-F238E27FC236}">
                <a16:creationId xmlns:a16="http://schemas.microsoft.com/office/drawing/2014/main" id="{6159B64C-35E7-518C-2290-45DAD5B0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51291"/>
            <a:ext cx="1149970" cy="114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8278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5048" y="260648"/>
            <a:ext cx="5092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5048" y="1125581"/>
            <a:ext cx="7767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 No projeto, o </a:t>
            </a:r>
            <a:r>
              <a:rPr lang="pt-BR" sz="2000" b="1" dirty="0" err="1"/>
              <a:t>React</a:t>
            </a:r>
            <a:r>
              <a:rPr lang="pt-BR" sz="2000" b="1" dirty="0"/>
              <a:t> e o JavaScript são usados para criar a interface do usuário interativa, enquanto o Express e o Node.js gerenciam as operações no servidor, utilizamos o </a:t>
            </a:r>
            <a:r>
              <a:rPr lang="pt-BR" sz="2000" b="1" dirty="0" err="1"/>
              <a:t>Jira</a:t>
            </a:r>
            <a:r>
              <a:rPr lang="pt-BR" sz="2000" b="1" dirty="0"/>
              <a:t> para nos gerenciarmos.</a:t>
            </a:r>
          </a:p>
          <a:p>
            <a:pPr algn="just"/>
            <a:r>
              <a:rPr lang="pt-BR" sz="2000" b="1" dirty="0"/>
              <a:t>O </a:t>
            </a:r>
            <a:r>
              <a:rPr lang="pt-BR" sz="2000" b="1" dirty="0" err="1"/>
              <a:t>MongoDB</a:t>
            </a:r>
            <a:r>
              <a:rPr lang="pt-BR" sz="2000" b="1" dirty="0"/>
              <a:t> (</a:t>
            </a:r>
            <a:r>
              <a:rPr lang="pt-BR" sz="2000" b="1" dirty="0" err="1"/>
              <a:t>MongoDB</a:t>
            </a:r>
            <a:r>
              <a:rPr lang="pt-BR" sz="2000" b="1" dirty="0"/>
              <a:t> Atlas) armazena dados, o HTML/CSS define a estrutura da página e o </a:t>
            </a:r>
            <a:r>
              <a:rPr lang="pt-BR" sz="2000" b="1" dirty="0" err="1"/>
              <a:t>Multer</a:t>
            </a:r>
            <a:r>
              <a:rPr lang="pt-BR" sz="2000" b="1" dirty="0"/>
              <a:t> simplifica o processamento de arquivos.</a:t>
            </a:r>
          </a:p>
          <a:p>
            <a:pPr algn="just"/>
            <a:r>
              <a:rPr lang="pt-BR" sz="2000" b="1" dirty="0"/>
              <a:t>O versionamento foi feito com o GitHub.</a:t>
            </a:r>
          </a:p>
        </p:txBody>
      </p:sp>
      <p:pic>
        <p:nvPicPr>
          <p:cNvPr id="4098" name="Picture 2" descr="React (JavaScript) – Wikipédia, a enciclopédia livre">
            <a:extLst>
              <a:ext uri="{FF2B5EF4-FFF2-40B4-BE49-F238E27FC236}">
                <a16:creationId xmlns:a16="http://schemas.microsoft.com/office/drawing/2014/main" id="{4C28A279-2523-15EA-47F3-32BE2CFF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17" y="4816188"/>
            <a:ext cx="2196467" cy="190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Script – Wikipédia, a enciclopédia livre">
            <a:extLst>
              <a:ext uri="{FF2B5EF4-FFF2-40B4-BE49-F238E27FC236}">
                <a16:creationId xmlns:a16="http://schemas.microsoft.com/office/drawing/2014/main" id="{87FB43A0-AAA3-F9AB-30AB-704E54870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8" y="4764176"/>
            <a:ext cx="1873520" cy="187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ongodb mongo db database&quot; Magnetundefined by yourgeekside | Redbubble">
            <a:extLst>
              <a:ext uri="{FF2B5EF4-FFF2-40B4-BE49-F238E27FC236}">
                <a16:creationId xmlns:a16="http://schemas.microsoft.com/office/drawing/2014/main" id="{17D52E37-EB63-4F58-B387-2613D7FB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37" y="3314044"/>
            <a:ext cx="1873520" cy="187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 que é Docker? | Mundo Docker">
            <a:extLst>
              <a:ext uri="{FF2B5EF4-FFF2-40B4-BE49-F238E27FC236}">
                <a16:creationId xmlns:a16="http://schemas.microsoft.com/office/drawing/2014/main" id="{F11B7576-7AB9-9559-B195-6C7FEA6E0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1020"/>
            <a:ext cx="1447108" cy="126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dejs - Free brands and logotypes icons">
            <a:extLst>
              <a:ext uri="{FF2B5EF4-FFF2-40B4-BE49-F238E27FC236}">
                <a16:creationId xmlns:a16="http://schemas.microsoft.com/office/drawing/2014/main" id="{2A1E47B6-90D0-991D-BA08-DC00DB74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01" y="5375340"/>
            <a:ext cx="1262356" cy="12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Jira Logo and symbol, meaning, history, PNG">
            <a:extLst>
              <a:ext uri="{FF2B5EF4-FFF2-40B4-BE49-F238E27FC236}">
                <a16:creationId xmlns:a16="http://schemas.microsoft.com/office/drawing/2014/main" id="{9188AB53-7B53-1A7F-70FA-3143FD9A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17" y="3061258"/>
            <a:ext cx="1987419" cy="134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D52D9F2F-57E9-A441-7710-33B2CF9D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57829"/>
            <a:ext cx="1631216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22858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44665FC6-DA2B-3D58-7855-1F21B3B7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2339">
            <a:off x="248608" y="1192051"/>
            <a:ext cx="2606992" cy="547687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3069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Protótipo.</a:t>
            </a:r>
            <a:endParaRPr lang="pt-BR" sz="4800" b="1" dirty="0">
              <a:solidFill>
                <a:schemeClr val="tx2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55EFBD9-929E-3363-5DB0-E436EAF36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5532">
            <a:off x="759877" y="1195924"/>
            <a:ext cx="2751058" cy="570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6" name="Imagem 1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04C3516-6E0F-0A0C-E22B-98DE1F923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4779">
            <a:off x="1364333" y="1249424"/>
            <a:ext cx="2372690" cy="514568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7B8B10A-AFBA-CE14-347F-32F66D742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57289">
            <a:off x="3436554" y="824619"/>
            <a:ext cx="2690093" cy="5860288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44456C-307A-2E8E-2B4B-B74AE9B63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93639">
            <a:off x="4432538" y="586494"/>
            <a:ext cx="2758679" cy="568501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C26932-092A-91BE-B775-094F54658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61278">
            <a:off x="5672437" y="1241328"/>
            <a:ext cx="2425148" cy="526773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2864431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5048" y="260648"/>
            <a:ext cx="3270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689" y="1340768"/>
            <a:ext cx="84236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Publicidade nas Redes Sociais: </a:t>
            </a:r>
            <a:r>
              <a:rPr lang="pt-BR" sz="1900" i="1" dirty="0"/>
              <a:t>Planejamos utilizar plataformas de redes sociais, como Facebook, Instagram e Twitter, para alcançar nosso público-alvo. Criaremos anúncios envolventes e direcionados para aumentar a conscientização sobre o </a:t>
            </a:r>
            <a:r>
              <a:rPr lang="pt-BR" sz="1900" i="1" dirty="0" err="1"/>
              <a:t>PhotoConnect</a:t>
            </a:r>
            <a:r>
              <a:rPr lang="pt-BR" sz="1900" i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900" i="1" dirty="0"/>
          </a:p>
          <a:p>
            <a:pPr lvl="0"/>
            <a:endParaRPr lang="pt-BR" sz="1900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04C75C-539E-9210-3FAE-099D80BD1154}"/>
              </a:ext>
            </a:extLst>
          </p:cNvPr>
          <p:cNvSpPr txBox="1"/>
          <p:nvPr/>
        </p:nvSpPr>
        <p:spPr>
          <a:xfrm>
            <a:off x="-11560" y="2780928"/>
            <a:ext cx="572412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Campanhas de Influenciadores: </a:t>
            </a:r>
            <a:r>
              <a:rPr lang="pt-BR" sz="1900" i="1" dirty="0"/>
              <a:t>Vamos colaborar com influenciadores de destaque em nichos relacionados à perguntas e respostas. Eles ajudarão a promover o aplicativo e atraírem novos usuários por meio de avaliações e recomendações autênticas.</a:t>
            </a:r>
          </a:p>
          <a:p>
            <a:pPr lvl="0"/>
            <a:endParaRPr lang="pt-BR" sz="19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Otimização de Mecanismos de Busca (SEO): </a:t>
            </a:r>
            <a:r>
              <a:rPr lang="pt-BR" sz="1900" i="1" dirty="0"/>
              <a:t>Implementaremos estratégias de SEO para garantir que nosso aplicativo seja facilmente encontrado nos resultados de pesquisa, melhorando a visibilidade orgânica.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pt-BR" sz="2000" b="1" dirty="0"/>
          </a:p>
        </p:txBody>
      </p:sp>
      <p:pic>
        <p:nvPicPr>
          <p:cNvPr id="5122" name="Picture 2" descr="As 5 estratégias de Marketing que mais geram resultados">
            <a:extLst>
              <a:ext uri="{FF2B5EF4-FFF2-40B4-BE49-F238E27FC236}">
                <a16:creationId xmlns:a16="http://schemas.microsoft.com/office/drawing/2014/main" id="{9B0D29ED-91C0-C852-57F4-3E1952546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37" y="4077072"/>
            <a:ext cx="2606742" cy="260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F2D8AA3-B667-901F-2825-DC4BC77FB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24441">
            <a:off x="5663453" y="2806175"/>
            <a:ext cx="2115232" cy="13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7280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B7FC60-49B7-042A-F3C3-9DF79A99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8" y="4365104"/>
            <a:ext cx="4525892" cy="2089331"/>
          </a:xfrm>
          <a:prstGeom prst="rect">
            <a:avLst/>
          </a:prstGeom>
        </p:spPr>
      </p:pic>
      <p:pic>
        <p:nvPicPr>
          <p:cNvPr id="6150" name="Picture 6" descr="Página 5 | Vetores e ilustrações de Dinheiro empresa para download gratuito  | Freepik">
            <a:extLst>
              <a:ext uri="{FF2B5EF4-FFF2-40B4-BE49-F238E27FC236}">
                <a16:creationId xmlns:a16="http://schemas.microsoft.com/office/drawing/2014/main" id="{75BAD1F2-D367-23CC-C356-5B79B206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39107"/>
            <a:ext cx="3539885" cy="265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3270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689" y="1340768"/>
            <a:ext cx="8423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Programa de Indicações: </a:t>
            </a:r>
            <a:r>
              <a:rPr lang="pt-BR" sz="1900" i="1" dirty="0"/>
              <a:t>Implementaremos um programa de indicações, onde os usuários podem convidar amigos para se juntarem ao </a:t>
            </a:r>
            <a:r>
              <a:rPr lang="pt-BR" sz="1900" i="1" dirty="0" err="1"/>
              <a:t>PhotoConnect</a:t>
            </a:r>
            <a:r>
              <a:rPr lang="pt-BR" sz="1900" i="1" dirty="0"/>
              <a:t> e receber recompensas por isso, aumentando o crescimento orgânico..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900" i="1" dirty="0"/>
          </a:p>
          <a:p>
            <a:pPr lvl="0"/>
            <a:endParaRPr lang="pt-BR" sz="1900" i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04C75C-539E-9210-3FAE-099D80BD1154}"/>
              </a:ext>
            </a:extLst>
          </p:cNvPr>
          <p:cNvSpPr txBox="1"/>
          <p:nvPr/>
        </p:nvSpPr>
        <p:spPr>
          <a:xfrm>
            <a:off x="0" y="2312391"/>
            <a:ext cx="5724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Orçamento de Marketing: </a:t>
            </a:r>
            <a:r>
              <a:rPr lang="pt-BR" sz="1900" i="1" dirty="0"/>
              <a:t>Alocaremos uma parte significativa do nosso orçamento para campanhas de marketing, incluindo publicidade online e estratégias de aquisição de usuários.</a:t>
            </a:r>
          </a:p>
        </p:txBody>
      </p:sp>
    </p:spTree>
    <p:extLst>
      <p:ext uri="{BB962C8B-B14F-4D97-AF65-F5344CB8AC3E}">
        <p14:creationId xmlns:p14="http://schemas.microsoft.com/office/powerpoint/2010/main" val="577645540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Tipos de Empresas e Todas as Suas Variadas Finalidades Empresariais">
            <a:extLst>
              <a:ext uri="{FF2B5EF4-FFF2-40B4-BE49-F238E27FC236}">
                <a16:creationId xmlns:a16="http://schemas.microsoft.com/office/drawing/2014/main" id="{2834D8FD-53DA-51EB-7D89-26B17380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199" y="4803794"/>
            <a:ext cx="3068369" cy="191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2956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Parcerias.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689" y="1340768"/>
            <a:ext cx="842368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Parceria com Concorrentes:</a:t>
            </a:r>
            <a:r>
              <a:rPr lang="pt-BR" sz="1900" b="1" i="1" dirty="0"/>
              <a:t> </a:t>
            </a:r>
            <a:r>
              <a:rPr lang="pt-BR" sz="1900" i="1" dirty="0"/>
              <a:t>Colaborar com os concorrentes conhecidos na área para oferecer recursos exclusivos de integração, como compartilhamento direto de publicações para o aplicativo, além de descontos e promoções para os usuários.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04C75C-539E-9210-3FAE-099D80BD1154}"/>
              </a:ext>
            </a:extLst>
          </p:cNvPr>
          <p:cNvSpPr txBox="1"/>
          <p:nvPr/>
        </p:nvSpPr>
        <p:spPr>
          <a:xfrm>
            <a:off x="0" y="2636552"/>
            <a:ext cx="55801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Parceria com Influenciadores: </a:t>
            </a:r>
            <a:r>
              <a:rPr lang="pt-BR" sz="1900" i="1" dirty="0"/>
              <a:t>Estabelecer parcerias com influenciadores e especialistas na áreas para promover o </a:t>
            </a:r>
            <a:r>
              <a:rPr lang="pt-BR" sz="1900" i="1" dirty="0" err="1"/>
              <a:t>PhotoConnect</a:t>
            </a:r>
            <a:r>
              <a:rPr lang="pt-BR" sz="1900" i="1" dirty="0"/>
              <a:t>, destacando seus recursos e funcionalidades por meio de análises e publicações em suas redes sociais e blogs especializados.</a:t>
            </a:r>
          </a:p>
          <a:p>
            <a:pPr lvl="0"/>
            <a:endParaRPr lang="pt-BR" sz="8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Parceria com Empresas de Busca: </a:t>
            </a:r>
            <a:r>
              <a:rPr lang="pt-BR" sz="1900" i="1" dirty="0"/>
              <a:t>Integrar-se a serviços de busca populares (Bing, Yahoo, Google) para que os usuários possam facilmente ter acesso as publicações, criando uma fonte adicional de receita por meio de comissões sobre vendas/cliques.</a:t>
            </a:r>
          </a:p>
        </p:txBody>
      </p:sp>
      <p:pic>
        <p:nvPicPr>
          <p:cNvPr id="7170" name="Picture 2" descr="Antagonizar Relva compilar camera icon auditar charuto bastão">
            <a:extLst>
              <a:ext uri="{FF2B5EF4-FFF2-40B4-BE49-F238E27FC236}">
                <a16:creationId xmlns:a16="http://schemas.microsoft.com/office/drawing/2014/main" id="{A755C05C-7A23-576A-B182-32AD76D04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2726432" cy="272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866706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oad - Free sports icons">
            <a:extLst>
              <a:ext uri="{FF2B5EF4-FFF2-40B4-BE49-F238E27FC236}">
                <a16:creationId xmlns:a16="http://schemas.microsoft.com/office/drawing/2014/main" id="{5844A88A-2CCA-56A7-EDEA-3EDD9804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5675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Oque vem a seguir ?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04C75C-539E-9210-3FAE-099D80BD1154}"/>
              </a:ext>
            </a:extLst>
          </p:cNvPr>
          <p:cNvSpPr txBox="1"/>
          <p:nvPr/>
        </p:nvSpPr>
        <p:spPr>
          <a:xfrm>
            <a:off x="-30680" y="1099876"/>
            <a:ext cx="849111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Aprimoramento de Recursos: </a:t>
            </a:r>
            <a:r>
              <a:rPr lang="pt-BR" sz="1900" i="1" dirty="0"/>
              <a:t>Continuar aprimorando e adicionando recursos com base no feedback dos usuários.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Expansão de Plataformas: </a:t>
            </a:r>
            <a:r>
              <a:rPr lang="pt-BR" sz="1900" i="1" dirty="0"/>
              <a:t>Desenvolver versões do aplicativo para outras plataformas, como aplicativos móveis para Android e iOS, para atingir um público mais amplo.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Internacionalização: </a:t>
            </a:r>
            <a:r>
              <a:rPr lang="pt-BR" sz="1900" i="1" dirty="0"/>
              <a:t>Traduzir o aplicativo para vários idiomas e adaptar recursos para atender às necessidades de diferentes regiões e culturas.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Monetização: </a:t>
            </a:r>
            <a:r>
              <a:rPr lang="pt-BR" sz="1900" i="1" dirty="0"/>
              <a:t>Explorar estratégias de monetização, como anúncios, vendas de produtos digitais ou assinaturas premium, para gerar receita.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Parcerias Estratégicas: </a:t>
            </a:r>
            <a:r>
              <a:rPr lang="pt-BR" sz="1900" dirty="0"/>
              <a:t>Continuar a buscar parcerias estratégicas com concorrentes e sites de busca.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Atualizações de Segurança e Privacidade: </a:t>
            </a:r>
            <a:r>
              <a:rPr lang="pt-BR" sz="1900" i="1" dirty="0"/>
              <a:t>Manter a segurança dos dados dos usuários e cumprir regulamentações de privacidade por meio de atualizações regulares.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Análise de Dados e Métricas: </a:t>
            </a:r>
            <a:r>
              <a:rPr lang="pt-BR" sz="1900" i="1" dirty="0"/>
              <a:t>Aprofundar a análise de dados para entender o comportamento dos usuários e tomar decisões informadas para melhorias.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Feedback Contínuo dos Usuários</a:t>
            </a:r>
            <a:r>
              <a:rPr lang="pt-BR" sz="2000" dirty="0"/>
              <a:t>: </a:t>
            </a:r>
            <a:r>
              <a:rPr lang="pt-BR" sz="1900" i="1" dirty="0"/>
              <a:t>Continuar a ouvir e responder ao feedback dos usuários, implementando melhorias com base em suas sugestões.</a:t>
            </a:r>
          </a:p>
        </p:txBody>
      </p:sp>
    </p:spTree>
    <p:extLst>
      <p:ext uri="{BB962C8B-B14F-4D97-AF65-F5344CB8AC3E}">
        <p14:creationId xmlns:p14="http://schemas.microsoft.com/office/powerpoint/2010/main" val="1010433059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7 Frequently Asked Questions about Digital Marketing– Answered">
            <a:extLst>
              <a:ext uri="{FF2B5EF4-FFF2-40B4-BE49-F238E27FC236}">
                <a16:creationId xmlns:a16="http://schemas.microsoft.com/office/drawing/2014/main" id="{8E750D28-14DF-807D-1216-D2E2776F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2" y="1549054"/>
            <a:ext cx="80962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7187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 Frequentes FAQ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04C75C-539E-9210-3FAE-099D80BD1154}"/>
              </a:ext>
            </a:extLst>
          </p:cNvPr>
          <p:cNvSpPr txBox="1"/>
          <p:nvPr/>
        </p:nvSpPr>
        <p:spPr>
          <a:xfrm>
            <a:off x="-30680" y="1268760"/>
            <a:ext cx="8491112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Pergunta 1: O que é o </a:t>
            </a:r>
            <a:r>
              <a:rPr lang="pt-BR" sz="2000" b="1" dirty="0" err="1"/>
              <a:t>PhotoConnect</a:t>
            </a:r>
            <a:r>
              <a:rPr lang="pt-BR" sz="2000" b="1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Resposta: </a:t>
            </a:r>
            <a:r>
              <a:rPr lang="pt-BR" sz="1900" i="1" dirty="0"/>
              <a:t>O PhotoConnect é plataforma de pergunta e respostas de erros </a:t>
            </a:r>
            <a:r>
              <a:rPr lang="pt-BR" sz="1900" i="1" dirty="0" err="1"/>
              <a:t>tecnologicos</a:t>
            </a:r>
            <a:r>
              <a:rPr lang="pt-BR" sz="1900" i="1" dirty="0"/>
              <a:t>.</a:t>
            </a:r>
          </a:p>
          <a:p>
            <a:pPr lvl="1"/>
            <a:endParaRPr lang="pt-BR" sz="8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Pergunta 2: Como faço para criar uma conta no </a:t>
            </a:r>
            <a:r>
              <a:rPr lang="pt-BR" sz="2000" b="1" dirty="0" err="1"/>
              <a:t>PhotoConnect</a:t>
            </a:r>
            <a:r>
              <a:rPr lang="pt-BR" sz="2000" b="1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Resposta: </a:t>
            </a:r>
            <a:r>
              <a:rPr lang="pt-BR" sz="1900" i="1" dirty="0"/>
              <a:t>Para criar uma conta, acessar o site do aplicativo, abrir o formulário de registro e fornecer as informações solicitadas, como nome de usuário, senha e </a:t>
            </a:r>
            <a:r>
              <a:rPr lang="pt-BR" sz="1900" i="1" dirty="0" err="1"/>
              <a:t>email</a:t>
            </a:r>
            <a:r>
              <a:rPr lang="pt-BR" sz="1900" i="1" dirty="0"/>
              <a:t>.</a:t>
            </a:r>
          </a:p>
          <a:p>
            <a:pPr lvl="1"/>
            <a:endParaRPr lang="pt-BR" sz="8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Pergunta 3: O </a:t>
            </a:r>
            <a:r>
              <a:rPr lang="pt-BR" sz="2000" b="1" dirty="0" err="1"/>
              <a:t>PhotoConnect</a:t>
            </a:r>
            <a:r>
              <a:rPr lang="pt-BR" sz="2000" b="1" dirty="0"/>
              <a:t> está disponível em dispositivos móveis?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Resposta: </a:t>
            </a:r>
            <a:r>
              <a:rPr lang="pt-BR" sz="1900" i="1" dirty="0"/>
              <a:t>Ainda não, já está sendo desenvolvido para as plataformas </a:t>
            </a:r>
            <a:r>
              <a:rPr lang="pt-BR" sz="1900" i="1" dirty="0" err="1"/>
              <a:t>android</a:t>
            </a:r>
            <a:r>
              <a:rPr lang="pt-BR" sz="1900" i="1" dirty="0"/>
              <a:t> e IOS.</a:t>
            </a:r>
          </a:p>
          <a:p>
            <a:pPr lvl="1"/>
            <a:endParaRPr lang="pt-BR" sz="8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Pergunta 4: Quais recursos o </a:t>
            </a:r>
            <a:r>
              <a:rPr lang="pt-BR" sz="2000" b="1" dirty="0" err="1"/>
              <a:t>PhotoConnect</a:t>
            </a:r>
            <a:r>
              <a:rPr lang="pt-BR" sz="2000" b="1" dirty="0"/>
              <a:t> oferece?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Resposta: </a:t>
            </a:r>
            <a:r>
              <a:rPr lang="pt-BR" sz="1900" i="1" dirty="0"/>
              <a:t>O PhotoConnect oferece recursos como a interação através de avaliações e comentários, exploração de conteúdo de outros usuários e muito mais. Além disso, estamos constantemente adicionando novos recursos para aprimorar sua experiência.</a:t>
            </a:r>
          </a:p>
        </p:txBody>
      </p:sp>
    </p:spTree>
    <p:extLst>
      <p:ext uri="{BB962C8B-B14F-4D97-AF65-F5344CB8AC3E}">
        <p14:creationId xmlns:p14="http://schemas.microsoft.com/office/powerpoint/2010/main" val="91562778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2c2eef8da1285d958914eef079f9b7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313184" cy="46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222716" y="5656893"/>
            <a:ext cx="57502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Isso é tudo Pessoal!</a:t>
            </a:r>
          </a:p>
        </p:txBody>
      </p:sp>
    </p:spTree>
    <p:extLst>
      <p:ext uri="{BB962C8B-B14F-4D97-AF65-F5344CB8AC3E}">
        <p14:creationId xmlns:p14="http://schemas.microsoft.com/office/powerpoint/2010/main" val="2077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EDE098-133E-A38B-EBD1-C864521A7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92" y="4478807"/>
            <a:ext cx="2619375" cy="174307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3431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5048" y="1125581"/>
            <a:ext cx="7863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 Este projeto visa criar uma aplicação que gira em torno dos problemas que plataformas de perguntas e respostas na área tecnológica, possibilitando que os usuários consigam então achar soluções ágeis para seus problemas.</a:t>
            </a:r>
          </a:p>
        </p:txBody>
      </p:sp>
      <p:pic>
        <p:nvPicPr>
          <p:cNvPr id="2" name="Picture 2" descr="Erro - Engenheiro de Custos">
            <a:extLst>
              <a:ext uri="{FF2B5EF4-FFF2-40B4-BE49-F238E27FC236}">
                <a16:creationId xmlns:a16="http://schemas.microsoft.com/office/drawing/2014/main" id="{FDBA758E-208E-562E-0BC7-EBD825F6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28" y="4327719"/>
            <a:ext cx="3404975" cy="225284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o Corrigir o Erro &quot;Há um Erro Crítico em seu Site&quot; - Kinsta®">
            <a:extLst>
              <a:ext uri="{FF2B5EF4-FFF2-40B4-BE49-F238E27FC236}">
                <a16:creationId xmlns:a16="http://schemas.microsoft.com/office/drawing/2014/main" id="{D1B6BB29-1AB7-0D34-11A5-60E744FCC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33555"/>
            <a:ext cx="4505680" cy="225284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20 Inspiring Instagram Ad Examples from 2022">
            <a:extLst>
              <a:ext uri="{FF2B5EF4-FFF2-40B4-BE49-F238E27FC236}">
                <a16:creationId xmlns:a16="http://schemas.microsoft.com/office/drawing/2014/main" id="{96D43D72-5BC0-7213-C5B8-D7D73D781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2" y="2717986"/>
            <a:ext cx="3928452" cy="2055617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53394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5048" y="260648"/>
            <a:ext cx="3535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5048" y="1125581"/>
            <a:ext cx="7863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 O PhotoConnect é um projeto ambicioso que visa proporcionar uma solução rápida e dinâmica para os problemas técnicos que seus usuários possam ter. Nosso objetivo é criar uma plataforma perguntas e respostas online voltada para erros tecnológicos. Onde temos uma equipe profissional resolvendo problemas e também todo uma comunidade com uma basta experiencia.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DED563-0C17-6CE5-FB74-6DB4A606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372" y="2728535"/>
            <a:ext cx="2134053" cy="212978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858D3F8-4F26-E55E-6F08-813D7B0E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98" y="3494044"/>
            <a:ext cx="2266950" cy="2238375"/>
          </a:xfrm>
          <a:prstGeom prst="rect">
            <a:avLst/>
          </a:prstGeom>
        </p:spPr>
      </p:pic>
      <p:pic>
        <p:nvPicPr>
          <p:cNvPr id="8" name="Imagem 7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A91A653-B461-90EB-6B4A-53A5FC4627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0575">
            <a:off x="2626810" y="3670754"/>
            <a:ext cx="2340542" cy="958919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07EA593-341D-7BA9-2F7B-ED0A9A18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022" y="5124051"/>
            <a:ext cx="1465716" cy="14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Quora - ícones de mídia social grátis">
            <a:extLst>
              <a:ext uri="{FF2B5EF4-FFF2-40B4-BE49-F238E27FC236}">
                <a16:creationId xmlns:a16="http://schemas.microsoft.com/office/drawing/2014/main" id="{0E707DEC-6142-06EA-E42E-0EF0B739A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72" y="5157191"/>
            <a:ext cx="1319138" cy="13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ree Reddit Logo SVG, PNG Icon, Symbol. Download Image.">
            <a:extLst>
              <a:ext uri="{FF2B5EF4-FFF2-40B4-BE49-F238E27FC236}">
                <a16:creationId xmlns:a16="http://schemas.microsoft.com/office/drawing/2014/main" id="{51CEB3B5-A722-9C7E-8098-036D83DDF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535" y="5157192"/>
            <a:ext cx="1319138" cy="13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412597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E179371-7C0C-C0FB-2A06-F62ABD7E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14" y="1754230"/>
            <a:ext cx="2995878" cy="300099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3072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3528" y="1125581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b="1" dirty="0"/>
              <a:t> Como qualquer outro projeto, nós temos nossas ambições, nossos objetivos, o que são mais do oque metas simples que queremos conquistar com o </a:t>
            </a:r>
            <a:r>
              <a:rPr lang="pt-BR" sz="2000" b="1" dirty="0" err="1"/>
              <a:t>PhotoConnect</a:t>
            </a:r>
            <a:r>
              <a:rPr lang="pt-BR" sz="2000" b="1" dirty="0"/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04C75C-539E-9210-3FAE-099D80BD1154}"/>
              </a:ext>
            </a:extLst>
          </p:cNvPr>
          <p:cNvSpPr txBox="1"/>
          <p:nvPr/>
        </p:nvSpPr>
        <p:spPr>
          <a:xfrm>
            <a:off x="0" y="2073203"/>
            <a:ext cx="55081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Atingir 1 Milhão de Usuários Ativos em 12 Meses: </a:t>
            </a:r>
            <a:r>
              <a:rPr lang="pt-BR" sz="1900" i="1" dirty="0"/>
              <a:t>Nosso objetivo principal é ter um milhão de usuários ativos na plataforma até o final do primeiro ano após o lançamento.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Alcançar uma Classificação Média de 4,5 Estrelas nas Lojas de Aplicativos: </a:t>
            </a:r>
            <a:r>
              <a:rPr lang="pt-BR" sz="1900" i="1" dirty="0"/>
              <a:t>Queremos garantir que a experiência do usuário seja de alta qualidade, refletida em uma classificação média de 4,5 estrelas ou mais nas lojas de aplicativos.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Gerar Receita Mensal Sustentável até o Terceiro Ano: </a:t>
            </a:r>
            <a:r>
              <a:rPr lang="pt-BR" sz="1900" i="1" dirty="0"/>
              <a:t>Planejamos alcançar uma receita mensal consistente até o terceiro ano, principalmente por meio de assinaturas premium e publicidade.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136085F-E530-CD2C-9247-35F388FE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61" y="4628532"/>
            <a:ext cx="2858341" cy="203054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3434809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77128B5-4224-847E-0887-E2BD0C58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39450">
            <a:off x="4583579" y="4637900"/>
            <a:ext cx="2634008" cy="16724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D20F741-6335-9CE7-11E9-E269B737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008746"/>
            <a:ext cx="2850564" cy="216024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3072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125581"/>
            <a:ext cx="8460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Expandir para Mercados Internacionais: </a:t>
            </a:r>
            <a:r>
              <a:rPr lang="pt-BR" sz="1900" i="1" dirty="0"/>
              <a:t>Nosso objetivo é expandir o </a:t>
            </a:r>
            <a:r>
              <a:rPr lang="pt-BR" sz="1900" i="1" dirty="0" err="1"/>
              <a:t>PhotoConnect</a:t>
            </a:r>
            <a:r>
              <a:rPr lang="pt-BR" sz="1900" i="1" dirty="0"/>
              <a:t> para pelo menos cinco mercados internacionais, adaptando-o a diferentes culturas e idiomas.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04C75C-539E-9210-3FAE-099D80BD1154}"/>
              </a:ext>
            </a:extLst>
          </p:cNvPr>
          <p:cNvSpPr txBox="1"/>
          <p:nvPr/>
        </p:nvSpPr>
        <p:spPr>
          <a:xfrm>
            <a:off x="0" y="2073203"/>
            <a:ext cx="569712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Tornar-se uma Plataforma de Referência para Profissionais da área: </a:t>
            </a:r>
            <a:r>
              <a:rPr lang="pt-BR" sz="1900" i="1" dirty="0"/>
              <a:t>Queremos estabelecer o </a:t>
            </a:r>
            <a:r>
              <a:rPr lang="pt-BR" sz="1900" i="1" dirty="0" err="1"/>
              <a:t>PhotoConnect</a:t>
            </a:r>
            <a:r>
              <a:rPr lang="pt-BR" sz="1900" i="1" dirty="0"/>
              <a:t> como a plataforma de escolha para profissionais de todos os níveis.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Desenvolver uma Comunidade Ativa de Usuários: </a:t>
            </a:r>
            <a:r>
              <a:rPr lang="pt-BR" sz="1900" i="1" dirty="0"/>
              <a:t>Nosso objetivo é criar uma comunidade engajada de usuários que compartilham seus problemas e soluções par ao mesmo.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Conquistar Parcerias Estratégicas com Marcas Reconhecidas: </a:t>
            </a:r>
            <a:r>
              <a:rPr lang="pt-BR" sz="1900" i="1" dirty="0"/>
              <a:t>Pretendemos estabelecer parcerias com outras plataformas similares a nossa.</a:t>
            </a:r>
          </a:p>
        </p:txBody>
      </p:sp>
    </p:spTree>
    <p:extLst>
      <p:ext uri="{BB962C8B-B14F-4D97-AF65-F5344CB8AC3E}">
        <p14:creationId xmlns:p14="http://schemas.microsoft.com/office/powerpoint/2010/main" val="1564595998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81CC9E1-AE83-8918-8515-11FE3F93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37761">
            <a:off x="5376974" y="2024116"/>
            <a:ext cx="2350486" cy="283803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3072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125581"/>
            <a:ext cx="8460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Atingir uma Taxa de Retenção de 60% nos Primeiros Seis Meses: </a:t>
            </a:r>
            <a:r>
              <a:rPr lang="pt-BR" sz="1900" i="1" dirty="0"/>
              <a:t>Queremos que pelo menos 60% dos usuários que se cadastrarem permaneçam ativos e engajados nos primeiros seis meses.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04C75C-539E-9210-3FAE-099D80BD1154}"/>
              </a:ext>
            </a:extLst>
          </p:cNvPr>
          <p:cNvSpPr txBox="1"/>
          <p:nvPr/>
        </p:nvSpPr>
        <p:spPr>
          <a:xfrm>
            <a:off x="0" y="2073203"/>
            <a:ext cx="5697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Manter um Tempo Médio de Resposta do Suporte ao Cliente de 24 Horas: </a:t>
            </a:r>
            <a:r>
              <a:rPr lang="pt-BR" sz="1900" i="1" dirty="0"/>
              <a:t>Nosso objetivo é fornecer um suporte eficaz e ágil, mantendo um tempo médio de resposta de 24 horas para consultas e solicitações dos usuários.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pt-BR" sz="1900" i="1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Promover Conscientização sobre Publicações Responsável e Ética: </a:t>
            </a:r>
            <a:r>
              <a:rPr lang="pt-BR" sz="1900" i="1" dirty="0"/>
              <a:t>Como parte de nossa missão, buscamos promover a solução de problemas, incentivando o respeito pelos direitos autorais e pela privacidade nas imagens compartilhadas.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pt-BR" sz="1900" i="1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b="1" i="1" strike="sngStrike" dirty="0"/>
              <a:t>Dominar o Mundo: </a:t>
            </a:r>
            <a:r>
              <a:rPr lang="pt-BR" sz="1900" i="1" strike="sngStrike" dirty="0"/>
              <a:t>[REDACTED]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27FF9B7-70AF-1CAD-7C2C-0BEF50B5A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971" y="4668791"/>
            <a:ext cx="2646586" cy="2127256"/>
          </a:xfrm>
          <a:prstGeom prst="rect">
            <a:avLst/>
          </a:prstGeom>
        </p:spPr>
      </p:pic>
      <p:pic>
        <p:nvPicPr>
          <p:cNvPr id="1028" name="Picture 4" descr="Suporte ao cliente - ícones de comunicações grátis">
            <a:extLst>
              <a:ext uri="{FF2B5EF4-FFF2-40B4-BE49-F238E27FC236}">
                <a16:creationId xmlns:a16="http://schemas.microsoft.com/office/drawing/2014/main" id="{FC45D3B9-F6C5-9235-FB38-A5672639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3576">
            <a:off x="6511150" y="2742759"/>
            <a:ext cx="742014" cy="74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07A8828-A0F5-9E07-113A-F08424F48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731" y="5532196"/>
            <a:ext cx="1110970" cy="10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61160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4D3726-762B-9565-DEB8-E96407FC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27" y="3676546"/>
            <a:ext cx="3311872" cy="21809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335E88-B8AD-DD7D-7FCA-B69B58B0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069" y="1808966"/>
            <a:ext cx="2214339" cy="162003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4" name="CaixaDeTexto 3"/>
          <p:cNvSpPr txBox="1"/>
          <p:nvPr/>
        </p:nvSpPr>
        <p:spPr>
          <a:xfrm>
            <a:off x="405048" y="260648"/>
            <a:ext cx="2379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5048" y="1125581"/>
            <a:ext cx="805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b="1" dirty="0"/>
              <a:t>Como todo grande projeto, uma grande equipe está por trás.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04C75C-539E-9210-3FAE-099D80BD1154}"/>
              </a:ext>
            </a:extLst>
          </p:cNvPr>
          <p:cNvSpPr txBox="1"/>
          <p:nvPr/>
        </p:nvSpPr>
        <p:spPr>
          <a:xfrm>
            <a:off x="0" y="1689397"/>
            <a:ext cx="8244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Equipe de Desenvolvimento / Design: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000" b="1" i="1" dirty="0" err="1"/>
              <a:t>Lecino</a:t>
            </a:r>
            <a:r>
              <a:rPr lang="pt-BR" sz="2000" b="1" i="1" dirty="0"/>
              <a:t> Lucas: </a:t>
            </a:r>
            <a:r>
              <a:rPr lang="pt-BR" sz="2000" i="1" dirty="0"/>
              <a:t>Desenvolvedor </a:t>
            </a:r>
            <a:r>
              <a:rPr lang="pt-BR" sz="2000" i="1" dirty="0" err="1"/>
              <a:t>Frontend</a:t>
            </a:r>
            <a:endParaRPr lang="pt-BR" sz="2000" i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000" b="1" i="1" dirty="0"/>
              <a:t>Renan Xavier</a:t>
            </a:r>
            <a:r>
              <a:rPr lang="pt-BR" sz="2000" i="1" dirty="0"/>
              <a:t>: Desenvolvedor </a:t>
            </a:r>
            <a:r>
              <a:rPr lang="pt-BR" sz="2000" i="1" dirty="0" err="1"/>
              <a:t>Backend</a:t>
            </a:r>
            <a:r>
              <a:rPr lang="pt-BR" sz="2000" i="1" dirty="0"/>
              <a:t>, Designer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000" b="1" i="1" dirty="0"/>
              <a:t>Leyla Borges: </a:t>
            </a:r>
            <a:r>
              <a:rPr lang="pt-BR" sz="2000" i="1" dirty="0"/>
              <a:t>Especialista em Documentação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pt-BR" sz="800" i="1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Equipe de Marketing: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000" b="1" i="1" dirty="0"/>
              <a:t>Leyla Borges: </a:t>
            </a:r>
            <a:r>
              <a:rPr lang="pt-BR" sz="2000" i="1" dirty="0"/>
              <a:t>Gerente de Marketing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000" b="1" i="1" dirty="0"/>
              <a:t>Renan Xavier: </a:t>
            </a:r>
            <a:r>
              <a:rPr lang="pt-BR" sz="2000" i="1" dirty="0"/>
              <a:t>Especialista em Mídias Sociais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pt-BR" sz="800" i="1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Equipe de Suporte ao Cliente: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000" b="1" i="1" dirty="0"/>
              <a:t>Renan Xavier: </a:t>
            </a:r>
            <a:r>
              <a:rPr lang="pt-BR" sz="2000" i="1" dirty="0"/>
              <a:t>Especialista em Suporte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pt-BR" sz="800" i="1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Equipe de Parcerias: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000" b="1" i="1" dirty="0" err="1"/>
              <a:t>Lecino</a:t>
            </a:r>
            <a:r>
              <a:rPr lang="pt-BR" sz="2000" b="1" i="1" dirty="0"/>
              <a:t> Lucas: </a:t>
            </a:r>
            <a:r>
              <a:rPr lang="pt-BR" sz="2000" i="1" dirty="0"/>
              <a:t>Gerente de Parcerias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pt-BR" sz="800" i="1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Equipe Financeira/Administrativa: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000" b="1" i="1" dirty="0"/>
              <a:t>Leyla Borges: </a:t>
            </a:r>
            <a:r>
              <a:rPr lang="pt-BR" sz="2000" i="1" dirty="0"/>
              <a:t>Gerente Financeira/Administrativa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000" b="1" i="1" dirty="0"/>
              <a:t>Renan Xavier: </a:t>
            </a:r>
            <a:r>
              <a:rPr lang="pt-BR" sz="2000" i="1" dirty="0"/>
              <a:t>Gerente de Recursos Humanos</a:t>
            </a:r>
            <a:endParaRPr lang="pt-BR" sz="1900" i="1" strike="sngStrike" dirty="0"/>
          </a:p>
        </p:txBody>
      </p:sp>
    </p:spTree>
    <p:extLst>
      <p:ext uri="{BB962C8B-B14F-4D97-AF65-F5344CB8AC3E}">
        <p14:creationId xmlns:p14="http://schemas.microsoft.com/office/powerpoint/2010/main" val="1211962445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5048" y="260648"/>
            <a:ext cx="3773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125581"/>
            <a:ext cx="8268163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 Mês 1-2: Planejamento Inicial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Definir requisitos do aplicativo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Pesquisar concorrência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Criar plano de desenvolvimento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Montar equipe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Mês 3-4: Desenvolvimento do MVP (Produto Mínimo Viável)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Desenvolver a estrutura básica do aplicativo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Implementar funcionalidades essenciais, como login e uploads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Realizar testes iniciais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Mês 5: Design de Interface e UX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Trabalhar no design da interface de usuário (UI) e da experiência do usuário (UX)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Criar protótipos interativos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Refinar a aparência geral do aplicativo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Mês 6-7: Desenvolvimento Adicional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Implementar recursos avançados, como interação de usuários, comentários e avaliações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Integrar recursos de gamificação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Realizar testes de usabilidade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59FF92-D111-E077-2687-4B08866A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37" y="260648"/>
            <a:ext cx="3921516" cy="2232248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37464661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5048" y="260648"/>
            <a:ext cx="3773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Cronograma.</a:t>
            </a:r>
            <a:endParaRPr lang="pt-BR" sz="48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125581"/>
            <a:ext cx="8268163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Mês 8-9: Marketing e Promoção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Iniciar campanhas de marketing nas redes sociais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Colaborar com influenciadores para promover o aplicativo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Criar conteúdo promocional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Mês 10-11: Lançamento e Feedback Inicial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Lançar o aplicativo para um grupo limitado de usuários beta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Coletar feedback dos usuários e realizar melhorias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Preparar o aplicativo para o lançamento público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Mês 12: Lançamento Público e Acompanhamento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Lançar o aplicativo para o público em geral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Monitorar o desempenho e a escalabilidade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900" i="1" dirty="0"/>
              <a:t>Iniciar estratégias de aquisição de usuários</a:t>
            </a:r>
          </a:p>
        </p:txBody>
      </p:sp>
      <p:pic>
        <p:nvPicPr>
          <p:cNvPr id="3" name="Imagem 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01100C10-26F0-F11A-EE64-9E1F89BFF8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9339">
            <a:off x="3250035" y="4982335"/>
            <a:ext cx="2384984" cy="115671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B5A8EC0-4F16-3E7E-33DC-E861FD258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23" y="3849414"/>
            <a:ext cx="1829029" cy="2827580"/>
          </a:xfrm>
          <a:prstGeom prst="rect">
            <a:avLst/>
          </a:prstGeom>
        </p:spPr>
      </p:pic>
      <p:pic>
        <p:nvPicPr>
          <p:cNvPr id="2058" name="Picture 10" descr="Troféu - ícones de diversos grátis">
            <a:extLst>
              <a:ext uri="{FF2B5EF4-FFF2-40B4-BE49-F238E27FC236}">
                <a16:creationId xmlns:a16="http://schemas.microsoft.com/office/drawing/2014/main" id="{38B557AF-1FDE-EB3C-BCF5-ECEC22C8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9067">
            <a:off x="6371008" y="2923752"/>
            <a:ext cx="1161906" cy="116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alendário marcado — eSocial">
            <a:extLst>
              <a:ext uri="{FF2B5EF4-FFF2-40B4-BE49-F238E27FC236}">
                <a16:creationId xmlns:a16="http://schemas.microsoft.com/office/drawing/2014/main" id="{6F795939-8832-4662-EFA7-E23B0E72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5066"/>
            <a:ext cx="1788317" cy="1788317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12821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375</TotalTime>
  <Words>1464</Words>
  <Application>Microsoft Office PowerPoint</Application>
  <PresentationFormat>Apresentação na tela (4:3)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Brush Script MT</vt:lpstr>
      <vt:lpstr>Calibri</vt:lpstr>
      <vt:lpstr>Cambria</vt:lpstr>
      <vt:lpstr>Wingdings</vt:lpstr>
      <vt:lpstr>Adjacência</vt:lpstr>
      <vt:lpstr>Projeto Integrador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Requisitos </dc:title>
  <dc:creator>Usuario</dc:creator>
  <cp:lastModifiedBy>Lecino Lucas</cp:lastModifiedBy>
  <cp:revision>34</cp:revision>
  <dcterms:created xsi:type="dcterms:W3CDTF">2020-09-14T14:47:11Z</dcterms:created>
  <dcterms:modified xsi:type="dcterms:W3CDTF">2023-12-11T12:18:26Z</dcterms:modified>
</cp:coreProperties>
</file>