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Lato" charset="0"/>
      <p:regular r:id="rId9"/>
      <p:bold r:id="rId10"/>
      <p:italic r:id="rId11"/>
      <p:boldItalic r:id="rId12"/>
    </p:embeddedFont>
    <p:embeddedFont>
      <p:font typeface="Lustria" charset="0"/>
      <p:regular r:id="rId13"/>
    </p:embeddedFont>
    <p:embeddedFont>
      <p:font typeface="Lato Light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5a554db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5a554db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a554db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5a554db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a554db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a554db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5a554db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5a554dbf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a554db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5a554db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ckyy.github.io/metierinf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7" name="Google Shape;57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 rot="243103">
              <a:off x="2355333" y="1295235"/>
              <a:ext cx="4479395" cy="1279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Présentation 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 rot="243112">
              <a:off x="2513234" y="2556448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 rot="-5639341">
            <a:off x="47494" y="1188132"/>
            <a:ext cx="4196065" cy="29633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 rot="-239455">
            <a:off x="3287182" y="4065885"/>
            <a:ext cx="2818870" cy="5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 rot="-193929">
            <a:off x="806544" y="714579"/>
            <a:ext cx="2532729" cy="4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fr" b="1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La spé choisie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42575" y="1185900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SLAM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5067172">
            <a:off x="4098098" y="1188160"/>
            <a:ext cx="4195950" cy="29634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5889">
            <a:off x="856425" y="1641149"/>
            <a:ext cx="2697726" cy="2829976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</p:pic>
      <p:sp>
        <p:nvSpPr>
          <p:cNvPr id="71" name="Google Shape;71;p14"/>
          <p:cNvSpPr txBox="1"/>
          <p:nvPr/>
        </p:nvSpPr>
        <p:spPr>
          <a:xfrm rot="447018">
            <a:off x="5164744" y="1429703"/>
            <a:ext cx="2313632" cy="40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72" name="Google Shape;72;p14"/>
          <p:cNvSpPr/>
          <p:nvPr/>
        </p:nvSpPr>
        <p:spPr>
          <a:xfrm rot="-5267976">
            <a:off x="3984953" y="1273907"/>
            <a:ext cx="4195894" cy="296347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3225" y="764100"/>
            <a:ext cx="23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u="sng">
                <a:solidFill>
                  <a:schemeClr val="dk1"/>
                </a:solidFill>
              </a:rPr>
              <a:t>Pourquoi ?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093975" y="176167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-Stage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rot="-5641810">
            <a:off x="273557" y="917204"/>
            <a:ext cx="4195976" cy="2963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 rot="-267305">
            <a:off x="757263" y="307967"/>
            <a:ext cx="2969974" cy="40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Qu’est ce que j’ai appris ?</a:t>
            </a:r>
            <a:endParaRPr b="1" u="sng"/>
          </a:p>
        </p:txBody>
      </p:sp>
      <p:sp>
        <p:nvSpPr>
          <p:cNvPr id="82" name="Google Shape;82;p15"/>
          <p:cNvSpPr/>
          <p:nvPr/>
        </p:nvSpPr>
        <p:spPr>
          <a:xfrm rot="-5400568">
            <a:off x="570988" y="1258528"/>
            <a:ext cx="3631200" cy="2495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-149764">
            <a:off x="1188640" y="879258"/>
            <a:ext cx="2638303" cy="233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 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Javascript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Utilisation de Github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SQL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-4832584">
            <a:off x="5001258" y="1024480"/>
            <a:ext cx="4195824" cy="29631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 rot="-5641867">
            <a:off x="5228430" y="1476328"/>
            <a:ext cx="3798096" cy="2669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 rot="558235">
            <a:off x="6006605" y="459844"/>
            <a:ext cx="2818681" cy="4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Ce que je </a:t>
            </a:r>
            <a:r>
              <a:rPr lang="fr" b="1" u="sng" dirty="0" smtClean="0"/>
              <a:t>sais</a:t>
            </a:r>
            <a:r>
              <a:rPr lang="fr" b="1" u="sng" dirty="0" smtClean="0"/>
              <a:t> </a:t>
            </a:r>
            <a:r>
              <a:rPr lang="fr" b="1" u="sng" dirty="0"/>
              <a:t>maitriser</a:t>
            </a:r>
            <a:endParaRPr b="1" u="sng" dirty="0"/>
          </a:p>
        </p:txBody>
      </p:sp>
      <p:sp>
        <p:nvSpPr>
          <p:cNvPr id="87" name="Google Shape;87;p15"/>
          <p:cNvSpPr txBox="1"/>
          <p:nvPr/>
        </p:nvSpPr>
        <p:spPr>
          <a:xfrm rot="-448258">
            <a:off x="5934435" y="1186085"/>
            <a:ext cx="2341880" cy="190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Utilisation de github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SQL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 rot="-240508">
            <a:off x="465283" y="585533"/>
            <a:ext cx="2963240" cy="4195874"/>
            <a:chOff x="463249" y="401665"/>
            <a:chExt cx="2963400" cy="4196100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-153101" y="1018015"/>
              <a:ext cx="4196100" cy="29634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63673" y="469501"/>
              <a:ext cx="2818800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1" u="sng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Mes recherche de stage ?</a:t>
              </a:r>
              <a:endParaRPr sz="18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 rot="391383">
            <a:off x="5138533" y="529133"/>
            <a:ext cx="2963322" cy="4195989"/>
            <a:chOff x="463249" y="401665"/>
            <a:chExt cx="2963400" cy="4196100"/>
          </a:xfrm>
        </p:grpSpPr>
        <p:sp>
          <p:nvSpPr>
            <p:cNvPr id="104" name="Google Shape;104;p17"/>
            <p:cNvSpPr/>
            <p:nvPr/>
          </p:nvSpPr>
          <p:spPr>
            <a:xfrm rot="-5400000">
              <a:off x="-153101" y="1018015"/>
              <a:ext cx="4196100" cy="29634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563673" y="469501"/>
              <a:ext cx="2818800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1" u="sng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Mes stages précédent</a:t>
              </a:r>
              <a:endParaRPr sz="18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6" name="Google Shape;106;p17"/>
          <p:cNvSpPr txBox="1"/>
          <p:nvPr/>
        </p:nvSpPr>
        <p:spPr>
          <a:xfrm rot="395265">
            <a:off x="5547252" y="1295459"/>
            <a:ext cx="1924608" cy="23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Stage de développement (Wordpress)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-Stage de développement (HTML et CSS)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-Stage chez AG2R La Mondial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 rot="-196070">
            <a:off x="650889" y="1301834"/>
            <a:ext cx="2589310" cy="4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demande a mon entourage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 rot="-247956">
            <a:off x="2474046" y="930669"/>
            <a:ext cx="4196210" cy="328244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 rot="-194475">
            <a:off x="2398514" y="1084523"/>
            <a:ext cx="4159854" cy="4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je vais faire après le BTS ?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2234">
            <a:off x="2823150" y="1584751"/>
            <a:ext cx="3497699" cy="2327675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>
            <a:hlinkClick r:id="rId3"/>
          </p:cNvPr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 rot="240578">
            <a:off x="2686396" y="22942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https://leckyy.github.io/metierinfo/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Affichage à l'écran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Lato</vt:lpstr>
      <vt:lpstr>Lustria</vt:lpstr>
      <vt:lpstr>Lato Light</vt:lpstr>
      <vt:lpstr>Simple Light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bviot</cp:lastModifiedBy>
  <cp:revision>1</cp:revision>
  <dcterms:modified xsi:type="dcterms:W3CDTF">2022-01-06T07:10:48Z</dcterms:modified>
</cp:coreProperties>
</file>