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 Bold" charset="1" panose="02000000000000000000"/>
      <p:regular r:id="rId17"/>
    </p:embeddedFont>
    <p:embeddedFont>
      <p:font typeface="League Spartan" charset="1" panose="00000800000000000000"/>
      <p:regular r:id="rId18"/>
    </p:embeddedFont>
    <p:embeddedFont>
      <p:font typeface="Poppi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4669370" y="2145204"/>
            <a:ext cx="8949260" cy="2539353"/>
          </a:xfrm>
          <a:custGeom>
            <a:avLst/>
            <a:gdLst/>
            <a:ahLst/>
            <a:cxnLst/>
            <a:rect r="r" b="b" t="t" l="l"/>
            <a:pathLst>
              <a:path h="2539353" w="8949260">
                <a:moveTo>
                  <a:pt x="0" y="0"/>
                </a:moveTo>
                <a:lnTo>
                  <a:pt x="8949260" y="0"/>
                </a:lnTo>
                <a:lnTo>
                  <a:pt x="8949260" y="2539353"/>
                </a:lnTo>
                <a:lnTo>
                  <a:pt x="0" y="25393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350407" y="5248852"/>
            <a:ext cx="9587185" cy="18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b="true" sz="5303">
                <a:solidFill>
                  <a:srgbClr val="274684"/>
                </a:solidFill>
                <a:latin typeface="Roboto Bold"/>
                <a:ea typeface="Roboto Bold"/>
                <a:cs typeface="Roboto Bold"/>
                <a:sym typeface="Roboto Bold"/>
              </a:rPr>
              <a:t>Trouvez votre stage en un clin d’œil 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9643957"/>
            <a:ext cx="4402734" cy="64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9"/>
              </a:lnSpc>
            </a:pPr>
            <a:r>
              <a:rPr lang="en-US" b="true" sz="3763">
                <a:solidFill>
                  <a:srgbClr val="274684"/>
                </a:solidFill>
                <a:latin typeface="Roboto Bold"/>
                <a:ea typeface="Roboto Bold"/>
                <a:cs typeface="Roboto Bold"/>
                <a:sym typeface="Roboto Bold"/>
              </a:rPr>
              <a:t>Simon, Elyes, Eloïse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77425" y="0"/>
            <a:ext cx="20242850" cy="10287000"/>
            <a:chOff x="0" y="0"/>
            <a:chExt cx="533145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31450" cy="2709333"/>
            </a:xfrm>
            <a:custGeom>
              <a:avLst/>
              <a:gdLst/>
              <a:ahLst/>
              <a:cxnLst/>
              <a:rect r="r" b="b" t="t" l="l"/>
              <a:pathLst>
                <a:path h="2709333" w="5331450">
                  <a:moveTo>
                    <a:pt x="0" y="0"/>
                  </a:moveTo>
                  <a:lnTo>
                    <a:pt x="5331450" y="0"/>
                  </a:lnTo>
                  <a:lnTo>
                    <a:pt x="533145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33145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3486770" y="-441043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269301" y="526904"/>
            <a:ext cx="5749399" cy="106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0"/>
              </a:lnSpc>
            </a:pPr>
            <a:r>
              <a:rPr lang="en-US" b="true" sz="6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206" y="3676031"/>
            <a:ext cx="8690135" cy="546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BDD ordonnée et fonctionnelle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MVC organisée et structurée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Sessions utilisateurs différentes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Gestion des entreprises 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Affichage offres et entreprises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Statistiques des offres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Contrôle des erreurs 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Menu burger</a:t>
            </a:r>
          </a:p>
          <a:p>
            <a:pPr algn="l">
              <a:lnSpc>
                <a:spcPts val="4765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0" y="3676031"/>
            <a:ext cx="8421046" cy="4251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966" indent="-367483" lvl="1">
              <a:lnSpc>
                <a:spcPts val="4765"/>
              </a:lnSpc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Barre de recherche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Evaluation des entreprises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Wish-list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Dashboard</a:t>
            </a:r>
          </a:p>
          <a:p>
            <a:pPr algn="l" marL="734966" indent="-367483" lvl="1">
              <a:lnSpc>
                <a:spcPts val="4765"/>
              </a:lnSpc>
              <a:spcBef>
                <a:spcPct val="0"/>
              </a:spcBef>
              <a:buFont typeface="Arial"/>
              <a:buChar char="•"/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Mauvaise configuration des boutons d’authentification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98042" y="2528819"/>
            <a:ext cx="3274624" cy="87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5"/>
              </a:lnSpc>
              <a:spcBef>
                <a:spcPct val="0"/>
              </a:spcBef>
            </a:pPr>
            <a:r>
              <a:rPr lang="en-US" sz="47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Réussites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88294" y="2528819"/>
            <a:ext cx="3332458" cy="87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5"/>
              </a:lnSpc>
              <a:spcBef>
                <a:spcPct val="0"/>
              </a:spcBef>
            </a:pPr>
            <a:r>
              <a:rPr lang="en-US" sz="478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Difficultés 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470114" y="4057750"/>
            <a:ext cx="6997628" cy="2171499"/>
            <a:chOff x="0" y="0"/>
            <a:chExt cx="1842997" cy="571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2997" cy="571917"/>
            </a:xfrm>
            <a:custGeom>
              <a:avLst/>
              <a:gdLst/>
              <a:ahLst/>
              <a:cxnLst/>
              <a:rect r="r" b="b" t="t" l="l"/>
              <a:pathLst>
                <a:path h="571917" w="1842997">
                  <a:moveTo>
                    <a:pt x="1639797" y="0"/>
                  </a:moveTo>
                  <a:cubicBezTo>
                    <a:pt x="1752021" y="0"/>
                    <a:pt x="1842997" y="128028"/>
                    <a:pt x="1842997" y="285959"/>
                  </a:cubicBezTo>
                  <a:cubicBezTo>
                    <a:pt x="1842997" y="443889"/>
                    <a:pt x="1752021" y="571917"/>
                    <a:pt x="1639797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42997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997628" y="8649267"/>
            <a:ext cx="4292743" cy="1218066"/>
          </a:xfrm>
          <a:custGeom>
            <a:avLst/>
            <a:gdLst/>
            <a:ahLst/>
            <a:cxnLst/>
            <a:rect r="r" b="b" t="t" l="l"/>
            <a:pathLst>
              <a:path h="1218066" w="4292743">
                <a:moveTo>
                  <a:pt x="0" y="0"/>
                </a:moveTo>
                <a:lnTo>
                  <a:pt x="4292744" y="0"/>
                </a:lnTo>
                <a:lnTo>
                  <a:pt x="4292744" y="1218066"/>
                </a:lnTo>
                <a:lnTo>
                  <a:pt x="0" y="121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60212" y="3781525"/>
            <a:ext cx="5767576" cy="2463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35"/>
              </a:lnSpc>
            </a:pPr>
            <a:r>
              <a:rPr lang="en-US" b="true" sz="14382">
                <a:solidFill>
                  <a:srgbClr val="709FDC"/>
                </a:solidFill>
                <a:latin typeface="Roboto Bold"/>
                <a:ea typeface="Roboto Bold"/>
                <a:cs typeface="Roboto Bold"/>
                <a:sym typeface="Roboto Bold"/>
              </a:rPr>
              <a:t>Merci !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761338" y="4057750"/>
            <a:ext cx="6997628" cy="2171499"/>
            <a:chOff x="0" y="0"/>
            <a:chExt cx="1842997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42997" cy="571917"/>
            </a:xfrm>
            <a:custGeom>
              <a:avLst/>
              <a:gdLst/>
              <a:ahLst/>
              <a:cxnLst/>
              <a:rect r="r" b="b" t="t" l="l"/>
              <a:pathLst>
                <a:path h="571917" w="1842997">
                  <a:moveTo>
                    <a:pt x="1639797" y="0"/>
                  </a:moveTo>
                  <a:cubicBezTo>
                    <a:pt x="1752021" y="0"/>
                    <a:pt x="1842997" y="128028"/>
                    <a:pt x="1842997" y="285959"/>
                  </a:cubicBezTo>
                  <a:cubicBezTo>
                    <a:pt x="1842997" y="443889"/>
                    <a:pt x="1752021" y="571917"/>
                    <a:pt x="1639797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842997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6379957" cy="10287000"/>
            <a:chOff x="0" y="0"/>
            <a:chExt cx="1680318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487034" y="1911095"/>
            <a:ext cx="1601933" cy="6466659"/>
            <a:chOff x="0" y="0"/>
            <a:chExt cx="421908" cy="17031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1908" cy="1703153"/>
            </a:xfrm>
            <a:custGeom>
              <a:avLst/>
              <a:gdLst/>
              <a:ahLst/>
              <a:cxnLst/>
              <a:rect r="r" b="b" t="t" l="l"/>
              <a:pathLst>
                <a:path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2557" y="4588927"/>
            <a:ext cx="4472391" cy="99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203"/>
              </a:lnSpc>
            </a:pPr>
            <a:r>
              <a:rPr lang="en-US" b="true" sz="585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SOMMAIRE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6757971" y="1847237"/>
            <a:ext cx="8468985" cy="6594375"/>
            <a:chOff x="0" y="0"/>
            <a:chExt cx="11291980" cy="8792500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1696660" cy="169666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5E5E5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4600" lIns="34600" bIns="34600" rIns="346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04178" y="310800"/>
              <a:ext cx="1488304" cy="1171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94"/>
                </a:lnSpc>
              </a:pPr>
              <a:r>
                <a:rPr lang="en-US" sz="5353">
                  <a:solidFill>
                    <a:srgbClr val="07173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0" y="2364396"/>
              <a:ext cx="1696660" cy="169666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5E5E5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4600" lIns="34600" bIns="34600" rIns="346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04178" y="2666546"/>
              <a:ext cx="1488304" cy="1171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94"/>
                </a:lnSpc>
              </a:pPr>
              <a:r>
                <a:rPr lang="en-US" b="true" sz="5353">
                  <a:solidFill>
                    <a:srgbClr val="07173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4727114"/>
              <a:ext cx="1696660" cy="1696660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5E5E5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4600" lIns="34600" bIns="34600" rIns="346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04178" y="5029768"/>
              <a:ext cx="1488304" cy="1171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94"/>
                </a:lnSpc>
              </a:pPr>
              <a:r>
                <a:rPr lang="en-US" sz="5353">
                  <a:solidFill>
                    <a:srgbClr val="07173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3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0" y="7095840"/>
              <a:ext cx="1696660" cy="1696660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5E5E5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4600" lIns="34600" bIns="34600" rIns="346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104178" y="7398494"/>
              <a:ext cx="1488304" cy="1171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94"/>
                </a:lnSpc>
              </a:pPr>
              <a:r>
                <a:rPr lang="en-US" b="true" sz="5353">
                  <a:solidFill>
                    <a:srgbClr val="071739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4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2544990" y="261851"/>
              <a:ext cx="4762316" cy="104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442"/>
                </a:lnSpc>
                <a:spcBef>
                  <a:spcPct val="0"/>
                </a:spcBef>
              </a:pPr>
              <a:r>
                <a:rPr lang="en-US" sz="4601">
                  <a:solidFill>
                    <a:srgbClr val="274684"/>
                  </a:solidFill>
                  <a:latin typeface="Poppins"/>
                  <a:ea typeface="Poppins"/>
                  <a:cs typeface="Poppins"/>
                  <a:sym typeface="Poppins"/>
                </a:rPr>
                <a:t>Introduction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2544990" y="2626247"/>
              <a:ext cx="8469759" cy="104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442"/>
                </a:lnSpc>
                <a:spcBef>
                  <a:spcPct val="0"/>
                </a:spcBef>
              </a:pPr>
              <a:r>
                <a:rPr lang="en-US" sz="4601">
                  <a:solidFill>
                    <a:srgbClr val="274684"/>
                  </a:solidFill>
                  <a:latin typeface="Poppins"/>
                  <a:ea typeface="Poppins"/>
                  <a:cs typeface="Poppins"/>
                  <a:sym typeface="Poppins"/>
                </a:rPr>
                <a:t>Conception du projet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2544990" y="5049773"/>
              <a:ext cx="8746990" cy="104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442"/>
                </a:lnSpc>
                <a:spcBef>
                  <a:spcPct val="0"/>
                </a:spcBef>
              </a:pPr>
              <a:r>
                <a:rPr lang="en-US" sz="4601">
                  <a:solidFill>
                    <a:srgbClr val="274684"/>
                  </a:solidFill>
                  <a:latin typeface="Poppins"/>
                  <a:ea typeface="Poppins"/>
                  <a:cs typeface="Poppins"/>
                  <a:sym typeface="Poppins"/>
                </a:rPr>
                <a:t>Démonstration du site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2544990" y="7357691"/>
              <a:ext cx="4454330" cy="10474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6442"/>
                </a:lnSpc>
                <a:spcBef>
                  <a:spcPct val="0"/>
                </a:spcBef>
              </a:pPr>
              <a:r>
                <a:rPr lang="en-US" sz="4601">
                  <a:solidFill>
                    <a:srgbClr val="274684"/>
                  </a:solidFill>
                  <a:latin typeface="Poppins"/>
                  <a:ea typeface="Poppins"/>
                  <a:cs typeface="Poppins"/>
                  <a:sym typeface="Poppins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6404" y="0"/>
            <a:ext cx="12655191" cy="10287000"/>
            <a:chOff x="0" y="0"/>
            <a:chExt cx="33330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30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33055">
                  <a:moveTo>
                    <a:pt x="0" y="0"/>
                  </a:moveTo>
                  <a:lnTo>
                    <a:pt x="3333055" y="0"/>
                  </a:lnTo>
                  <a:lnTo>
                    <a:pt x="33330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330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3486770" y="-441043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848733" y="1618677"/>
            <a:ext cx="4590535" cy="106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0"/>
              </a:lnSpc>
            </a:pPr>
            <a:r>
              <a:rPr lang="en-US" b="true" sz="6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CONTEXTE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70534" y="4142882"/>
            <a:ext cx="10146932" cy="189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8"/>
              </a:lnSpc>
              <a:spcBef>
                <a:spcPct val="0"/>
              </a:spcBef>
            </a:pPr>
            <a:r>
              <a:rPr lang="en-US" sz="35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Nous avons été missionnés par l'école CESI afin de créer un site web pour facilité le recherche des stages pour les étudiants.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6404" y="0"/>
            <a:ext cx="12655191" cy="10287000"/>
            <a:chOff x="0" y="0"/>
            <a:chExt cx="33330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30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33055">
                  <a:moveTo>
                    <a:pt x="0" y="0"/>
                  </a:moveTo>
                  <a:lnTo>
                    <a:pt x="3333055" y="0"/>
                  </a:lnTo>
                  <a:lnTo>
                    <a:pt x="33330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330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3486770" y="-441043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59633" y="1987387"/>
            <a:ext cx="7368733" cy="106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0"/>
              </a:lnSpc>
            </a:pPr>
            <a:r>
              <a:rPr lang="en-US" b="true" sz="6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PROBLÉMATIQUE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70534" y="5038725"/>
            <a:ext cx="10146932" cy="128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28"/>
              </a:lnSpc>
              <a:spcBef>
                <a:spcPct val="0"/>
              </a:spcBef>
            </a:pPr>
            <a:r>
              <a:rPr lang="en-US" sz="35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Comment faciliter la recherche de stage via un site web structuré ?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6404" y="0"/>
            <a:ext cx="12655191" cy="10287000"/>
            <a:chOff x="0" y="0"/>
            <a:chExt cx="33330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30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33055">
                  <a:moveTo>
                    <a:pt x="0" y="0"/>
                  </a:moveTo>
                  <a:lnTo>
                    <a:pt x="3333055" y="0"/>
                  </a:lnTo>
                  <a:lnTo>
                    <a:pt x="33330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330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3486770" y="-441043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897601" y="2208613"/>
            <a:ext cx="4492798" cy="106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0"/>
              </a:lnSpc>
            </a:pPr>
            <a:r>
              <a:rPr lang="en-US" b="true" sz="6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OBJECTIFS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75879" y="4458989"/>
            <a:ext cx="11536242" cy="384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8"/>
              </a:lnSpc>
            </a:pPr>
            <a:r>
              <a:rPr lang="en-US" sz="35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-Simplifier la recherche de stages pour les étudiants</a:t>
            </a:r>
          </a:p>
          <a:p>
            <a:pPr algn="l">
              <a:lnSpc>
                <a:spcPts val="5028"/>
              </a:lnSpc>
            </a:pPr>
            <a:r>
              <a:rPr lang="en-US" sz="35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Regrouper les propositions de stages en un seul endroit.</a:t>
            </a:r>
          </a:p>
          <a:p>
            <a:pPr algn="l">
              <a:lnSpc>
                <a:spcPts val="5028"/>
              </a:lnSpc>
            </a:pPr>
            <a:r>
              <a:rPr lang="en-US" sz="35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-Augmenter la visibilité des entreprises</a:t>
            </a:r>
          </a:p>
          <a:p>
            <a:pPr algn="l">
              <a:lnSpc>
                <a:spcPts val="5028"/>
              </a:lnSpc>
              <a:spcBef>
                <a:spcPct val="0"/>
              </a:spcBef>
            </a:pPr>
            <a:r>
              <a:rPr lang="en-US" sz="359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-Adapter l'expérience selon les utilisateurs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6404" y="0"/>
            <a:ext cx="12655191" cy="10287000"/>
            <a:chOff x="0" y="0"/>
            <a:chExt cx="33330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30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33055">
                  <a:moveTo>
                    <a:pt x="0" y="0"/>
                  </a:moveTo>
                  <a:lnTo>
                    <a:pt x="3333055" y="0"/>
                  </a:lnTo>
                  <a:lnTo>
                    <a:pt x="33330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330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3486770" y="-441043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59633" y="1987387"/>
            <a:ext cx="7368733" cy="1064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0"/>
              </a:lnSpc>
            </a:pPr>
            <a:r>
              <a:rPr lang="en-US" b="true" sz="6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MÉTHODOLOGIE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43540" y="4688115"/>
            <a:ext cx="11000920" cy="304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5"/>
              </a:lnSpc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 projet a été organisé en plusieurs étapes clés: </a:t>
            </a:r>
          </a:p>
          <a:p>
            <a:pPr algn="l">
              <a:lnSpc>
                <a:spcPts val="4765"/>
              </a:lnSpc>
            </a:pPr>
          </a:p>
          <a:p>
            <a:pPr algn="l">
              <a:lnSpc>
                <a:spcPts val="4765"/>
              </a:lnSpc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-Maquettage/Frontend</a:t>
            </a:r>
          </a:p>
          <a:p>
            <a:pPr algn="l">
              <a:lnSpc>
                <a:spcPts val="4765"/>
              </a:lnSpc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-Modélisation/base de donnés</a:t>
            </a:r>
          </a:p>
          <a:p>
            <a:pPr algn="l">
              <a:lnSpc>
                <a:spcPts val="4765"/>
              </a:lnSpc>
              <a:spcBef>
                <a:spcPct val="0"/>
              </a:spcBef>
            </a:pPr>
            <a:r>
              <a:rPr lang="en-US" sz="34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-Développement Backend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10149" y="709980"/>
            <a:ext cx="12383126" cy="8868889"/>
          </a:xfrm>
          <a:custGeom>
            <a:avLst/>
            <a:gdLst/>
            <a:ahLst/>
            <a:cxnLst/>
            <a:rect r="r" b="b" t="t" l="l"/>
            <a:pathLst>
              <a:path h="8868889" w="12383126">
                <a:moveTo>
                  <a:pt x="0" y="0"/>
                </a:moveTo>
                <a:lnTo>
                  <a:pt x="12383126" y="0"/>
                </a:lnTo>
                <a:lnTo>
                  <a:pt x="12383126" y="8868888"/>
                </a:lnTo>
                <a:lnTo>
                  <a:pt x="0" y="88688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53" t="0" r="-3044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6379957" cy="10287000"/>
            <a:chOff x="0" y="0"/>
            <a:chExt cx="1680318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8031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9809" y="2402840"/>
            <a:ext cx="6040340" cy="122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3"/>
              </a:lnSpc>
            </a:pPr>
            <a:r>
              <a:rPr lang="en-US" b="true" sz="35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CONCEPTION DE LA BASE DE DONNÉES (MCD)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809" y="5049174"/>
            <a:ext cx="6040340" cy="217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8"/>
              </a:lnSpc>
              <a:spcBef>
                <a:spcPct val="0"/>
              </a:spcBef>
            </a:pPr>
            <a:r>
              <a:rPr lang="en-US" sz="304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Élaboration de la MCD pour structurer les données et visualiser les relations entre les différentes tables.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816404" y="0"/>
            <a:ext cx="12655191" cy="10287000"/>
            <a:chOff x="0" y="0"/>
            <a:chExt cx="333305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33055" cy="2709333"/>
            </a:xfrm>
            <a:custGeom>
              <a:avLst/>
              <a:gdLst/>
              <a:ahLst/>
              <a:cxnLst/>
              <a:rect r="r" b="b" t="t" l="l"/>
              <a:pathLst>
                <a:path h="2709333" w="3333055">
                  <a:moveTo>
                    <a:pt x="0" y="0"/>
                  </a:moveTo>
                  <a:lnTo>
                    <a:pt x="3333055" y="0"/>
                  </a:lnTo>
                  <a:lnTo>
                    <a:pt x="333305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333055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10800000">
            <a:off x="3486770" y="-441043"/>
            <a:ext cx="897167" cy="2183545"/>
            <a:chOff x="0" y="0"/>
            <a:chExt cx="236291" cy="5750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6291" cy="575090"/>
            </a:xfrm>
            <a:custGeom>
              <a:avLst/>
              <a:gdLst/>
              <a:ahLst/>
              <a:cxnLst/>
              <a:rect r="r" b="b" t="t" l="l"/>
              <a:pathLst>
                <a:path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3371" y="4123099"/>
            <a:ext cx="11301259" cy="3517517"/>
          </a:xfrm>
          <a:custGeom>
            <a:avLst/>
            <a:gdLst/>
            <a:ahLst/>
            <a:cxnLst/>
            <a:rect r="r" b="b" t="t" l="l"/>
            <a:pathLst>
              <a:path h="3517517" w="11301259">
                <a:moveTo>
                  <a:pt x="0" y="0"/>
                </a:moveTo>
                <a:lnTo>
                  <a:pt x="11301258" y="0"/>
                </a:lnTo>
                <a:lnTo>
                  <a:pt x="11301258" y="3517517"/>
                </a:lnTo>
                <a:lnTo>
                  <a:pt x="0" y="35175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656304" y="5881858"/>
            <a:ext cx="1165822" cy="1758758"/>
          </a:xfrm>
          <a:custGeom>
            <a:avLst/>
            <a:gdLst/>
            <a:ahLst/>
            <a:cxnLst/>
            <a:rect r="r" b="b" t="t" l="l"/>
            <a:pathLst>
              <a:path h="1758758" w="1165822">
                <a:moveTo>
                  <a:pt x="0" y="0"/>
                </a:moveTo>
                <a:lnTo>
                  <a:pt x="1165822" y="0"/>
                </a:lnTo>
                <a:lnTo>
                  <a:pt x="1165822" y="1758758"/>
                </a:lnTo>
                <a:lnTo>
                  <a:pt x="0" y="17587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935354" y="904875"/>
            <a:ext cx="10011962" cy="217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40"/>
              </a:lnSpc>
            </a:pPr>
            <a:r>
              <a:rPr lang="en-US" b="true" sz="6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DÉVELOPPEMENT BACKEND ET FRONTEND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7175" y="4140200"/>
            <a:ext cx="18802350" cy="2006600"/>
            <a:chOff x="0" y="0"/>
            <a:chExt cx="4952059" cy="5284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2059" cy="528487"/>
            </a:xfrm>
            <a:custGeom>
              <a:avLst/>
              <a:gdLst/>
              <a:ahLst/>
              <a:cxnLst/>
              <a:rect r="r" b="b" t="t" l="l"/>
              <a:pathLst>
                <a:path h="528487" w="4952059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709FD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244471" y="4610697"/>
            <a:ext cx="9799058" cy="960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b="true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DÉMONSTRATION DU SITE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929961" y="9617906"/>
            <a:ext cx="2358039" cy="669094"/>
          </a:xfrm>
          <a:custGeom>
            <a:avLst/>
            <a:gdLst/>
            <a:ahLst/>
            <a:cxnLst/>
            <a:rect r="r" b="b" t="t" l="l"/>
            <a:pathLst>
              <a:path h="669094" w="2358039">
                <a:moveTo>
                  <a:pt x="0" y="0"/>
                </a:moveTo>
                <a:lnTo>
                  <a:pt x="2358039" y="0"/>
                </a:lnTo>
                <a:lnTo>
                  <a:pt x="2358039" y="669094"/>
                </a:lnTo>
                <a:lnTo>
                  <a:pt x="0" y="6690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DAGjoCs1uEE</dc:identifier>
  <dcterms:modified xsi:type="dcterms:W3CDTF">2011-08-01T06:04:30Z</dcterms:modified>
  <cp:revision>1</cp:revision>
  <dc:title>Blue &amp; white company profile presentation</dc:title>
</cp:coreProperties>
</file>