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  <p:sldId id="266" r:id="rId12"/>
    <p:sldId id="280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60" autoAdjust="0"/>
  </p:normalViewPr>
  <p:slideViewPr>
    <p:cSldViewPr>
      <p:cViewPr varScale="1">
        <p:scale>
          <a:sx n="59" d="100"/>
          <a:sy n="59" d="100"/>
        </p:scale>
        <p:origin x="-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503C7-D860-4C72-BAB6-772ED470DD0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CE6C5-939A-48B7-B8EA-47F74BD254B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Toutes les base du solfège =&gt; compréhension des</a:t>
            </a:r>
            <a:r>
              <a:rPr lang="fr-FR" baseline="0" dirty="0" smtClean="0"/>
              <a:t> compositions à thèmes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Appréhension des moyens d'écoute pour l’homme.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Découverte de la théorie existant de l’analyse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Composantes </a:t>
            </a:r>
            <a:r>
              <a:rPr lang="fr-FR" baseline="0" dirty="0" smtClean="0"/>
              <a:t>:</a:t>
            </a:r>
          </a:p>
          <a:p>
            <a:r>
              <a:rPr lang="fr-FR" baseline="0" dirty="0" smtClean="0"/>
              <a:t> - volumes</a:t>
            </a:r>
          </a:p>
          <a:p>
            <a:r>
              <a:rPr lang="fr-FR" baseline="0" dirty="0" smtClean="0"/>
              <a:t> - objets</a:t>
            </a:r>
          </a:p>
          <a:p>
            <a:r>
              <a:rPr lang="fr-FR" baseline="0" dirty="0" smtClean="0"/>
              <a:t> - couleurs</a:t>
            </a:r>
          </a:p>
          <a:p>
            <a:r>
              <a:rPr lang="fr-FR" baseline="0" dirty="0" smtClean="0"/>
              <a:t> - lumière</a:t>
            </a:r>
          </a:p>
          <a:p>
            <a:r>
              <a:rPr lang="fr-FR" baseline="0" dirty="0" smtClean="0"/>
              <a:t> - texture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Approfondissement des</a:t>
            </a:r>
            <a:r>
              <a:rPr lang="fr-FR" baseline="0" dirty="0" smtClean="0"/>
              <a:t> mécanismes neurologique</a:t>
            </a:r>
          </a:p>
          <a:p>
            <a:r>
              <a:rPr lang="fr-FR" baseline="0" dirty="0" smtClean="0"/>
              <a:t> - trouvé de nouvelle piste d’étude adapté au fonctionnement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Passage du binaire</a:t>
            </a:r>
            <a:r>
              <a:rPr lang="fr-FR" baseline="0" dirty="0" smtClean="0"/>
              <a:t> a une liste d’intensité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</a:t>
            </a:r>
            <a:r>
              <a:rPr lang="fr-FR" baseline="0" dirty="0" smtClean="0"/>
              <a:t> de FMOD pour l’implémentation</a:t>
            </a:r>
          </a:p>
          <a:p>
            <a:r>
              <a:rPr lang="fr-FR" baseline="0" dirty="0" smtClean="0"/>
              <a:t>Optimisation multi threading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du type d’environnement que</a:t>
            </a:r>
            <a:r>
              <a:rPr lang="fr-FR" baseline="0" dirty="0" smtClean="0"/>
              <a:t> l’on veut infini et générer en fonction du la musique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Jean Bourgeois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Explicite :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MBTI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CE6C5-939A-48B7-B8EA-47F74BD254BF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92C787-7894-4C26-8761-1DA86A14B8ED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A7954-743A-402B-A1D1-73112EC8BDF5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Génération d’environnement réaliste en fonction d’un flux sonore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/>
          </a:bodyPr>
          <a:lstStyle/>
          <a:p>
            <a:r>
              <a:rPr lang="fr-FR" i="1" dirty="0" err="1" smtClean="0"/>
              <a:t>Colmant</a:t>
            </a:r>
            <a:r>
              <a:rPr lang="fr-FR" i="1" dirty="0" smtClean="0"/>
              <a:t> Amaury – </a:t>
            </a:r>
            <a:r>
              <a:rPr lang="fr-FR" i="1" dirty="0"/>
              <a:t>Master 3D et Jeux vidéo</a:t>
            </a:r>
            <a:endParaRPr lang="fr-FR" dirty="0"/>
          </a:p>
          <a:p>
            <a:r>
              <a:rPr lang="fr-FR" i="1" dirty="0" smtClean="0"/>
              <a:t>Lecomte </a:t>
            </a:r>
            <a:r>
              <a:rPr lang="fr-FR" i="1" dirty="0" err="1" smtClean="0"/>
              <a:t>Emerick</a:t>
            </a:r>
            <a:r>
              <a:rPr lang="fr-FR" i="1" dirty="0" smtClean="0"/>
              <a:t>  </a:t>
            </a:r>
            <a:r>
              <a:rPr lang="fr-FR" i="1" dirty="0"/>
              <a:t>– Master 3D et Jeux vidéo</a:t>
            </a:r>
            <a:endParaRPr lang="fr-FR" dirty="0"/>
          </a:p>
          <a:p>
            <a:r>
              <a:rPr lang="fr-FR" dirty="0"/>
              <a:t>Maitre de mémoire – </a:t>
            </a:r>
            <a:r>
              <a:rPr lang="fr-FR" i="1" dirty="0"/>
              <a:t>M. </a:t>
            </a:r>
            <a:r>
              <a:rPr lang="fr-FR" i="1" dirty="0" smtClean="0"/>
              <a:t>Neveu Nicolas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fr-FR" dirty="0" smtClean="0"/>
              <a:t>Traitement du 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Traitement du son : Base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Extraction du spectre</a:t>
            </a:r>
          </a:p>
          <a:p>
            <a:pPr lvl="1"/>
            <a:r>
              <a:rPr lang="fr-FR" dirty="0" smtClean="0"/>
              <a:t>FFT (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fourier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Amplitude en fonction de la fréquence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Deux types d’analyse :</a:t>
            </a:r>
          </a:p>
          <a:p>
            <a:pPr lvl="1"/>
            <a:r>
              <a:rPr lang="fr-FR" dirty="0" smtClean="0"/>
              <a:t>Pré-calculé</a:t>
            </a:r>
          </a:p>
          <a:p>
            <a:pPr lvl="1"/>
            <a:r>
              <a:rPr lang="fr-FR" dirty="0" smtClean="0"/>
              <a:t>Temps réel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Traitement du son : Outils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 outils basés sur un schéma électrotechnique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Déclencheur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Filtre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Descripteur (évolution du son)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Traitement du son : Transition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Par la même clé d’harmonique</a:t>
            </a:r>
          </a:p>
          <a:p>
            <a:r>
              <a:rPr lang="fr-FR" dirty="0" smtClean="0"/>
              <a:t>Par quinte</a:t>
            </a:r>
          </a:p>
          <a:p>
            <a:r>
              <a:rPr lang="fr-FR" dirty="0" smtClean="0"/>
              <a:t>Par quart</a:t>
            </a:r>
          </a:p>
          <a:p>
            <a:r>
              <a:rPr lang="fr-FR" dirty="0" smtClean="0"/>
              <a:t>Par tonalité</a:t>
            </a:r>
          </a:p>
          <a:p>
            <a:r>
              <a:rPr lang="fr-FR" dirty="0" smtClean="0"/>
              <a:t>Par la note supérieur</a:t>
            </a:r>
          </a:p>
          <a:p>
            <a:r>
              <a:rPr lang="fr-FR" dirty="0" smtClean="0"/>
              <a:t>Par ton supérieur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fr-FR" dirty="0" smtClean="0"/>
              <a:t>Génération de l’environnement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Génération de l’environnement </a:t>
            </a:r>
            <a:r>
              <a:rPr lang="fr-FR" dirty="0" smtClean="0"/>
              <a:t>: </a:t>
            </a:r>
            <a:r>
              <a:rPr lang="fr-FR" dirty="0" err="1" smtClean="0"/>
              <a:t>Voronoi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Ajout Delaunay</a:t>
            </a:r>
            <a:endParaRPr lang="fr-FR" dirty="0" smtClean="0"/>
          </a:p>
          <a:p>
            <a:pPr lvl="1"/>
            <a:r>
              <a:rPr lang="fr-FR" dirty="0" smtClean="0"/>
              <a:t>Permet d’ajouter des points dynamiquement</a:t>
            </a:r>
          </a:p>
          <a:p>
            <a:pPr lvl="1"/>
            <a:r>
              <a:rPr lang="fr-FR" dirty="0" smtClean="0"/>
              <a:t>De déplacer dynamiquement de zones</a:t>
            </a:r>
          </a:p>
          <a:p>
            <a:r>
              <a:rPr lang="fr-FR" dirty="0" smtClean="0"/>
              <a:t>Définitions :</a:t>
            </a:r>
          </a:p>
          <a:p>
            <a:pPr lvl="1"/>
            <a:r>
              <a:rPr lang="fr-FR" dirty="0" smtClean="0"/>
              <a:t>Biomes</a:t>
            </a:r>
          </a:p>
          <a:p>
            <a:pPr lvl="1"/>
            <a:r>
              <a:rPr lang="fr-FR" dirty="0" smtClean="0"/>
              <a:t>Sous zones </a:t>
            </a:r>
          </a:p>
          <a:p>
            <a:pPr lvl="1"/>
            <a:r>
              <a:rPr lang="fr-FR" dirty="0" smtClean="0"/>
              <a:t>Evènements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Génération de l’environnement </a:t>
            </a:r>
            <a:r>
              <a:rPr lang="fr-FR" dirty="0" smtClean="0"/>
              <a:t>: Lien audio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Outils </a:t>
            </a:r>
            <a:r>
              <a:rPr lang="fr-FR" dirty="0" smtClean="0"/>
              <a:t>audio lié a l’évènement </a:t>
            </a:r>
          </a:p>
          <a:p>
            <a:pPr lvl="1"/>
            <a:r>
              <a:rPr lang="fr-FR" dirty="0" smtClean="0"/>
              <a:t>Permet de modifier en fonction du son courant</a:t>
            </a:r>
          </a:p>
          <a:p>
            <a:pPr lvl="1"/>
            <a:r>
              <a:rPr lang="fr-FR" dirty="0" smtClean="0"/>
              <a:t>Permet de générer l’évènement en fonction de la pré-analyse</a:t>
            </a:r>
          </a:p>
          <a:p>
            <a:endParaRPr lang="fr-FR" dirty="0" smtClean="0"/>
          </a:p>
          <a:p>
            <a:r>
              <a:rPr lang="fr-FR" dirty="0" smtClean="0"/>
              <a:t>Analyse courante permet de définir les caractéristiques du biome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fr-FR" dirty="0" smtClean="0"/>
              <a:t>Calibrage / Adaptation au joueur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Calibrage / Adaptation au joueur : Gestion des reflex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8796" t="67454" r="55201" b="27773"/>
          <a:stretch>
            <a:fillRect/>
          </a:stretch>
        </p:blipFill>
        <p:spPr bwMode="auto">
          <a:xfrm>
            <a:off x="5652120" y="2996952"/>
            <a:ext cx="3024336" cy="60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 descr="E:\PC\Documment\Cours 2015-2016\Lioret\poster\images\tmp_reac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64904"/>
            <a:ext cx="4464496" cy="36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5508104" y="4221088"/>
          <a:ext cx="3272406" cy="720081"/>
        </p:xfrm>
        <a:graphic>
          <a:graphicData uri="http://schemas.openxmlformats.org/drawingml/2006/table">
            <a:tbl>
              <a:tblPr/>
              <a:tblGrid>
                <a:gridCol w="971233"/>
                <a:gridCol w="779145"/>
                <a:gridCol w="779145"/>
                <a:gridCol w="742883"/>
              </a:tblGrid>
              <a:tr h="240027">
                <a:tc>
                  <a:txBody>
                    <a:bodyPr/>
                    <a:lstStyle/>
                    <a:p>
                      <a:endParaRPr lang="fr-FR" sz="1050"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 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 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 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Homme 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 dirty="0" smtClean="0">
                          <a:latin typeface="Arial"/>
                          <a:ea typeface="Times New Roman"/>
                          <a:cs typeface="Times New Roman"/>
                        </a:rPr>
                        <a:t>0,640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 dirty="0" smtClean="0">
                          <a:latin typeface="Arial"/>
                          <a:ea typeface="Times New Roman"/>
                          <a:cs typeface="Times New Roman"/>
                        </a:rPr>
                        <a:t>–1,98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 dirty="0" smtClean="0">
                          <a:latin typeface="Arial"/>
                          <a:ea typeface="Times New Roman"/>
                          <a:cs typeface="Times New Roman"/>
                        </a:rPr>
                        <a:t>1,77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Femme 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 dirty="0" smtClean="0">
                          <a:latin typeface="Arial"/>
                          <a:ea typeface="Times New Roman"/>
                          <a:cs typeface="Times New Roman"/>
                        </a:rPr>
                        <a:t>0,508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>
                          <a:latin typeface="Arial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fr-FR" sz="1050" b="1" dirty="0" smtClean="0">
                          <a:latin typeface="Arial"/>
                          <a:ea typeface="Times New Roman"/>
                          <a:cs typeface="Times New Roman"/>
                        </a:rPr>
                        <a:t>1,78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050" b="1" dirty="0" smtClean="0">
                          <a:latin typeface="Arial"/>
                          <a:ea typeface="Times New Roman"/>
                          <a:cs typeface="Times New Roman"/>
                        </a:rPr>
                        <a:t>1,64</a:t>
                      </a:r>
                      <a:r>
                        <a:rPr lang="fr-FR" sz="1050" dirty="0" smtClean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Calibrage / Adaptation au joueur </a:t>
            </a:r>
            <a:r>
              <a:rPr lang="fr-FR" dirty="0" smtClean="0"/>
              <a:t>: </a:t>
            </a:r>
            <a:r>
              <a:rPr lang="fr-FR" dirty="0" smtClean="0"/>
              <a:t>Etudes de l’individu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</a:t>
            </a:r>
            <a:r>
              <a:rPr lang="fr-FR" dirty="0" smtClean="0"/>
              <a:t>explicite</a:t>
            </a:r>
          </a:p>
          <a:p>
            <a:pPr lvl="2"/>
            <a:r>
              <a:rPr lang="fr-FR" dirty="0" smtClean="0"/>
              <a:t>Myers Briggs type </a:t>
            </a:r>
            <a:r>
              <a:rPr lang="fr-FR" dirty="0" err="1" smtClean="0"/>
              <a:t>indicator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implicite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mise en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Nous partons du constat que dans le monde de la musique, les éclairages, et les effets techniques sont souvent lié à la musique mais pré enregistré par un humain. </a:t>
            </a:r>
          </a:p>
          <a:p>
            <a:endParaRPr lang="fr-FR" dirty="0" smtClean="0"/>
          </a:p>
          <a:p>
            <a:r>
              <a:rPr lang="fr-FR" dirty="0" smtClean="0"/>
              <a:t>Notre de but est de proposé une possible solution dans le cadre du jeu </a:t>
            </a:r>
            <a:r>
              <a:rPr lang="fr-FR" dirty="0" err="1" smtClean="0"/>
              <a:t>video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Proposition :</a:t>
            </a:r>
          </a:p>
          <a:p>
            <a:r>
              <a:rPr lang="fr-FR" dirty="0" smtClean="0"/>
              <a:t>Analyse sonore en temps réel</a:t>
            </a:r>
          </a:p>
          <a:p>
            <a:r>
              <a:rPr lang="fr-FR" dirty="0" smtClean="0"/>
              <a:t>Génération d’un environnement animé cohérent</a:t>
            </a:r>
          </a:p>
          <a:p>
            <a:r>
              <a:rPr lang="fr-FR" dirty="0" smtClean="0"/>
              <a:t>Adaptation de l’utilisateur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Amélioration :</a:t>
            </a:r>
            <a:endParaRPr lang="fr-FR" dirty="0" smtClean="0"/>
          </a:p>
          <a:p>
            <a:r>
              <a:rPr lang="fr-FR" dirty="0" smtClean="0"/>
              <a:t>Analyse </a:t>
            </a:r>
            <a:r>
              <a:rPr lang="fr-FR" dirty="0" smtClean="0"/>
              <a:t>approfondie </a:t>
            </a:r>
            <a:r>
              <a:rPr lang="fr-FR" dirty="0" smtClean="0"/>
              <a:t>des </a:t>
            </a:r>
            <a:r>
              <a:rPr lang="fr-FR" dirty="0" smtClean="0"/>
              <a:t>sonorités</a:t>
            </a:r>
            <a:endParaRPr lang="fr-FR" dirty="0" smtClean="0"/>
          </a:p>
          <a:p>
            <a:r>
              <a:rPr lang="fr-FR" dirty="0" smtClean="0"/>
              <a:t>Retour </a:t>
            </a:r>
            <a:r>
              <a:rPr lang="fr-FR" dirty="0" smtClean="0"/>
              <a:t>utilisateur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Remerciment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Merci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Dans quelle mesure pourrions-nous </a:t>
            </a:r>
            <a:r>
              <a:rPr lang="fr-FR" dirty="0"/>
              <a:t>générer un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environnement </a:t>
            </a:r>
            <a:r>
              <a:rPr lang="fr-FR" dirty="0"/>
              <a:t>réaliste en fonction d’un flux audio ?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 de recherche</a:t>
            </a:r>
          </a:p>
          <a:p>
            <a:endParaRPr lang="fr-FR" dirty="0" smtClean="0"/>
          </a:p>
          <a:p>
            <a:r>
              <a:rPr lang="fr-FR" dirty="0" smtClean="0"/>
              <a:t>Solutions envisagé :</a:t>
            </a:r>
          </a:p>
          <a:p>
            <a:pPr lvl="1"/>
            <a:r>
              <a:rPr lang="fr-FR" dirty="0" smtClean="0"/>
              <a:t>Traitement du son</a:t>
            </a:r>
          </a:p>
          <a:p>
            <a:pPr lvl="1"/>
            <a:r>
              <a:rPr lang="fr-FR" dirty="0" smtClean="0"/>
              <a:t>Génération de l’environnement</a:t>
            </a:r>
          </a:p>
          <a:p>
            <a:pPr lvl="1"/>
            <a:r>
              <a:rPr lang="fr-FR" dirty="0" smtClean="0"/>
              <a:t>Calibrage / Adaptation au joueur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recherche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fr-F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de recherche : </a:t>
            </a:r>
            <a:r>
              <a:rPr lang="fr-FR" sz="4000" dirty="0" smtClean="0"/>
              <a:t>Design sonore</a:t>
            </a:r>
            <a:endParaRPr lang="fr-FR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 descr="C:\Users\User\Documents\GitHub\Memoire\Source\Image\orchestre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40359" y="1935163"/>
            <a:ext cx="6663282" cy="438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 de recherche : </a:t>
            </a:r>
            <a:r>
              <a:rPr lang="fr-FR" dirty="0" err="1" smtClean="0"/>
              <a:t>Level</a:t>
            </a:r>
            <a:r>
              <a:rPr lang="fr-FR" dirty="0" smtClean="0"/>
              <a:t> Design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endParaRPr lang="fr-FR" sz="26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fr-FR" sz="2600" dirty="0" smtClean="0"/>
              <a:t>Les </a:t>
            </a:r>
            <a:r>
              <a:rPr lang="fr-FR" sz="2600" dirty="0" smtClean="0"/>
              <a:t>composantes scénographiques</a:t>
            </a:r>
          </a:p>
          <a:p>
            <a:endParaRPr lang="fr-FR" dirty="0" smtClean="0"/>
          </a:p>
          <a:p>
            <a:r>
              <a:rPr lang="fr-FR" dirty="0" smtClean="0"/>
              <a:t>La mise en scène</a:t>
            </a:r>
          </a:p>
          <a:p>
            <a:endParaRPr lang="fr-FR" dirty="0"/>
          </a:p>
          <a:p>
            <a:r>
              <a:rPr lang="fr-FR" dirty="0" smtClean="0"/>
              <a:t>Espace scénique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 de recherche : Projet existant liant son et graphisme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smtClean="0"/>
              <a:t>types :</a:t>
            </a:r>
          </a:p>
          <a:p>
            <a:pPr lvl="1"/>
            <a:r>
              <a:rPr lang="fr-FR" dirty="0" smtClean="0"/>
              <a:t>Jeux abstrait (ex : </a:t>
            </a:r>
            <a:r>
              <a:rPr lang="fr-FR" dirty="0" err="1" smtClean="0"/>
              <a:t>panoramical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Jeux Liant leur </a:t>
            </a:r>
            <a:r>
              <a:rPr lang="fr-FR" dirty="0" err="1" smtClean="0"/>
              <a:t>gameplay</a:t>
            </a:r>
            <a:r>
              <a:rPr lang="fr-FR" dirty="0" smtClean="0"/>
              <a:t> (ex: </a:t>
            </a:r>
            <a:r>
              <a:rPr lang="fr-FR" dirty="0" err="1" smtClean="0"/>
              <a:t>guitar</a:t>
            </a:r>
            <a:r>
              <a:rPr lang="fr-FR" dirty="0" smtClean="0"/>
              <a:t> </a:t>
            </a:r>
            <a:r>
              <a:rPr lang="fr-FR" dirty="0" err="1" smtClean="0"/>
              <a:t>hero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Ne répondent pas a notre problématique car :</a:t>
            </a:r>
          </a:p>
          <a:p>
            <a:pPr lvl="1"/>
            <a:r>
              <a:rPr lang="fr-FR" dirty="0" smtClean="0"/>
              <a:t>Abstrait et non réel</a:t>
            </a:r>
          </a:p>
          <a:p>
            <a:pPr lvl="1"/>
            <a:r>
              <a:rPr lang="fr-FR" dirty="0" smtClean="0"/>
              <a:t>Le jeux définie la musique et non </a:t>
            </a:r>
            <a:r>
              <a:rPr lang="fr-FR" dirty="0" smtClean="0"/>
              <a:t>l’inverse</a:t>
            </a:r>
            <a:endParaRPr lang="fr-F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 de recherche : Connaissance de la médecine neurologique</a:t>
            </a:r>
            <a:endParaRPr lang="fr-FR" dirty="0"/>
          </a:p>
        </p:txBody>
      </p:sp>
      <p:pic>
        <p:nvPicPr>
          <p:cNvPr id="5" name="Espace réservé du contenu 4" descr="https://upload.wikimedia.org/wikipedia/commons/thumb/9/96/Brain_diagram_fr.png/800px-Brain_diagram_fr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348880"/>
            <a:ext cx="3918846" cy="25263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1185</TotalTime>
  <Words>505</Words>
  <Application>Microsoft Office PowerPoint</Application>
  <PresentationFormat>Affichage à l'écran (4:3)</PresentationFormat>
  <Paragraphs>149</Paragraphs>
  <Slides>22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Débit</vt:lpstr>
      <vt:lpstr>Génération d’environnement réaliste en fonction d’un flux sonore</vt:lpstr>
      <vt:lpstr>Introduction : mise en contexte</vt:lpstr>
      <vt:lpstr>Problématique</vt:lpstr>
      <vt:lpstr>Sommaire</vt:lpstr>
      <vt:lpstr>Base de recherche</vt:lpstr>
      <vt:lpstr>Base de recherche : Design sonore</vt:lpstr>
      <vt:lpstr>Base de recherche : Level Design </vt:lpstr>
      <vt:lpstr>Base de recherche : Projet existant liant son et graphisme</vt:lpstr>
      <vt:lpstr>Base de recherche : Connaissance de la médecine neurologique</vt:lpstr>
      <vt:lpstr>Réalisation</vt:lpstr>
      <vt:lpstr>Traitement du son : Base</vt:lpstr>
      <vt:lpstr>Traitement du son : Outils</vt:lpstr>
      <vt:lpstr>Traitement du son : Transition</vt:lpstr>
      <vt:lpstr>Réalisation</vt:lpstr>
      <vt:lpstr>Génération de l’environnement : Voronoi</vt:lpstr>
      <vt:lpstr>Génération de l’environnement : Lien audio</vt:lpstr>
      <vt:lpstr>Réalisation</vt:lpstr>
      <vt:lpstr>Calibrage / Adaptation au joueur : Gestion des reflex</vt:lpstr>
      <vt:lpstr>Calibrage / Adaptation au joueur : Etudes de l’individu</vt:lpstr>
      <vt:lpstr>Conclusion</vt:lpstr>
      <vt:lpstr>Conclusion</vt:lpstr>
      <vt:lpstr>Remerciment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Amaury</dc:creator>
  <cp:lastModifiedBy>Amaury</cp:lastModifiedBy>
  <cp:revision>57</cp:revision>
  <dcterms:created xsi:type="dcterms:W3CDTF">2016-03-21T15:17:04Z</dcterms:created>
  <dcterms:modified xsi:type="dcterms:W3CDTF">2016-03-22T11:02:30Z</dcterms:modified>
</cp:coreProperties>
</file>