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65" r:id="rId5"/>
    <p:sldId id="261" r:id="rId6"/>
    <p:sldId id="262" r:id="rId7"/>
    <p:sldId id="263" r:id="rId8"/>
    <p:sldId id="259" r:id="rId9"/>
    <p:sldId id="260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68373" autoAdjust="0"/>
  </p:normalViewPr>
  <p:slideViewPr>
    <p:cSldViewPr>
      <p:cViewPr varScale="1">
        <p:scale>
          <a:sx n="79" d="100"/>
          <a:sy n="79" d="100"/>
        </p:scale>
        <p:origin x="-190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235EED-372D-4C93-B38B-EBEA8D86BD7A}" type="datetimeFigureOut">
              <a:rPr lang="fr-FR" smtClean="0"/>
              <a:pPr/>
              <a:t>01/09/2014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E81DC-10F5-46CD-A3CC-EAA78F9C4B6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mtClean="0"/>
              <a:t>Laungcher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E81DC-10F5-46CD-A3CC-EAA78F9C4B6B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Annimations</a:t>
            </a:r>
            <a:r>
              <a:rPr lang="fr-FR" dirty="0" smtClean="0"/>
              <a:t> de vaisseaux en déplacement lent et </a:t>
            </a:r>
            <a:r>
              <a:rPr lang="fr-FR" dirty="0" err="1" smtClean="0"/>
              <a:t>météor</a:t>
            </a:r>
            <a:r>
              <a:rPr lang="fr-FR" dirty="0" smtClean="0"/>
              <a:t> </a:t>
            </a:r>
            <a:r>
              <a:rPr lang="fr-FR" dirty="0" err="1" smtClean="0"/>
              <a:t>ect</a:t>
            </a:r>
            <a:r>
              <a:rPr lang="fr-FR" dirty="0" smtClean="0"/>
              <a:t>…  et j</a:t>
            </a:r>
            <a:r>
              <a:rPr lang="fr-FR" baseline="0" dirty="0" smtClean="0"/>
              <a:t> ai oublier l onglet </a:t>
            </a:r>
            <a:r>
              <a:rPr lang="fr-FR" baseline="0" dirty="0" err="1" smtClean="0"/>
              <a:t>equipement</a:t>
            </a:r>
            <a:r>
              <a:rPr lang="fr-FR" baseline="0" dirty="0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E81DC-10F5-46CD-A3CC-EAA78F9C4B6B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Pas encore sur pour la présentation, cependant, on</a:t>
            </a:r>
            <a:r>
              <a:rPr lang="fr-FR" baseline="0" dirty="0" smtClean="0"/>
              <a:t> devrait avoir le choix  ; en faite il s agit du principe</a:t>
            </a:r>
          </a:p>
          <a:p>
            <a:endParaRPr lang="fr-FR" baseline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E81DC-10F5-46CD-A3CC-EAA78F9C4B6B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Pas encore sur pour la présentation, cependant, on</a:t>
            </a:r>
            <a:r>
              <a:rPr lang="fr-FR" baseline="0" dirty="0" smtClean="0"/>
              <a:t> devrait avoir le choix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E81DC-10F5-46CD-A3CC-EAA78F9C4B6B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01/09/2014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01/09/2014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01/09/2014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01/09/2014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01/09/2014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01/09/2014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01/09/2014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slide" Target="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Ixion Anathor\Desktop\survival game stf\menu power\029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67744" y="1196752"/>
            <a:ext cx="5254352" cy="650503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Voici le menu qui je le souhaite, sera modifier de façons optimal.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59632" y="2636912"/>
            <a:ext cx="5184576" cy="720080"/>
          </a:xfrm>
        </p:spPr>
        <p:txBody>
          <a:bodyPr/>
          <a:lstStyle/>
          <a:p>
            <a:r>
              <a:rPr lang="fr-FR" dirty="0" smtClean="0">
                <a:solidFill>
                  <a:srgbClr val="FF0000"/>
                </a:solidFill>
              </a:rPr>
              <a:t>Le bureau du joueur</a:t>
            </a:r>
          </a:p>
          <a:p>
            <a:endParaRPr lang="fr-FR" dirty="0"/>
          </a:p>
        </p:txBody>
      </p:sp>
      <p:sp>
        <p:nvSpPr>
          <p:cNvPr id="1026" name="AutoShape 2" descr="data:image/jpeg;base64,/9j/4AAQSkZJRgABAQAAAQABAAD/2wCEAAkGBxQSEhQUExQUFhUUFxcUFBcYFxQUFxQUFBQWFhQUFxUYHSggGBwlHBQUITEhJSkrLi4uFx8zODMsNygtLisBCgoKDg0OGhAQGiwkHyQsLCwsLCwsLCwsLCwsLCwsLCwsLCwsLCwsLCwsLCwsLCwsLCwsLCwsLCwsLCwsLCwsLP/AABEIALgBEQMBIgACEQEDEQH/xAAcAAACAgMBAQAAAAAAAAAAAAADBAIFAAEGBwj/xAA+EAACAQIEBAQDBgQEBgMAAAABAgADEQQSITEFQVFhBhNxgSKRoRQyQlKx0QdiwfBDcuHxFSOCkrLSM1Si/8QAGAEBAQEBAQAAAAAAAAAAAAAAAAECAwT/xAAhEQEBAQEAAwACAwEBAAAAAAAAARECEiExA0ETUXFhIv/aAAwDAQACEQMRAD8Aub37QxS+hsf1glrqRYn5zZFjdTcdN/lLIzaEuhljhgfWapoG9ehksoU9DLbqSYayncX9xNiqOYm0r8oSpTVuxEz/AK1/ianTS82NeciKJABE2LHc6yggQ+smEHI/OQFS2+oPP95PPcaER7PTeU9pte8gKmkIBf8AvWVExNiR8siSvIa3aZaSAkrQqFpmWTtMtCB5Zq0LaatACVkSsOVkSJUwArIFYwRIkQmFisGyxorIMkumE2SBZI6yQTLLqYSZIJkjrLBMkuphF0gXSPOkC6wEHSAdI+6QDpCE8kyMZJqXTD6qrffGsZOAVh/yzlPqbGbr0uszDjWwactdsL2KGxGvUHQxgMW+E29ecsPJVhYnf6xPF4Zk5XHbUyy6zZgwwbWNjy6yNGppvry/3kcPjNdTaHKoDmsDf3Hyl9/s9foSne28Hc7f7wlIDcD63+kYWojaED++hjcM0rTvt9DMvaM1UFuo+ogKJ1GxmpWbMTp1oVTrvaSGFJ2X6zGoEcjpyMmwymkU+skq+nvEaddl2jCYknlrM3mtTqGGI9JtVHWBFUGVPipX8jNSdkdGDXUkXU6EHruD7ROd9Lb+16UI21kQROd8JceNS9Gs4NZfiB0u6dSBzB/UTpCsWWXKS78YRNWmFZsSKjaaIm7zIRAiQKws0RACRIEQxEiRAARBtDssGVlTC7DtBMo6RlhI+Ud9h1MGE2Ud4M0b/udBC4nEog6+v7SnqVqmIPw6Jzb+gHMyr4/2aqp3B9DeLukPRwqoLL6kncnqZF1jWbC2Wahss3Gpi0p32IhQinkI1kk/s4M5a7kjhr7G0HWxTIcp36x5qRGn1i1egXFjpYzU/wCs3/gFdFfXnbcde8WyEf3eODhlr5W9BtftHcLw4EfESD00m51I53m1V0KpX39pY0a6tvvB4vhuUmxuOm0VUW5kTXrpJvK38rmpG0Uq3vqPpBUsQRfUGTOKOx2kksW2WGqGIMMK5PKLKwOsPScEgLf0tJYsqbPp8Q9JumqHl7gzdakTuGt1AidRLbG/6xPZfS0p4ccj84ticPe6toGBB9CLG0VpVGHU9hqYzXauV+FQo6tZm9kXT5mTLKsyx4FiVxeHxnmojmvQruhYKcrJTygXsNmBb2M954bxenVpI9mLOoY0rfEhO6seVjcX20nm38STUwzUmzkrWzByRYmpcAAW2Fmv2Cmcj4L8ZYnB1KlS4qCplWojk2OTNbK34SMx67zdnlU2cx9CWYjkg/KNT7t+03YicBwn+K+EqsEqLWpMdrp5i3PIFCT8xO1wvEKdQAqwIPU5T8msRMZWt02RNZZoMZoVjJlESbTNJsVJgQGBBpEiSYa2ksn98oASJHy+Z0HUzdbEKm2p68hKvF4zmTNTnTDdbEKu2p6n9pTcR4pbncyl494kp0Rd3C32Fxmb0EF4X8RYNxnqVUWpfQOy2HS3f19pr1FW2H4c1Q5qtwOS7E+vQdt5Z5ABYCwGw6RkMGFwQQdiDcQbCYt1CrrAOsbcQDiRC9pkJabgWyFraxmmhEHRqAxqmZzdGGBKe8epnkZp6EoRZbbfKYK7W2mcU4b5tJ1BYMR8JBIs41U3HeUHhTH1HDUapJqLdlY7so0KnqQf17Tc52axblx0LYnMNRFK2HI1Av23+Ubp1CNxDrVHKJcLNU5pqdxY/IxnBYZb/ESRLPyVbcAwNbh+2U5ex1l89Z8MZ/w1fwPr31EDTDq9hb1hVwlTlb1vMRHXcGNXBftDDmTDBFbU79oFcp3kmodDMqiKGU3EP5x5iDVpJ3uLb9IPjgP4nU1OVcRrhzZ1sACtUfDo2/4h/wB0864dgsN560qtbyaL3K1GUNpcgXtopJB1Ok9d8bcIOLwj0rHOLVKfd01y3/mFx7zxqrhVLAkAZKYJUljZBawbTQ2J030POd5169OV4lvt6Xgv4bUqN6uGqlncCzuqsAP5ClrAwWLwWKoKS9PNbYpcgjr295xnhzxFUoOvkPUFKnUzhL2WzffXJcjKddPfQz3Lg3GKOLp56TA/mGzITyYf12Mzb1zN/TXNluR5phfEwBsxeme9wNOYMusPx5+T5vk06riXh/D1r+ZTUnrax+Y3nNYn+HJJDYepaxBs1wBbuN/lLPyS/WvZin4gbmFPzH6GWGD45nOUUmY/ykk/pJ8I8EpT1xFY1TvlAyIO1/vH5zoqb06S2RVQdgBF65v6WQKjhCRdwV/l0v8AMRXGqdhcCC4j4hp0wbsJxfGPHLG4orfvsP3MzJV9Rd4pzeyfE3QTg/FXiOpRYp5Va43c03yL6G1m9tJmA419oqOj5s9JlY7qtze1rb+hluvEmZsqVnBQgsqnfoGuNvSdM2JryvH4YYyqGoszs97h7jLbcAn8O/pNcLwb0MUiVQu99wRsbEHnqJ6xVxbEi3lGx+PNTViVPIdLwmE4jRoDIKVFRYsFtrYbkDU/KZvF+jPA1GoFqu+bK7fACbjTp2nSsIlwXjSYpQUtfmAbgW7kA7dhH3S0536AOIBxGGgXkArTUnaZAyjXYbgj2MsMPie8Kag5iJVsFuaZsRy5Ef0mG1tTrDlGada4nMnEVKYuyG3UaiHw3FgZfGprpFIM8a/ii1bBY+niKRKgAV6Z1ysfMC1abD/qB9HnpNfjiJ3PSc34mD42kWehnp0Q1T7vIL8VidW05DpN8c2Jcrq+C8eo4rDU66sAtRb2uLow0ZGHUG4kKvFEvamC7dFH69J5T4X8SYZMTTw7g0qFS7O4OUKSl0LE7A6XPLT29twWHRFsigDtz6G/OLJyS6rEwNSsL1GCre+Rd/dv2loulhbQadZry9dDrCrSbnaYt1WkaU3iriVbDqlWnlKBstQEXFjsb7jYj3Eucvzi/EsCK9GpSbaopW/MXGhHcGxl5sl9pZ69Oa4V4/wdWoEqEUi1grt/8bOfwZ/wt6/Ode9Acv8ASfOGO8Oup8hiM1Ko61L3+9ZBZQNTewI7NvOs8GeMXwDfZ6tRq2HsMoJzVaOtiB/LqCFOttpu8bf/ACzOsn/p7Dlt3EH9lHIkfWTwuKp1VV0YMrC6ldQYZQZz9xsu1BhsbzhvFP8AD+nXZqlNzRqMSzKRmpOzLlJK7roTsbXJNtTBeNeNVqeKYE1AiqoQLmtYi7PYbm9xf+WD4fRrVgHLZUOoZ83xf5Ru06c81m44Sr4RxWGOVqeYsfhZLsrHkAQL37ECdL4U8DYtKy4ipiBhMv4VtUquuhKsv3QD0N/SdfQUUx8Ny35ja/tbaQqVrakztmzGJ+OTrydamNpL3PU2/SDxPG0G7D0nDYziuUb5R1O/tK+hjxU2J9+cx4R012dXjjOctJS57C/+3vIrw6tV1qvlH5V1Pz2H1iPAeMeWMjrdORUDMPUfi/WdNQxCuAVNwfY+6nUTHVsVxfEPA7liyVi99lqaW7C2n0lJifDdenvRa3VfiH/5nqhmmt1mfOseEeQBCh1BB7i36zdFFUsygAtqx6mesVUVtGAb1AP6xCvwLDtvST2GX/xtNfyHjXmtGgq1Gqa5nAB9unyEXxAQV1qNTcmws4uyg6izKNtOfeeg1vCuHO3mJ6Nf/wAgZX4rwcpBAqtboygzX8kMqgwZVAPLAUbjLpvzlvhuOuNG+IfX5yLeFHAstRO1wR+l4FvDdcbNTP8A1N/6y3vm/T2u8PxGnU2Nj0Oh/wBYRxOYrcFxI+6KRPK9QqPmFJ+ks+AYXEojfaqlNyTdBTzWRbfdzMAW+U59SfppYWm5u01MixUzbJzg0eMo1xMtEnxRvksL20uL+htzlfR4WSSWe1zrkUKfnradDRore9hflGBTDcpZ1nxMUScJpjUDXqdT9ZOmxpmzjMp09u8tmwV/unUb3imKoOv4c3cbRumPAvEXCTQxtVB9wFjTPVHN0FuwJHtLPwz41x+EqrQpf86nyoPqAOeVgbp67dp6F4j8MriTnylXUWBFiCO8awPC8IKS0zR8twCvmBbVAeZL21vobG4nbZ4uPj156uuEeIFqqDUXyXO6lg49nAl7Qq8wb/Web8SwNXCjM3x07gZ1GwOxdfwn6fpC8O4qbBqb6HodDJ/Hz18rp5f29GxDEKWCliNlXKC3YZiB8zOdxXEeINcUcHk71KtG/wAlY/1g8F4mYffF+40+kuKPGKb6gkHpM38fU/TWuBx/hPiVdnqsMN5h1+Kq7FiB8IuKYA2A35TzfimFr0sQyV6XkuNT8GXNqDcHZhfmCZ9LLXU7Ef32lbxXC0MQvl1kV03+L8J6ht1PcRz3ZfbHfOzI8S4H43q4KoCvx0yfjpnQHup5N39jPauBeJqGKoirScFdmB0ZG5qy8jPPMb/DvDmvmNV2ojUU7BXJ/Kag/D3sD+s6PD0adJBTpIqIuyqLD35k9zOnXPndT8cvPOVa8XxiVdMitlOYFgDYjmJXVK19zf8AvlAVqwG+naVeN4jbsPqZuczls9iMYBoNTOf4nxnLoPibpyH99JXcRxztoPhH1PvKq5i1m0PFmq7F6jZrai1wB2AjPA8ZnFyGBBsQdLdCDN0z2jNGw5RGLLunsPiFqEVFYta4BBNu+mx9Y/T4lWVly1LKPvDe/S19BKTC01pCyAKCbm21zCcPp5M12zZmLbWsOm+vrGz9tSutw/it6Y+IKQNT+Gw69BLng3iWnXC3UqWvzDgEfzLynmK06RqVGNW9wyMlrEagW62GnKWvC1+z28u4sb3vrfrM3iX41K9TbSRLTmOG+KNlqD3H7cvb5TpsLVp1FurAzj1zZ9VsVuomEqdJtqcE0yoFWmRyuIs7WjbEiLvUB3AlQBmg2E21PvpBsbQN6TJDzf70mSe1Bp4krbNpfYyxpYwTnKeOVhZ1v6iL4/FZLGmQAdLd+VpfFNdrRxIjPm7WnC4DijD7xB9N5dYXid9pPFddDh8VmP6x9DY9jOfw9azZhz3HeW1LGgjWRTFaiL3itanY6gEGHetcaRdqmYb7QB+WRfmp3B6dO85PjHhPKxqYSyEm70j9xz1X8p/blO0VhabZRbU/32llsvpLNeY4fHG7K6srJYMGGUgnbfcaGP0a1zpqe2/ynWcb4Vh8QuWqpuNnByuB0uNx6yOFp06Iy0UC8sx+Jj6sdZ6ee7jOAcOw1cC7HKvRtT8uULXrXP8AU/0E1XxHNm+ukrsTxNRtr9BH+qNVI/1lbicYB93XvK5+LpUcqHDEbgHQHpfa8ewPEWWlestNbXZgL2UDX7297TX+IXxfDcZUotUoU1Zvw+Y2TMOqg7+9ges85x2Jx+GdjiKVVCd89M5PZh8NvQz2vAeIEqorKbA82DEEbdiPXWXP2wZdwynTS7fMcvecer1Pq4+fcBxWribilRqVWGrCkpqWB2JtqPeNnAY3/wClivemy/0nu2GFOmTkREzblVVSbfmsNYwCSb8pn+Sp4vCKPCuIH7uBre+n62jVPg3FDtgwP8zU/wD3nuGW+kA+EI2j+Sni8dTwpxZ/8Kkt+rU//Yx7DeCeJr96nQb/AC1QPoRb6z09QynW9oVMXr0k86vjHk+I8MYtSb4SoCwsWTIzEf5kYmb+x4hR8VCqo703FreonsFLEhpqovSPOp4vGWxAGjaHvp+sNhuNeR8YqBbb3IAnq1VFOhAPYgEfIyvr8Awj6thsOT3o0j9cs1/KeKk8I+N6WNdqIuKiLmB0s63szLzFiRv1nTuIvhOF0aF/Jo0qd98iIl/UqNZNmPec60jUEUqUhfpDvUgmAgLspHeAqNftGnQ8jFqpI3lAMveZNZx0mSoNgMMlQ/EoOXqOfpE+L+Ew4LUqhU7hDqt+x3EuaFWNU6o5zM6s+LZry6uKtF8lUEEfX0PMTqeEVaagEspf127Tp8Tg0qCzgMDyM5rEeDBctTa1yMq/lXmLnedPOdffTHjefi8wzhjyjigdIHC8HFNLKzE252itPFm5UggjcTn/AI6LQUhyMUq1cpsdSdgNSf2i7Ys8j8v3/aAD9Pf++c6c/j/tNWBxPX5D+pkWxR9P76yqrYxV3Nz0ErcbxrKLkhF6kj9TOk5kTV7WxSruZW4ri9gbWAHM6ASn4TiRiq3lh8gP+I4NieQAJGp11NhJfxF/h9VeiKmGepUNME1KRP8A8g3zqBYFh+W2o77y9yCtxnilGNkbzDexIPwKe5/aUXHatdyVZ7DfKugIPPTUj1nAuhQ3UleWlxbqD09DOq8O0BXTzsS7stK6r8TA8tAV1tttuZJdZqXCxUStTym1MZs4010NtPW06+lxxPOWgb53Qv8Ay210+hiXBsGuLLeQrIVB+B9ScpsdTzj32BqbBnp2IuFYjkdwGmpcTVs7XUqDlJBAItcabgdobh1VqSqA7kr+In4j3JnPVcEWr06wqEZAQUto1729N/oJnH6TVRTUVAl2sAbgM9rrqOljN+RrsqfiZ/NWmUSoNc5zqtRNPhOXcjbWXXBuL+YhIBFjlIItY9PWee/8EU4gV2Y3GU5Rp8agC9+mm06zhvFjT+Ei6ncf1Ez3+PfjUrqkq35QvnW3iWDqK/xK11+o7H94zXXLrPLZn1scWI63g/IUAiwsYP7SAJr7RcaQK3GYcoSyXA5/6TVHHNaNVK+4POSSmtrgDWa3+0wsMUedpPzrRatRF+nblBVKpXQmMNWK1ZotKpcRrpGVrHnJYaPVpgxdqcJ5xmi8gTqXG8C5vHmIi7gShTLNw2X0mRpjKTQoNpXrWhBiepkVcYavyMPVxSoNTb+vtOfbGHlp3itXFAak3PfU/KdOfxW/U1eYnizNovwjrz/0la9bmT7naVFfifT5mDw9CtXPwg2/M91T1HM+wM65zyixq8RUbfEfkJW4rijEHcgbhQTb1I2950OB8LoLGq5qH8o+BPkNT7m3aXlPDqoyBFVfyhQFt6DSYv5Z+jK47h3CjVAZ3yqeS2Le7HQewPrPKvHnBK9CuRVdqisS1Gob6rfQDkrDmPefQGI4VdSKdlOumwN5za+HftLPh8WCVIupvYhuRU20IF9Zjyt+ljw7hvHcRSYIGvf4RmUPvy139DPS/CvHKnDlRa2Ldg21F7Oo7IT8S+xt2Mp+Ofw8r4GsKmVq9BWUrUQZmUX/AMVALi3UXGnKRxHDKtesQoVlfJawu4yfhXprc6dZuZYz8egeIfAuG4rTGKoHyK1QXLWujkXBFRBzv+Ia+s5Gj/D/ABtGk1BqTfeDLUpEOpswYHqNRzAnrPhnhzYfDJTYai5PYsb29pcowO85+WVvNcX4A8INhg1St99the51N2LEczpp6zrK1IEZSoIPIgEH2jQ9ZITNujgOL8DQElVZD0H3R7Tm8fwvOMjrmF7ixINxsQRPX8VQDDacpxLw++bNStbmL2t6Trx3+qx1z/TheGq1IFGBUCwQMWY2AtuwB6dZYpXnRLRrfdqU1YbbBpH/AINRfdWpn+U2+huJufkwyqvCY5kN1Np0+A4qKoAvZhy/aUtTwuf8OqD/AJgR9R+0quJ8OxtIf8mnTZj91jUCqO9jYmOuuOlmx6Erg3uJIEGc1wGpXSgi4tkNbXOVNxbMcutgL2te2ksvtNuc4Y2sawFwDMbCgD4biJCvmjtOv1kFVXoNc3NpXMtQ/Cy3HUbS+xJBlB9qdWIysQOg+U3zWalgcJluWGu0cFOx3MitbsZPzRJbasmCFZEjtIs9pme8yobwDiMVBeAa8AcybyzIFI7AnS4/rBVMaq87mUy4p6uigv8A5fuj1bYe5juH4STrUe38qb+7n+g9533nln3UcRxM7XtfYDUn05n2k8Pg6lTU/AOrfE3/AGg6e59o1T8qkbIAOR6n1J1PvBYjiig9u0ze7fhn9rLB8OpLrbOw/E3xEeg2HsJYecw2BNt+s5/BYkuwte3UbTp8C9gNpzv/AFpLD8RAHxXX1BlhRxIIBBvNCmrjvJpg7bTKnEJNjaFWrY6iQwqFRrrDMoMIY0OsiiKDcAA9QBf5xdLiE8484DAEE+8GQb8xMLmBvPaROJm80g8Ay4mbFbtBBZsaQN1CG5awDUh0hiIIiUR8ocoGrQBFjqDDzYIgV1PhiKxa24tY6j2vtDNgaZFsojLrAl7S6hEYIp903HTpM80jcGPs14FjIoFMcyIcNIF7aQZe0AtRAdxrE3wlzvYRhakj5kBCvSZNdxzghX6Szc8pXthFF7c/pKNLWm3qRdqZEiXIkDGfvMivnTICasNhpFscxtpvLz7Cp5RTE4D8p5bH94HnnEcUxc3vp7RbzjOn4jwo1ASEYd7Sro+HqpBIS4HzPYCdp1Mc7zWYLiRFgpII9wR3E6fA8X0G+m5tONei1Jvusp5ZgRLHh/HMujgEfWOud+EufXpGDxFwLSzpVjOY4HxVKgGW3pzEvlq85wsx0WlOrCM9pXU8RCGteFPLUkri0SR4XNANTe0KRFs8NSqcoRLLBssOJjiAESYEgZgMoKqSLpNZ5vP1gLOYB6tjHKy84BiAIG0e83VS4glcQq1JAuEMCzRvOLxfEgbyhZ6kizQVWBNSw02gTqVcvOaWtEq7FjblDU4DYqiCd5oESBECD1AYu8JVEXJgZMms0yBY35ibveZMkGzpEaiOWAW1jz6HpNTIA+J8ENYANt1G/eKVvBlE2ylhtzve0yZLLZ8Ppzh3h6nRfMua/rpLfNabmSVU6bCFt0mTJAKpish1jFPE95kyUHSreEVpkyAdK0KKk3MgCq1JBqliB11mTIRPN85q95kyBrzIKoQQRMmShYXE0KvWZMgbFSCqgETJkBNxbSCNPoZkyAI3EzPMmQMMzWZMgReLOZkyAK8yZMg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27" name="Picture 3" descr="C:\Users\Ixion Anathor\Desktop\survival game stf\menu power\Wallpaper-Color-Explosion-Rays-1024x1280.jp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584" y="5301208"/>
            <a:ext cx="1170130" cy="936104"/>
          </a:xfrm>
          <a:prstGeom prst="rect">
            <a:avLst/>
          </a:prstGeom>
          <a:noFill/>
        </p:spPr>
      </p:pic>
      <p:sp>
        <p:nvSpPr>
          <p:cNvPr id="7" name="Sous-titre 2"/>
          <p:cNvSpPr txBox="1">
            <a:spLocks/>
          </p:cNvSpPr>
          <p:nvPr/>
        </p:nvSpPr>
        <p:spPr>
          <a:xfrm>
            <a:off x="1907704" y="5373216"/>
            <a:ext cx="5184576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</a:pPr>
            <a:r>
              <a:rPr lang="fr-FR" sz="3200" dirty="0" err="1" smtClean="0">
                <a:solidFill>
                  <a:srgbClr val="FF0000"/>
                </a:solidFill>
              </a:rPr>
              <a:t>launcher</a:t>
            </a:r>
            <a:r>
              <a:rPr kumimoji="0" lang="fr-FR" sz="32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 clic sur l </a:t>
            </a:r>
            <a:r>
              <a:rPr kumimoji="0" lang="fr-FR" sz="3200" b="0" i="0" u="none" strike="noStrike" kern="120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img</a:t>
            </a:r>
            <a:r>
              <a:rPr kumimoji="0" lang="fr-FR" sz="32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)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412776"/>
            <a:ext cx="8229600" cy="1143000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1026" name="Picture 2" descr="C:\Users\Ixion Anathor\Desktop\survival game stf\menu power\fo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Sous-titre 2"/>
          <p:cNvSpPr txBox="1">
            <a:spLocks/>
          </p:cNvSpPr>
          <p:nvPr/>
        </p:nvSpPr>
        <p:spPr>
          <a:xfrm>
            <a:off x="1259632" y="2636912"/>
            <a:ext cx="3456384" cy="288032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1259632" y="2636912"/>
            <a:ext cx="4248472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12">
            <a:hlinkClick r:id="rId4" action="ppaction://hlinksldjump"/>
          </p:cNvPr>
          <p:cNvSpPr/>
          <p:nvPr/>
        </p:nvSpPr>
        <p:spPr>
          <a:xfrm>
            <a:off x="2987824" y="1916832"/>
            <a:ext cx="3024336" cy="216024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2987824" y="2276872"/>
            <a:ext cx="3024336" cy="216024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2987824" y="2636912"/>
            <a:ext cx="3024336" cy="216024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hlinkClick r:id="" action="ppaction://noaction"/>
          </p:cNvPr>
          <p:cNvSpPr/>
          <p:nvPr/>
        </p:nvSpPr>
        <p:spPr>
          <a:xfrm>
            <a:off x="2987824" y="2996952"/>
            <a:ext cx="3024336" cy="216024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Ixion Anathor\Desktop\survival game stf\menu power\espace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2" cy="6858000"/>
          </a:xfrm>
          <a:prstGeom prst="rect">
            <a:avLst/>
          </a:prstGeom>
          <a:noFill/>
        </p:spPr>
      </p:pic>
      <p:sp>
        <p:nvSpPr>
          <p:cNvPr id="30" name="Rectangle 29"/>
          <p:cNvSpPr/>
          <p:nvPr/>
        </p:nvSpPr>
        <p:spPr>
          <a:xfrm>
            <a:off x="6156176" y="0"/>
            <a:ext cx="2304256" cy="764704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1259632" y="2636912"/>
            <a:ext cx="3456384" cy="288032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1259632" y="2636912"/>
            <a:ext cx="4248472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12">
            <a:hlinkClick r:id="rId4" action="ppaction://hlinksldjump"/>
          </p:cNvPr>
          <p:cNvSpPr/>
          <p:nvPr/>
        </p:nvSpPr>
        <p:spPr>
          <a:xfrm>
            <a:off x="2987824" y="1916832"/>
            <a:ext cx="3024336" cy="216024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2987824" y="2276872"/>
            <a:ext cx="3024336" cy="216024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2987824" y="2636912"/>
            <a:ext cx="3024336" cy="216024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hlinkClick r:id="" action="ppaction://noaction"/>
          </p:cNvPr>
          <p:cNvSpPr/>
          <p:nvPr/>
        </p:nvSpPr>
        <p:spPr>
          <a:xfrm>
            <a:off x="2987824" y="2996952"/>
            <a:ext cx="3024336" cy="216024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Sous-titre 2"/>
          <p:cNvSpPr txBox="1">
            <a:spLocks/>
          </p:cNvSpPr>
          <p:nvPr/>
        </p:nvSpPr>
        <p:spPr>
          <a:xfrm>
            <a:off x="107504" y="116632"/>
            <a:ext cx="5184576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fr-FR" sz="3200" dirty="0" err="1" smtClean="0">
                <a:solidFill>
                  <a:srgbClr val="FF0000"/>
                </a:solidFill>
              </a:rPr>
              <a:t>Multijoueurs</a:t>
            </a:r>
            <a:r>
              <a:rPr lang="fr-FR" sz="3200" dirty="0" smtClean="0">
                <a:solidFill>
                  <a:srgbClr val="FF0000"/>
                </a:solidFill>
              </a:rPr>
              <a:t>: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fr-FR" sz="3200" dirty="0" smtClean="0">
              <a:solidFill>
                <a:srgbClr val="FF0000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fr-FR" sz="3200" dirty="0"/>
          </a:p>
        </p:txBody>
      </p:sp>
      <p:sp>
        <p:nvSpPr>
          <p:cNvPr id="17" name="Rectangle 16"/>
          <p:cNvSpPr/>
          <p:nvPr/>
        </p:nvSpPr>
        <p:spPr>
          <a:xfrm>
            <a:off x="1691680" y="1556792"/>
            <a:ext cx="6264696" cy="2520280"/>
          </a:xfrm>
          <a:prstGeom prst="rect">
            <a:avLst/>
          </a:prstGeom>
          <a:solidFill>
            <a:schemeClr val="accent1"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 droite 17"/>
          <p:cNvSpPr/>
          <p:nvPr/>
        </p:nvSpPr>
        <p:spPr>
          <a:xfrm>
            <a:off x="7308304" y="2276872"/>
            <a:ext cx="432048" cy="93610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74" name="Picture 2" descr="C:\Users\Ixion Anathor\Desktop\survival game stf\menu power\croiseur 1.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7703" y="1988840"/>
            <a:ext cx="2401825" cy="1656184"/>
          </a:xfrm>
          <a:prstGeom prst="rect">
            <a:avLst/>
          </a:prstGeom>
          <a:noFill/>
        </p:spPr>
      </p:pic>
      <p:pic>
        <p:nvPicPr>
          <p:cNvPr id="3075" name="Picture 3" descr="C:\Users\Ixion Anathor\Desktop\survival game stf\menu power\croiseur 1.3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0" y="1950717"/>
            <a:ext cx="2448272" cy="1694306"/>
          </a:xfrm>
          <a:prstGeom prst="rect">
            <a:avLst/>
          </a:prstGeom>
          <a:noFill/>
        </p:spPr>
      </p:pic>
      <p:sp>
        <p:nvSpPr>
          <p:cNvPr id="20" name="Rectangle 19"/>
          <p:cNvSpPr/>
          <p:nvPr/>
        </p:nvSpPr>
        <p:spPr>
          <a:xfrm>
            <a:off x="4572000" y="1916832"/>
            <a:ext cx="2448272" cy="1728192"/>
          </a:xfrm>
          <a:prstGeom prst="rect">
            <a:avLst/>
          </a:prstGeom>
          <a:blipFill dpi="0" rotWithShape="1">
            <a:blip r:embed="rId7" cstate="print">
              <a:alphaModFix amt="41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7164288" y="2276872"/>
            <a:ext cx="711696" cy="999728"/>
          </a:xfrm>
          <a:prstGeom prst="rect">
            <a:avLst/>
          </a:prstGeom>
          <a:blipFill dpi="0" rotWithShape="1">
            <a:blip r:embed="rId8" cstate="print">
              <a:alphaModFix amt="41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Sous-titre 2"/>
          <p:cNvSpPr txBox="1">
            <a:spLocks/>
          </p:cNvSpPr>
          <p:nvPr/>
        </p:nvSpPr>
        <p:spPr>
          <a:xfrm>
            <a:off x="2267744" y="1628800"/>
            <a:ext cx="1647800" cy="27964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3200" noProof="0" dirty="0" smtClean="0"/>
              <a:t>Trx130  croiseur de la fédération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fr-FR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Sous-titre 2"/>
          <p:cNvSpPr txBox="1">
            <a:spLocks/>
          </p:cNvSpPr>
          <p:nvPr/>
        </p:nvSpPr>
        <p:spPr>
          <a:xfrm>
            <a:off x="4860032" y="1556792"/>
            <a:ext cx="1647800" cy="288032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3200" dirty="0" smtClean="0"/>
              <a:t>Bidule truc je sais pas comment l appeler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Sous-titre 2"/>
          <p:cNvSpPr txBox="1">
            <a:spLocks/>
          </p:cNvSpPr>
          <p:nvPr/>
        </p:nvSpPr>
        <p:spPr>
          <a:xfrm>
            <a:off x="4932040" y="1916832"/>
            <a:ext cx="1647800" cy="279648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3200" noProof="0" dirty="0" err="1" smtClean="0">
                <a:solidFill>
                  <a:srgbClr val="FF0000"/>
                </a:solidFill>
              </a:rPr>
              <a:t>debloquable</a:t>
            </a:r>
            <a:r>
              <a:rPr lang="fr-FR" sz="3200" noProof="0" dirty="0" smtClean="0">
                <a:solidFill>
                  <a:srgbClr val="FF0000"/>
                </a:solidFill>
              </a:rPr>
              <a:t> a 3500 points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fr-FR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Sous-titre 2"/>
          <p:cNvSpPr txBox="1">
            <a:spLocks/>
          </p:cNvSpPr>
          <p:nvPr/>
        </p:nvSpPr>
        <p:spPr>
          <a:xfrm>
            <a:off x="1979712" y="3717032"/>
            <a:ext cx="2232248" cy="432048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3200" noProof="0" dirty="0" smtClean="0"/>
              <a:t>10 % découvert ( = 100 points)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3200" b="0" i="0" u="none" strike="noStrike" kern="1200" cap="none" spc="0" normalizeH="0" baseline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Points possible : 10000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Sous-titre 2"/>
          <p:cNvSpPr txBox="1">
            <a:spLocks/>
          </p:cNvSpPr>
          <p:nvPr/>
        </p:nvSpPr>
        <p:spPr>
          <a:xfrm>
            <a:off x="4788024" y="3645024"/>
            <a:ext cx="2088232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000" dirty="0" smtClean="0"/>
              <a:t>0</a:t>
            </a:r>
            <a:r>
              <a:rPr lang="fr-FR" sz="1000" noProof="0" dirty="0" smtClean="0"/>
              <a:t> % </a:t>
            </a:r>
            <a:r>
              <a:rPr lang="fr-FR" sz="1000" noProof="0" dirty="0" err="1" smtClean="0"/>
              <a:t>decouvert</a:t>
            </a:r>
            <a:endParaRPr lang="fr-FR" sz="1000" noProof="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1000" b="0" i="0" u="none" strike="noStrike" kern="1200" cap="none" spc="0" normalizeH="0" baseline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Points possibles : 7500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fr-FR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Sous-titre 2"/>
          <p:cNvSpPr txBox="1">
            <a:spLocks/>
          </p:cNvSpPr>
          <p:nvPr/>
        </p:nvSpPr>
        <p:spPr>
          <a:xfrm>
            <a:off x="6444208" y="188640"/>
            <a:ext cx="1647800" cy="279648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3200" noProof="0" dirty="0" smtClean="0">
                <a:solidFill>
                  <a:srgbClr val="FF0000"/>
                </a:solidFill>
              </a:rPr>
              <a:t>Crédits : 100 points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Sous-titre 2"/>
          <p:cNvSpPr txBox="1">
            <a:spLocks/>
          </p:cNvSpPr>
          <p:nvPr/>
        </p:nvSpPr>
        <p:spPr>
          <a:xfrm>
            <a:off x="7020272" y="1844824"/>
            <a:ext cx="1008112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000" noProof="0" dirty="0" err="1" smtClean="0">
                <a:solidFill>
                  <a:srgbClr val="FF0000"/>
                </a:solidFill>
              </a:rPr>
              <a:t>Debloquable</a:t>
            </a:r>
            <a:r>
              <a:rPr lang="fr-FR" sz="1000" noProof="0" dirty="0" smtClean="0">
                <a:solidFill>
                  <a:srgbClr val="FF0000"/>
                </a:solidFill>
              </a:rPr>
              <a:t> a 6000 points</a:t>
            </a:r>
            <a:endParaRPr kumimoji="0" lang="fr-FR" sz="1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fr-FR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Sous-titre 2"/>
          <p:cNvSpPr txBox="1">
            <a:spLocks/>
          </p:cNvSpPr>
          <p:nvPr/>
        </p:nvSpPr>
        <p:spPr>
          <a:xfrm>
            <a:off x="3275856" y="188640"/>
            <a:ext cx="2304256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endParaRPr lang="fr-F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Ixion Anathor\Desktop\survival game stf\menu power\espace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2" cy="6858000"/>
          </a:xfrm>
          <a:prstGeom prst="rect">
            <a:avLst/>
          </a:prstGeom>
          <a:noFill/>
        </p:spPr>
      </p:pic>
      <p:sp>
        <p:nvSpPr>
          <p:cNvPr id="23" name="Rectangle 22"/>
          <p:cNvSpPr/>
          <p:nvPr/>
        </p:nvSpPr>
        <p:spPr>
          <a:xfrm>
            <a:off x="1691680" y="6021288"/>
            <a:ext cx="1224136" cy="648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1259632" y="2636912"/>
            <a:ext cx="3456384" cy="288032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1259632" y="2636912"/>
            <a:ext cx="4248472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12">
            <a:hlinkClick r:id="rId4" action="ppaction://hlinksldjump"/>
          </p:cNvPr>
          <p:cNvSpPr/>
          <p:nvPr/>
        </p:nvSpPr>
        <p:spPr>
          <a:xfrm>
            <a:off x="2987824" y="1916832"/>
            <a:ext cx="3024336" cy="216024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2987824" y="2276872"/>
            <a:ext cx="3024336" cy="216024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2987824" y="2636912"/>
            <a:ext cx="3024336" cy="216024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hlinkClick r:id="" action="ppaction://noaction"/>
          </p:cNvPr>
          <p:cNvSpPr/>
          <p:nvPr/>
        </p:nvSpPr>
        <p:spPr>
          <a:xfrm>
            <a:off x="2987824" y="2996952"/>
            <a:ext cx="3024336" cy="216024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Sous-titre 2"/>
          <p:cNvSpPr txBox="1">
            <a:spLocks/>
          </p:cNvSpPr>
          <p:nvPr/>
        </p:nvSpPr>
        <p:spPr>
          <a:xfrm>
            <a:off x="107504" y="116632"/>
            <a:ext cx="5184576" cy="720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fr-FR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Trx130  croiseur de la fédération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fr-FR" sz="3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91680" y="1556792"/>
            <a:ext cx="6264696" cy="2520280"/>
          </a:xfrm>
          <a:prstGeom prst="rect">
            <a:avLst/>
          </a:prstGeom>
          <a:solidFill>
            <a:schemeClr val="accent1"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 droite 17"/>
          <p:cNvSpPr/>
          <p:nvPr/>
        </p:nvSpPr>
        <p:spPr>
          <a:xfrm>
            <a:off x="7308304" y="2276872"/>
            <a:ext cx="432048" cy="93610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2" name="Picture 4" descr="C:\Users\Ixion Anathor\Desktop\survival game stf\menu power\croiseur 1.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124744"/>
            <a:ext cx="9144000" cy="4869160"/>
          </a:xfrm>
          <a:prstGeom prst="rect">
            <a:avLst/>
          </a:prstGeom>
          <a:noFill/>
        </p:spPr>
      </p:pic>
      <p:sp>
        <p:nvSpPr>
          <p:cNvPr id="20" name="Sous-titre 2"/>
          <p:cNvSpPr txBox="1">
            <a:spLocks/>
          </p:cNvSpPr>
          <p:nvPr/>
        </p:nvSpPr>
        <p:spPr>
          <a:xfrm>
            <a:off x="6444208" y="116632"/>
            <a:ext cx="1404664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fr-FR" sz="3200" b="1" dirty="0" smtClean="0">
                <a:ln w="18000">
                  <a:solidFill>
                    <a:srgbClr val="00B05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Jouer </a:t>
            </a:r>
            <a:endParaRPr lang="fr-FR" sz="3200" b="1" dirty="0" smtClean="0">
              <a:ln w="18000">
                <a:solidFill>
                  <a:srgbClr val="00B050"/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fr-FR" sz="3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796136" y="6021288"/>
            <a:ext cx="1800200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Sous-titre 2"/>
          <p:cNvSpPr txBox="1">
            <a:spLocks/>
          </p:cNvSpPr>
          <p:nvPr/>
        </p:nvSpPr>
        <p:spPr>
          <a:xfrm>
            <a:off x="5868144" y="6093296"/>
            <a:ext cx="1719808" cy="423664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fr-FR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Inviter des amis?</a:t>
            </a:r>
            <a:endParaRPr lang="fr-FR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2" name="Sous-titre 2"/>
          <p:cNvSpPr txBox="1">
            <a:spLocks/>
          </p:cNvSpPr>
          <p:nvPr/>
        </p:nvSpPr>
        <p:spPr>
          <a:xfrm>
            <a:off x="1763688" y="6093296"/>
            <a:ext cx="1719808" cy="423664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fr-FR" sz="3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Dans le groupe : 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fr-FR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/personne</a:t>
            </a:r>
            <a:endParaRPr lang="fr-FR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2"/>
          <p:cNvSpPr txBox="1">
            <a:spLocks/>
          </p:cNvSpPr>
          <p:nvPr/>
        </p:nvSpPr>
        <p:spPr>
          <a:xfrm>
            <a:off x="1259632" y="2636912"/>
            <a:ext cx="3456384" cy="288032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1259632" y="2636912"/>
            <a:ext cx="4248472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12">
            <a:hlinkClick r:id="rId2" action="ppaction://hlinksldjump"/>
          </p:cNvPr>
          <p:cNvSpPr/>
          <p:nvPr/>
        </p:nvSpPr>
        <p:spPr>
          <a:xfrm>
            <a:off x="2987824" y="1916832"/>
            <a:ext cx="3024336" cy="216024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2987824" y="2276872"/>
            <a:ext cx="3024336" cy="216024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2987824" y="2636912"/>
            <a:ext cx="3024336" cy="216024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hlinkClick r:id="" action="ppaction://noaction"/>
          </p:cNvPr>
          <p:cNvSpPr/>
          <p:nvPr/>
        </p:nvSpPr>
        <p:spPr>
          <a:xfrm>
            <a:off x="2987824" y="2996952"/>
            <a:ext cx="3024336" cy="216024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Sous-titre 2"/>
          <p:cNvSpPr txBox="1">
            <a:spLocks/>
          </p:cNvSpPr>
          <p:nvPr/>
        </p:nvSpPr>
        <p:spPr>
          <a:xfrm>
            <a:off x="107504" y="620688"/>
            <a:ext cx="5184576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3200" dirty="0" err="1" smtClean="0">
                <a:solidFill>
                  <a:srgbClr val="FF0000"/>
                </a:solidFill>
              </a:rPr>
              <a:t>multijoueurs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2"/>
          <p:cNvSpPr txBox="1">
            <a:spLocks/>
          </p:cNvSpPr>
          <p:nvPr/>
        </p:nvSpPr>
        <p:spPr>
          <a:xfrm>
            <a:off x="1259632" y="2636912"/>
            <a:ext cx="3456384" cy="288032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1259632" y="2636912"/>
            <a:ext cx="4248472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12">
            <a:hlinkClick r:id="rId2" action="ppaction://hlinksldjump"/>
          </p:cNvPr>
          <p:cNvSpPr/>
          <p:nvPr/>
        </p:nvSpPr>
        <p:spPr>
          <a:xfrm>
            <a:off x="2987824" y="1916832"/>
            <a:ext cx="3024336" cy="216024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2987824" y="2276872"/>
            <a:ext cx="3024336" cy="216024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2987824" y="2636912"/>
            <a:ext cx="3024336" cy="216024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hlinkClick r:id="" action="ppaction://noaction"/>
          </p:cNvPr>
          <p:cNvSpPr/>
          <p:nvPr/>
        </p:nvSpPr>
        <p:spPr>
          <a:xfrm>
            <a:off x="2987824" y="2996952"/>
            <a:ext cx="3024336" cy="216024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Sous-titre 2"/>
          <p:cNvSpPr txBox="1">
            <a:spLocks/>
          </p:cNvSpPr>
          <p:nvPr/>
        </p:nvSpPr>
        <p:spPr>
          <a:xfrm>
            <a:off x="107504" y="620688"/>
            <a:ext cx="5184576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3200" dirty="0" err="1" smtClean="0">
                <a:solidFill>
                  <a:srgbClr val="FF0000"/>
                </a:solidFill>
              </a:rPr>
              <a:t>multijoueurs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2"/>
          <p:cNvSpPr txBox="1">
            <a:spLocks/>
          </p:cNvSpPr>
          <p:nvPr/>
        </p:nvSpPr>
        <p:spPr>
          <a:xfrm>
            <a:off x="1259632" y="2636912"/>
            <a:ext cx="3456384" cy="288032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1259632" y="2636912"/>
            <a:ext cx="4248472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12">
            <a:hlinkClick r:id="rId2" action="ppaction://hlinksldjump"/>
          </p:cNvPr>
          <p:cNvSpPr/>
          <p:nvPr/>
        </p:nvSpPr>
        <p:spPr>
          <a:xfrm>
            <a:off x="2987824" y="1916832"/>
            <a:ext cx="3024336" cy="216024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2987824" y="2276872"/>
            <a:ext cx="3024336" cy="216024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2987824" y="2636912"/>
            <a:ext cx="3024336" cy="216024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hlinkClick r:id="" action="ppaction://noaction"/>
          </p:cNvPr>
          <p:cNvSpPr/>
          <p:nvPr/>
        </p:nvSpPr>
        <p:spPr>
          <a:xfrm>
            <a:off x="2987824" y="2996952"/>
            <a:ext cx="3024336" cy="216024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Sous-titre 2"/>
          <p:cNvSpPr txBox="1">
            <a:spLocks/>
          </p:cNvSpPr>
          <p:nvPr/>
        </p:nvSpPr>
        <p:spPr>
          <a:xfrm>
            <a:off x="107504" y="620688"/>
            <a:ext cx="5184576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3200" dirty="0" err="1" smtClean="0">
                <a:solidFill>
                  <a:srgbClr val="FF0000"/>
                </a:solidFill>
              </a:rPr>
              <a:t>multijoueurs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412776"/>
            <a:ext cx="8229600" cy="1143000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1026" name="Picture 2" descr="C:\Users\Ixion Anathor\Desktop\survival game stf\menu power\fon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Sous-titre 2"/>
          <p:cNvSpPr txBox="1">
            <a:spLocks/>
          </p:cNvSpPr>
          <p:nvPr/>
        </p:nvSpPr>
        <p:spPr>
          <a:xfrm>
            <a:off x="1259632" y="2636912"/>
            <a:ext cx="3456384" cy="288032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1259632" y="2636912"/>
            <a:ext cx="4248472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12">
            <a:hlinkClick r:id="rId3" action="ppaction://hlinksldjump"/>
          </p:cNvPr>
          <p:cNvSpPr/>
          <p:nvPr/>
        </p:nvSpPr>
        <p:spPr>
          <a:xfrm>
            <a:off x="2987824" y="1916832"/>
            <a:ext cx="3024336" cy="216024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2987824" y="2276872"/>
            <a:ext cx="3024336" cy="216024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2987824" y="2636912"/>
            <a:ext cx="3024336" cy="216024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hlinkClick r:id="" action="ppaction://noaction"/>
          </p:cNvPr>
          <p:cNvSpPr/>
          <p:nvPr/>
        </p:nvSpPr>
        <p:spPr>
          <a:xfrm>
            <a:off x="2987824" y="2996952"/>
            <a:ext cx="3024336" cy="216024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412776"/>
            <a:ext cx="8229600" cy="1143000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1026" name="Picture 2" descr="C:\Users\Ixion Anathor\Desktop\survival game stf\menu power\fon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Sous-titre 2"/>
          <p:cNvSpPr txBox="1">
            <a:spLocks/>
          </p:cNvSpPr>
          <p:nvPr/>
        </p:nvSpPr>
        <p:spPr>
          <a:xfrm>
            <a:off x="1259632" y="2636912"/>
            <a:ext cx="3456384" cy="288032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1259632" y="2636912"/>
            <a:ext cx="4248472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12">
            <a:hlinkClick r:id="rId3" action="ppaction://hlinksldjump"/>
          </p:cNvPr>
          <p:cNvSpPr/>
          <p:nvPr/>
        </p:nvSpPr>
        <p:spPr>
          <a:xfrm>
            <a:off x="2987824" y="1916832"/>
            <a:ext cx="3024336" cy="216024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2987824" y="2276872"/>
            <a:ext cx="3024336" cy="216024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2987824" y="2636912"/>
            <a:ext cx="3024336" cy="216024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hlinkClick r:id="" action="ppaction://noaction"/>
          </p:cNvPr>
          <p:cNvSpPr/>
          <p:nvPr/>
        </p:nvSpPr>
        <p:spPr>
          <a:xfrm>
            <a:off x="2987824" y="2996952"/>
            <a:ext cx="3024336" cy="216024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164</Words>
  <Application>Microsoft Office PowerPoint</Application>
  <PresentationFormat>Affichage à l'écran (4:3)</PresentationFormat>
  <Paragraphs>45</Paragraphs>
  <Slides>9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Voici le menu qui je le souhaite, sera modifier de façons optimal.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Voici le menu qui je le souhaite, sera modifier de façons optimal.</dc:title>
  <dc:creator>Ixion Anathor</dc:creator>
  <cp:lastModifiedBy>Ixion Anathor</cp:lastModifiedBy>
  <cp:revision>21</cp:revision>
  <dcterms:created xsi:type="dcterms:W3CDTF">2014-09-01T09:21:25Z</dcterms:created>
  <dcterms:modified xsi:type="dcterms:W3CDTF">2014-09-01T12:52:56Z</dcterms:modified>
</cp:coreProperties>
</file>