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A2279-1CF0-414B-9DF5-5F75CC1E0C6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34AF84-CFE4-44ED-A693-E883EE11E9E4}">
      <dgm:prSet/>
      <dgm:spPr/>
      <dgm:t>
        <a:bodyPr/>
        <a:lstStyle/>
        <a:p>
          <a:r>
            <a:rPr lang="en-US" dirty="0"/>
            <a:t>What is Text Classification?</a:t>
          </a:r>
        </a:p>
      </dgm:t>
    </dgm:pt>
    <dgm:pt modelId="{1A25FBEE-B5D3-4A69-AC51-7E46ECFBFE81}" type="parTrans" cxnId="{23D1B328-E0E2-4CF9-A711-B86BE3DF1C95}">
      <dgm:prSet/>
      <dgm:spPr/>
      <dgm:t>
        <a:bodyPr/>
        <a:lstStyle/>
        <a:p>
          <a:endParaRPr lang="en-US"/>
        </a:p>
      </dgm:t>
    </dgm:pt>
    <dgm:pt modelId="{19F031B4-27E9-4685-8F6D-7A4C5EB2E252}" type="sibTrans" cxnId="{23D1B328-E0E2-4CF9-A711-B86BE3DF1C95}">
      <dgm:prSet/>
      <dgm:spPr/>
      <dgm:t>
        <a:bodyPr/>
        <a:lstStyle/>
        <a:p>
          <a:endParaRPr lang="en-US"/>
        </a:p>
      </dgm:t>
    </dgm:pt>
    <dgm:pt modelId="{0F9346D9-96CB-41B7-BB3B-C4F92A318357}">
      <dgm:prSet/>
      <dgm:spPr/>
      <dgm:t>
        <a:bodyPr/>
        <a:lstStyle/>
        <a:p>
          <a:r>
            <a:rPr lang="en-US"/>
            <a:t>Dataset</a:t>
          </a:r>
        </a:p>
      </dgm:t>
    </dgm:pt>
    <dgm:pt modelId="{373D010D-3000-4235-9D3F-5E826BE439A7}" type="parTrans" cxnId="{4FC52868-CCD3-48B2-8E7E-A6816C285A2D}">
      <dgm:prSet/>
      <dgm:spPr/>
      <dgm:t>
        <a:bodyPr/>
        <a:lstStyle/>
        <a:p>
          <a:endParaRPr lang="en-US"/>
        </a:p>
      </dgm:t>
    </dgm:pt>
    <dgm:pt modelId="{6DCFCC40-3AF1-4322-BEFB-4FA8AEF9D7A5}" type="sibTrans" cxnId="{4FC52868-CCD3-48B2-8E7E-A6816C285A2D}">
      <dgm:prSet/>
      <dgm:spPr/>
      <dgm:t>
        <a:bodyPr/>
        <a:lstStyle/>
        <a:p>
          <a:endParaRPr lang="en-US"/>
        </a:p>
      </dgm:t>
    </dgm:pt>
    <dgm:pt modelId="{EDB97139-495B-4A00-962D-942DB70D2824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5008D07E-0CE2-40E4-9B96-AF640602B04B}" type="parTrans" cxnId="{ACD146D9-486B-4B21-BB55-2D0D41861053}">
      <dgm:prSet/>
      <dgm:spPr/>
      <dgm:t>
        <a:bodyPr/>
        <a:lstStyle/>
        <a:p>
          <a:endParaRPr lang="en-US"/>
        </a:p>
      </dgm:t>
    </dgm:pt>
    <dgm:pt modelId="{A47D2BA1-CC74-4337-9380-3650980253F3}" type="sibTrans" cxnId="{ACD146D9-486B-4B21-BB55-2D0D41861053}">
      <dgm:prSet/>
      <dgm:spPr/>
      <dgm:t>
        <a:bodyPr/>
        <a:lstStyle/>
        <a:p>
          <a:endParaRPr lang="en-US"/>
        </a:p>
      </dgm:t>
    </dgm:pt>
    <dgm:pt modelId="{9E33B52D-548C-49C6-BC24-DF9E891D6403}">
      <dgm:prSet/>
      <dgm:spPr/>
      <dgm:t>
        <a:bodyPr/>
        <a:lstStyle/>
        <a:p>
          <a:r>
            <a:rPr lang="en-US" dirty="0"/>
            <a:t>How to build a Text Classification model?</a:t>
          </a:r>
        </a:p>
      </dgm:t>
    </dgm:pt>
    <dgm:pt modelId="{6D375E6C-01DD-40CA-93D9-73F47873318A}" type="parTrans" cxnId="{77F1A44D-3EC1-4927-91D3-B04F2CD43B50}">
      <dgm:prSet/>
      <dgm:spPr/>
      <dgm:t>
        <a:bodyPr/>
        <a:lstStyle/>
        <a:p>
          <a:endParaRPr lang="en-US"/>
        </a:p>
      </dgm:t>
    </dgm:pt>
    <dgm:pt modelId="{D171DDD5-3E92-4204-B54C-5DED23E268E4}" type="sibTrans" cxnId="{77F1A44D-3EC1-4927-91D3-B04F2CD43B50}">
      <dgm:prSet/>
      <dgm:spPr/>
      <dgm:t>
        <a:bodyPr/>
        <a:lstStyle/>
        <a:p>
          <a:endParaRPr lang="en-US"/>
        </a:p>
      </dgm:t>
    </dgm:pt>
    <dgm:pt modelId="{E6058B76-5BE5-4FC7-9C46-C4A795A56ED1}">
      <dgm:prSet/>
      <dgm:spPr/>
      <dgm:t>
        <a:bodyPr/>
        <a:lstStyle/>
        <a:p>
          <a:r>
            <a:rPr lang="en-US"/>
            <a:t>Conclusion</a:t>
          </a:r>
        </a:p>
      </dgm:t>
    </dgm:pt>
    <dgm:pt modelId="{329F1A70-7AAF-4971-B2FD-5318B6D783DF}" type="parTrans" cxnId="{CC4484DB-B3EC-440B-A2DE-E700D16DD5B4}">
      <dgm:prSet/>
      <dgm:spPr/>
      <dgm:t>
        <a:bodyPr/>
        <a:lstStyle/>
        <a:p>
          <a:endParaRPr lang="en-US"/>
        </a:p>
      </dgm:t>
    </dgm:pt>
    <dgm:pt modelId="{A31314FB-FDE6-49D9-9E3C-8CF9ED6C0BA0}" type="sibTrans" cxnId="{CC4484DB-B3EC-440B-A2DE-E700D16DD5B4}">
      <dgm:prSet/>
      <dgm:spPr/>
      <dgm:t>
        <a:bodyPr/>
        <a:lstStyle/>
        <a:p>
          <a:endParaRPr lang="en-US"/>
        </a:p>
      </dgm:t>
    </dgm:pt>
    <dgm:pt modelId="{1A5DCBF7-1957-4993-B7BF-A374E4034E58}" type="pres">
      <dgm:prSet presAssocID="{1A7A2279-1CF0-414B-9DF5-5F75CC1E0C6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08160-9978-44C0-BFDA-3EFE9673B557}" type="pres">
      <dgm:prSet presAssocID="{1A7A2279-1CF0-414B-9DF5-5F75CC1E0C6F}" presName="dummyMaxCanvas" presStyleCnt="0">
        <dgm:presLayoutVars/>
      </dgm:prSet>
      <dgm:spPr/>
    </dgm:pt>
    <dgm:pt modelId="{134CE823-6469-48E7-90EA-6604151ADF4B}" type="pres">
      <dgm:prSet presAssocID="{1A7A2279-1CF0-414B-9DF5-5F75CC1E0C6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0448-EFF2-4D11-885C-7AD52FA84837}" type="pres">
      <dgm:prSet presAssocID="{1A7A2279-1CF0-414B-9DF5-5F75CC1E0C6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810C7-4F82-408F-92BB-CE2379424038}" type="pres">
      <dgm:prSet presAssocID="{1A7A2279-1CF0-414B-9DF5-5F75CC1E0C6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79D0-F64E-4465-9FAD-5B91ECEFAD54}" type="pres">
      <dgm:prSet presAssocID="{1A7A2279-1CF0-414B-9DF5-5F75CC1E0C6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19637-0D24-40B7-89AA-293B2522749B}" type="pres">
      <dgm:prSet presAssocID="{1A7A2279-1CF0-414B-9DF5-5F75CC1E0C6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C8CA3-FA05-4DE1-889A-A583F84D0EFA}" type="pres">
      <dgm:prSet presAssocID="{1A7A2279-1CF0-414B-9DF5-5F75CC1E0C6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DA041-84CA-42DA-A6B2-A46B8F046324}" type="pres">
      <dgm:prSet presAssocID="{1A7A2279-1CF0-414B-9DF5-5F75CC1E0C6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8556E-53CC-407E-A09A-4660D4FBA21A}" type="pres">
      <dgm:prSet presAssocID="{1A7A2279-1CF0-414B-9DF5-5F75CC1E0C6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6604D-3CD8-4DDF-B770-9B71506C1332}" type="pres">
      <dgm:prSet presAssocID="{1A7A2279-1CF0-414B-9DF5-5F75CC1E0C6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6DECC-1F00-41E7-941A-8C8611DD11F5}" type="pres">
      <dgm:prSet presAssocID="{1A7A2279-1CF0-414B-9DF5-5F75CC1E0C6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294D1-5176-4424-9DE4-879F9DDC6AAD}" type="pres">
      <dgm:prSet presAssocID="{1A7A2279-1CF0-414B-9DF5-5F75CC1E0C6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233A3-2AC5-411D-BA49-44944218087D}" type="pres">
      <dgm:prSet presAssocID="{1A7A2279-1CF0-414B-9DF5-5F75CC1E0C6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3CA86-796B-4F3C-93BB-F9BB5CD7816A}" type="pres">
      <dgm:prSet presAssocID="{1A7A2279-1CF0-414B-9DF5-5F75CC1E0C6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12161-4F79-421B-9849-E318251EEF86}" type="pres">
      <dgm:prSet presAssocID="{1A7A2279-1CF0-414B-9DF5-5F75CC1E0C6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48624-F1BE-4E50-A6F1-6343A72A06F8}" type="presOf" srcId="{E6058B76-5BE5-4FC7-9C46-C4A795A56ED1}" destId="{69419637-0D24-40B7-89AA-293B2522749B}" srcOrd="0" destOrd="0" presId="urn:microsoft.com/office/officeart/2005/8/layout/vProcess5"/>
    <dgm:cxn modelId="{77F1A44D-3EC1-4927-91D3-B04F2CD43B50}" srcId="{1A7A2279-1CF0-414B-9DF5-5F75CC1E0C6F}" destId="{9E33B52D-548C-49C6-BC24-DF9E891D6403}" srcOrd="3" destOrd="0" parTransId="{6D375E6C-01DD-40CA-93D9-73F47873318A}" sibTransId="{D171DDD5-3E92-4204-B54C-5DED23E268E4}"/>
    <dgm:cxn modelId="{FB25E7B1-EAA7-4B05-B236-A4E53C688792}" type="presOf" srcId="{CE34AF84-CFE4-44ED-A693-E883EE11E9E4}" destId="{134CE823-6469-48E7-90EA-6604151ADF4B}" srcOrd="0" destOrd="0" presId="urn:microsoft.com/office/officeart/2005/8/layout/vProcess5"/>
    <dgm:cxn modelId="{A1F6E9EC-1C6C-4A7A-BD52-477F05A4CF12}" type="presOf" srcId="{EDB97139-495B-4A00-962D-942DB70D2824}" destId="{289294D1-5176-4424-9DE4-879F9DDC6AAD}" srcOrd="1" destOrd="0" presId="urn:microsoft.com/office/officeart/2005/8/layout/vProcess5"/>
    <dgm:cxn modelId="{23D1B328-E0E2-4CF9-A711-B86BE3DF1C95}" srcId="{1A7A2279-1CF0-414B-9DF5-5F75CC1E0C6F}" destId="{CE34AF84-CFE4-44ED-A693-E883EE11E9E4}" srcOrd="0" destOrd="0" parTransId="{1A25FBEE-B5D3-4A69-AC51-7E46ECFBFE81}" sibTransId="{19F031B4-27E9-4685-8F6D-7A4C5EB2E252}"/>
    <dgm:cxn modelId="{5CF75EE8-821F-4157-A395-BA49C63171CD}" type="presOf" srcId="{6DCFCC40-3AF1-4322-BEFB-4FA8AEF9D7A5}" destId="{83E8556E-53CC-407E-A09A-4660D4FBA21A}" srcOrd="0" destOrd="0" presId="urn:microsoft.com/office/officeart/2005/8/layout/vProcess5"/>
    <dgm:cxn modelId="{7DC42ED8-2FD2-40E2-93ED-4C9A1D75B737}" type="presOf" srcId="{A47D2BA1-CC74-4337-9380-3650980253F3}" destId="{61DDA041-84CA-42DA-A6B2-A46B8F046324}" srcOrd="0" destOrd="0" presId="urn:microsoft.com/office/officeart/2005/8/layout/vProcess5"/>
    <dgm:cxn modelId="{253C69F1-1355-417A-9FA8-2934C484238C}" type="presOf" srcId="{EDB97139-495B-4A00-962D-942DB70D2824}" destId="{986A0448-EFF2-4D11-885C-7AD52FA84837}" srcOrd="0" destOrd="0" presId="urn:microsoft.com/office/officeart/2005/8/layout/vProcess5"/>
    <dgm:cxn modelId="{4FC52868-CCD3-48B2-8E7E-A6816C285A2D}" srcId="{1A7A2279-1CF0-414B-9DF5-5F75CC1E0C6F}" destId="{0F9346D9-96CB-41B7-BB3B-C4F92A318357}" srcOrd="2" destOrd="0" parTransId="{373D010D-3000-4235-9D3F-5E826BE439A7}" sibTransId="{6DCFCC40-3AF1-4322-BEFB-4FA8AEF9D7A5}"/>
    <dgm:cxn modelId="{6986DDC0-D0AA-4BBB-9E61-2B6F7CBFC03D}" type="presOf" srcId="{0F9346D9-96CB-41B7-BB3B-C4F92A318357}" destId="{3FD233A3-2AC5-411D-BA49-44944218087D}" srcOrd="1" destOrd="0" presId="urn:microsoft.com/office/officeart/2005/8/layout/vProcess5"/>
    <dgm:cxn modelId="{CC4484DB-B3EC-440B-A2DE-E700D16DD5B4}" srcId="{1A7A2279-1CF0-414B-9DF5-5F75CC1E0C6F}" destId="{E6058B76-5BE5-4FC7-9C46-C4A795A56ED1}" srcOrd="4" destOrd="0" parTransId="{329F1A70-7AAF-4971-B2FD-5318B6D783DF}" sibTransId="{A31314FB-FDE6-49D9-9E3C-8CF9ED6C0BA0}"/>
    <dgm:cxn modelId="{CC1751E3-70BB-425F-B5AD-C1D31CF74ABA}" type="presOf" srcId="{9E33B52D-548C-49C6-BC24-DF9E891D6403}" destId="{D17B79D0-F64E-4465-9FAD-5B91ECEFAD54}" srcOrd="0" destOrd="0" presId="urn:microsoft.com/office/officeart/2005/8/layout/vProcess5"/>
    <dgm:cxn modelId="{AD2FB225-3A8E-45FF-B1D0-DD5434B0726E}" type="presOf" srcId="{19F031B4-27E9-4685-8F6D-7A4C5EB2E252}" destId="{BBFC8CA3-FA05-4DE1-889A-A583F84D0EFA}" srcOrd="0" destOrd="0" presId="urn:microsoft.com/office/officeart/2005/8/layout/vProcess5"/>
    <dgm:cxn modelId="{75EA9031-2541-4BF3-9D95-533D3A2BFAA3}" type="presOf" srcId="{E6058B76-5BE5-4FC7-9C46-C4A795A56ED1}" destId="{19912161-4F79-421B-9849-E318251EEF86}" srcOrd="1" destOrd="0" presId="urn:microsoft.com/office/officeart/2005/8/layout/vProcess5"/>
    <dgm:cxn modelId="{ACD146D9-486B-4B21-BB55-2D0D41861053}" srcId="{1A7A2279-1CF0-414B-9DF5-5F75CC1E0C6F}" destId="{EDB97139-495B-4A00-962D-942DB70D2824}" srcOrd="1" destOrd="0" parTransId="{5008D07E-0CE2-40E4-9B96-AF640602B04B}" sibTransId="{A47D2BA1-CC74-4337-9380-3650980253F3}"/>
    <dgm:cxn modelId="{7ACCB7A9-0B2B-47A1-A659-DE5305EBFA2E}" type="presOf" srcId="{0F9346D9-96CB-41B7-BB3B-C4F92A318357}" destId="{6CD810C7-4F82-408F-92BB-CE2379424038}" srcOrd="0" destOrd="0" presId="urn:microsoft.com/office/officeart/2005/8/layout/vProcess5"/>
    <dgm:cxn modelId="{573BE99A-2514-47B5-AC6A-D97165DF4C6F}" type="presOf" srcId="{D171DDD5-3E92-4204-B54C-5DED23E268E4}" destId="{6146604D-3CD8-4DDF-B770-9B71506C1332}" srcOrd="0" destOrd="0" presId="urn:microsoft.com/office/officeart/2005/8/layout/vProcess5"/>
    <dgm:cxn modelId="{12F28825-D8A5-4992-B30C-1DBCADFF4692}" type="presOf" srcId="{CE34AF84-CFE4-44ED-A693-E883EE11E9E4}" destId="{F666DECC-1F00-41E7-941A-8C8611DD11F5}" srcOrd="1" destOrd="0" presId="urn:microsoft.com/office/officeart/2005/8/layout/vProcess5"/>
    <dgm:cxn modelId="{806B5865-3EAA-4FC4-97E4-3039C236D828}" type="presOf" srcId="{9E33B52D-548C-49C6-BC24-DF9E891D6403}" destId="{9AB3CA86-796B-4F3C-93BB-F9BB5CD7816A}" srcOrd="1" destOrd="0" presId="urn:microsoft.com/office/officeart/2005/8/layout/vProcess5"/>
    <dgm:cxn modelId="{20F2247E-C779-460B-97C3-B2D1A0A69C61}" type="presOf" srcId="{1A7A2279-1CF0-414B-9DF5-5F75CC1E0C6F}" destId="{1A5DCBF7-1957-4993-B7BF-A374E4034E58}" srcOrd="0" destOrd="0" presId="urn:microsoft.com/office/officeart/2005/8/layout/vProcess5"/>
    <dgm:cxn modelId="{0A842580-2952-4B9E-9FA1-19A82881246D}" type="presParOf" srcId="{1A5DCBF7-1957-4993-B7BF-A374E4034E58}" destId="{76408160-9978-44C0-BFDA-3EFE9673B557}" srcOrd="0" destOrd="0" presId="urn:microsoft.com/office/officeart/2005/8/layout/vProcess5"/>
    <dgm:cxn modelId="{08004069-8CF8-42A3-9B3E-01C99A38E9ED}" type="presParOf" srcId="{1A5DCBF7-1957-4993-B7BF-A374E4034E58}" destId="{134CE823-6469-48E7-90EA-6604151ADF4B}" srcOrd="1" destOrd="0" presId="urn:microsoft.com/office/officeart/2005/8/layout/vProcess5"/>
    <dgm:cxn modelId="{833AE177-896C-4BF4-A317-814844D4D3DF}" type="presParOf" srcId="{1A5DCBF7-1957-4993-B7BF-A374E4034E58}" destId="{986A0448-EFF2-4D11-885C-7AD52FA84837}" srcOrd="2" destOrd="0" presId="urn:microsoft.com/office/officeart/2005/8/layout/vProcess5"/>
    <dgm:cxn modelId="{224F9804-9B6F-44B9-A750-A490CEB31539}" type="presParOf" srcId="{1A5DCBF7-1957-4993-B7BF-A374E4034E58}" destId="{6CD810C7-4F82-408F-92BB-CE2379424038}" srcOrd="3" destOrd="0" presId="urn:microsoft.com/office/officeart/2005/8/layout/vProcess5"/>
    <dgm:cxn modelId="{1B81FB56-1EB9-47AF-9A0D-92E77801809D}" type="presParOf" srcId="{1A5DCBF7-1957-4993-B7BF-A374E4034E58}" destId="{D17B79D0-F64E-4465-9FAD-5B91ECEFAD54}" srcOrd="4" destOrd="0" presId="urn:microsoft.com/office/officeart/2005/8/layout/vProcess5"/>
    <dgm:cxn modelId="{4EE81A11-21A8-4350-9CC7-4EC2A5602A82}" type="presParOf" srcId="{1A5DCBF7-1957-4993-B7BF-A374E4034E58}" destId="{69419637-0D24-40B7-89AA-293B2522749B}" srcOrd="5" destOrd="0" presId="urn:microsoft.com/office/officeart/2005/8/layout/vProcess5"/>
    <dgm:cxn modelId="{2978DE2F-5501-4077-AABC-1C9D11B78186}" type="presParOf" srcId="{1A5DCBF7-1957-4993-B7BF-A374E4034E58}" destId="{BBFC8CA3-FA05-4DE1-889A-A583F84D0EFA}" srcOrd="6" destOrd="0" presId="urn:microsoft.com/office/officeart/2005/8/layout/vProcess5"/>
    <dgm:cxn modelId="{2DA6BD3A-0FE2-4352-83C4-544025A43B7A}" type="presParOf" srcId="{1A5DCBF7-1957-4993-B7BF-A374E4034E58}" destId="{61DDA041-84CA-42DA-A6B2-A46B8F046324}" srcOrd="7" destOrd="0" presId="urn:microsoft.com/office/officeart/2005/8/layout/vProcess5"/>
    <dgm:cxn modelId="{F689016D-8D7C-4992-BFC2-C28A122DC7ED}" type="presParOf" srcId="{1A5DCBF7-1957-4993-B7BF-A374E4034E58}" destId="{83E8556E-53CC-407E-A09A-4660D4FBA21A}" srcOrd="8" destOrd="0" presId="urn:microsoft.com/office/officeart/2005/8/layout/vProcess5"/>
    <dgm:cxn modelId="{F7351486-8382-4A3E-8741-54841FEDEFF6}" type="presParOf" srcId="{1A5DCBF7-1957-4993-B7BF-A374E4034E58}" destId="{6146604D-3CD8-4DDF-B770-9B71506C1332}" srcOrd="9" destOrd="0" presId="urn:microsoft.com/office/officeart/2005/8/layout/vProcess5"/>
    <dgm:cxn modelId="{2D2BEA9F-4139-4B24-A498-A5C78B556B51}" type="presParOf" srcId="{1A5DCBF7-1957-4993-B7BF-A374E4034E58}" destId="{F666DECC-1F00-41E7-941A-8C8611DD11F5}" srcOrd="10" destOrd="0" presId="urn:microsoft.com/office/officeart/2005/8/layout/vProcess5"/>
    <dgm:cxn modelId="{AA16893D-14E8-44B6-820E-FFB5B3FEE564}" type="presParOf" srcId="{1A5DCBF7-1957-4993-B7BF-A374E4034E58}" destId="{289294D1-5176-4424-9DE4-879F9DDC6AAD}" srcOrd="11" destOrd="0" presId="urn:microsoft.com/office/officeart/2005/8/layout/vProcess5"/>
    <dgm:cxn modelId="{9A7933F1-B4BD-45E0-A11D-CC997875900A}" type="presParOf" srcId="{1A5DCBF7-1957-4993-B7BF-A374E4034E58}" destId="{3FD233A3-2AC5-411D-BA49-44944218087D}" srcOrd="12" destOrd="0" presId="urn:microsoft.com/office/officeart/2005/8/layout/vProcess5"/>
    <dgm:cxn modelId="{60F2F8BF-B6F2-42B5-A147-B229CF6FE4C3}" type="presParOf" srcId="{1A5DCBF7-1957-4993-B7BF-A374E4034E58}" destId="{9AB3CA86-796B-4F3C-93BB-F9BB5CD7816A}" srcOrd="13" destOrd="0" presId="urn:microsoft.com/office/officeart/2005/8/layout/vProcess5"/>
    <dgm:cxn modelId="{F232ED49-8552-4EB2-8186-4846A05B6708}" type="presParOf" srcId="{1A5DCBF7-1957-4993-B7BF-A374E4034E58}" destId="{19912161-4F79-421B-9849-E318251EEF8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E823-6469-48E7-90EA-6604151ADF4B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is Text Classification?</a:t>
          </a:r>
        </a:p>
      </dsp:txBody>
      <dsp:txXfrm>
        <a:off x="19960" y="19960"/>
        <a:ext cx="6929848" cy="641574"/>
      </dsp:txXfrm>
    </dsp:sp>
    <dsp:sp modelId="{986A0448-EFF2-4D11-885C-7AD52FA84837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Support Vector Machine</a:t>
          </a:r>
        </a:p>
      </dsp:txBody>
      <dsp:txXfrm>
        <a:off x="598318" y="796106"/>
        <a:ext cx="6683718" cy="641574"/>
      </dsp:txXfrm>
    </dsp:sp>
    <dsp:sp modelId="{6CD810C7-4F82-408F-92BB-CE2379424038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Dataset</a:t>
          </a:r>
        </a:p>
      </dsp:txBody>
      <dsp:txXfrm>
        <a:off x="1176676" y="1572252"/>
        <a:ext cx="6683718" cy="641574"/>
      </dsp:txXfrm>
    </dsp:sp>
    <dsp:sp modelId="{D17B79D0-F64E-4465-9FAD-5B91ECEFAD54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How to build a Text Classification model?</a:t>
          </a:r>
        </a:p>
      </dsp:txBody>
      <dsp:txXfrm>
        <a:off x="1755033" y="2348399"/>
        <a:ext cx="6683718" cy="641574"/>
      </dsp:txXfrm>
    </dsp:sp>
    <dsp:sp modelId="{69419637-0D24-40B7-89AA-293B2522749B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Conclusion</a:t>
          </a:r>
        </a:p>
      </dsp:txBody>
      <dsp:txXfrm>
        <a:off x="2333392" y="3124545"/>
        <a:ext cx="6683718" cy="641574"/>
      </dsp:txXfrm>
    </dsp:sp>
    <dsp:sp modelId="{BBFC8CA3-FA05-4DE1-889A-A583F84D0EFA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401664" y="497869"/>
        <a:ext cx="243635" cy="333336"/>
      </dsp:txXfrm>
    </dsp:sp>
    <dsp:sp modelId="{61DDA041-84CA-42DA-A6B2-A46B8F046324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980022" y="1274015"/>
        <a:ext cx="243635" cy="333336"/>
      </dsp:txXfrm>
    </dsp:sp>
    <dsp:sp modelId="{83E8556E-53CC-407E-A09A-4660D4FBA21A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8558380" y="2038804"/>
        <a:ext cx="243635" cy="333336"/>
      </dsp:txXfrm>
    </dsp:sp>
    <dsp:sp modelId="{6146604D-3CD8-4DDF-B770-9B71506C1332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84873-483B-4BD7-A62C-1504BBB54D2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B211D99A-0462-4393-AD9D-C240D0EA8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78CE11-B8B6-4A20-AEEE-B808DAB9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Subject</a:t>
            </a:r>
            <a:r>
              <a:rPr lang="en-US"/>
              <a:t>: </a:t>
            </a:r>
            <a:r>
              <a:rPr lang="en-US" smtClean="0"/>
              <a:t>Cs114.k11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1C3799-2850-4228-B6B2-68B3FCD84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1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B694F8-3835-4AD0-ACAD-D474F90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Introduction:</a:t>
            </a: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68F9FDE4-4629-47C9-9311-3E97A784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224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9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C52F523-EF3C-4262-B2EE-2C01FD79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Text Classification</a:t>
            </a:r>
          </a:p>
        </p:txBody>
      </p:sp>
      <p:pic>
        <p:nvPicPr>
          <p:cNvPr id="1026" name="Picture 2" descr="What is Text Classification">
            <a:extLst>
              <a:ext uri="{FF2B5EF4-FFF2-40B4-BE49-F238E27FC236}">
                <a16:creationId xmlns:a16="http://schemas.microsoft.com/office/drawing/2014/main" id="{09277FA8-AEC4-4FF2-B5C5-B4B538672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568284"/>
            <a:ext cx="10916463" cy="26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7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B832076-4119-4AE6-A114-4B4A2F76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 (SVM)</a:t>
            </a:r>
          </a:p>
        </p:txBody>
      </p:sp>
      <p:pic>
        <p:nvPicPr>
          <p:cNvPr id="7" name="Picture 4" descr="HÃ¬nh áº£nh cÃ³ liÃªn quan">
            <a:extLst>
              <a:ext uri="{FF2B5EF4-FFF2-40B4-BE49-F238E27FC236}">
                <a16:creationId xmlns:a16="http://schemas.microsoft.com/office/drawing/2014/main" id="{9104AC88-8FE9-4372-963B-65313ACE6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9" y="1126460"/>
            <a:ext cx="548640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res.cloudinary.com/dwsci6bri/image/upload/v1557909594/1upnote/2018/svm-2.jpg">
            <a:extLst>
              <a:ext uri="{FF2B5EF4-FFF2-40B4-BE49-F238E27FC236}">
                <a16:creationId xmlns:a16="http://schemas.microsoft.com/office/drawing/2014/main" id="{FB74EB4D-CA8F-4B69-BB08-EF8C88C700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301" y="865859"/>
            <a:ext cx="5486400" cy="30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79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F782A7-077E-4699-B469-0F035B6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133C9823-B523-457C-B1DA-99745986B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r="1" b="13323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ining process in Text Classification">
            <a:extLst>
              <a:ext uri="{FF2B5EF4-FFF2-40B4-BE49-F238E27FC236}">
                <a16:creationId xmlns:a16="http://schemas.microsoft.com/office/drawing/2014/main" id="{47DEFB42-3919-4507-9025-15E078A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04"/>
            <a:ext cx="12192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diction process in Text Classification">
            <a:extLst>
              <a:ext uri="{FF2B5EF4-FFF2-40B4-BE49-F238E27FC236}">
                <a16:creationId xmlns:a16="http://schemas.microsoft.com/office/drawing/2014/main" id="{69C1B963-10AC-478C-8C5D-FDDBBE6D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672"/>
            <a:ext cx="12192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0236"/>
      </p:ext>
    </p:extLst>
  </p:cSld>
  <p:clrMapOvr>
    <a:masterClrMapping/>
  </p:clrMapOvr>
</p:sld>
</file>

<file path=ppt/theme/theme1.xml><?xml version="1.0" encoding="utf-8"?>
<a:theme xmlns:a="http://schemas.openxmlformats.org/drawingml/2006/main" name="Phong cách hoài niệm">
  <a:themeElements>
    <a:clrScheme name="Phong cách 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Phong cách hoài niệm</vt:lpstr>
      <vt:lpstr>TEXT CLASSIFICATION</vt:lpstr>
      <vt:lpstr>Introduction:</vt:lpstr>
      <vt:lpstr>Text Classification</vt:lpstr>
      <vt:lpstr>Support Vector Machine (SVM)</vt:lpstr>
      <vt:lpstr>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THUAN PHAM</dc:creator>
  <cp:lastModifiedBy>hoangwp2000@gmail.com</cp:lastModifiedBy>
  <cp:revision>4</cp:revision>
  <dcterms:created xsi:type="dcterms:W3CDTF">2019-05-29T01:34:01Z</dcterms:created>
  <dcterms:modified xsi:type="dcterms:W3CDTF">2020-08-15T14:37:26Z</dcterms:modified>
</cp:coreProperties>
</file>