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9" y="3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5BB98B-6490-444C-93A2-631123733B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044804-9B87-4552-8B68-FE9EA558CABB}">
      <dgm:prSet/>
      <dgm:spPr/>
      <dgm:t>
        <a:bodyPr/>
        <a:lstStyle/>
        <a:p>
          <a:r>
            <a:rPr lang="es-ES"/>
            <a:t>Frontend(React +Vite)-&gt; Interfaz de usuario</a:t>
          </a:r>
          <a:endParaRPr lang="en-US"/>
        </a:p>
      </dgm:t>
    </dgm:pt>
    <dgm:pt modelId="{898C9E0D-0151-4D18-A4B6-D89841A33A32}" type="parTrans" cxnId="{A5FB23F1-13A7-4831-B871-AB3A74F7C4C8}">
      <dgm:prSet/>
      <dgm:spPr/>
      <dgm:t>
        <a:bodyPr/>
        <a:lstStyle/>
        <a:p>
          <a:endParaRPr lang="en-US"/>
        </a:p>
      </dgm:t>
    </dgm:pt>
    <dgm:pt modelId="{7E08A7D0-510A-4DF5-B373-A48F4C593429}" type="sibTrans" cxnId="{A5FB23F1-13A7-4831-B871-AB3A74F7C4C8}">
      <dgm:prSet/>
      <dgm:spPr/>
      <dgm:t>
        <a:bodyPr/>
        <a:lstStyle/>
        <a:p>
          <a:endParaRPr lang="en-US"/>
        </a:p>
      </dgm:t>
    </dgm:pt>
    <dgm:pt modelId="{05841D69-00E9-42EE-B828-489D17FD8C88}">
      <dgm:prSet/>
      <dgm:spPr/>
      <dgm:t>
        <a:bodyPr/>
        <a:lstStyle/>
        <a:p>
          <a:r>
            <a:rPr lang="es-ES" b="0" dirty="0" err="1"/>
            <a:t>Backend</a:t>
          </a:r>
          <a:r>
            <a:rPr lang="es-ES" b="0" dirty="0"/>
            <a:t> (Node.js + Express.js) </a:t>
          </a:r>
          <a:r>
            <a:rPr lang="es-ES" dirty="0"/>
            <a:t>→ Procesa las solicitudes.</a:t>
          </a:r>
          <a:endParaRPr lang="en-US" dirty="0"/>
        </a:p>
      </dgm:t>
    </dgm:pt>
    <dgm:pt modelId="{A5D4034A-571E-4E91-A674-BCD47850F5B8}" type="parTrans" cxnId="{866816EE-3398-4204-B098-0BC7C8C286F7}">
      <dgm:prSet/>
      <dgm:spPr/>
      <dgm:t>
        <a:bodyPr/>
        <a:lstStyle/>
        <a:p>
          <a:endParaRPr lang="en-US"/>
        </a:p>
      </dgm:t>
    </dgm:pt>
    <dgm:pt modelId="{38AD11F1-2A33-43BE-B461-C9C614F4C83B}" type="sibTrans" cxnId="{866816EE-3398-4204-B098-0BC7C8C286F7}">
      <dgm:prSet/>
      <dgm:spPr/>
      <dgm:t>
        <a:bodyPr/>
        <a:lstStyle/>
        <a:p>
          <a:endParaRPr lang="en-US"/>
        </a:p>
      </dgm:t>
    </dgm:pt>
    <dgm:pt modelId="{C1108925-B8AC-4DBB-A19B-8174951BD460}">
      <dgm:prSet/>
      <dgm:spPr/>
      <dgm:t>
        <a:bodyPr/>
        <a:lstStyle/>
        <a:p>
          <a:r>
            <a:rPr lang="es-ES" b="0" dirty="0"/>
            <a:t>Base de datos (SQLite)</a:t>
          </a:r>
          <a:r>
            <a:rPr lang="es-ES" dirty="0"/>
            <a:t> → Almacena los mensajes.</a:t>
          </a:r>
          <a:endParaRPr lang="en-US" dirty="0"/>
        </a:p>
      </dgm:t>
    </dgm:pt>
    <dgm:pt modelId="{63150B05-2829-48BF-AFAB-991C0DEA9C97}" type="parTrans" cxnId="{4216D082-CCF3-4760-B106-C584F99EADBC}">
      <dgm:prSet/>
      <dgm:spPr/>
      <dgm:t>
        <a:bodyPr/>
        <a:lstStyle/>
        <a:p>
          <a:endParaRPr lang="en-US"/>
        </a:p>
      </dgm:t>
    </dgm:pt>
    <dgm:pt modelId="{A3D7DC53-14AA-4FF7-911F-74D1D8233506}" type="sibTrans" cxnId="{4216D082-CCF3-4760-B106-C584F99EADBC}">
      <dgm:prSet/>
      <dgm:spPr/>
      <dgm:t>
        <a:bodyPr/>
        <a:lstStyle/>
        <a:p>
          <a:endParaRPr lang="en-US"/>
        </a:p>
      </dgm:t>
    </dgm:pt>
    <dgm:pt modelId="{EADD5658-2DEF-4A06-90A5-C4ABB4298705}">
      <dgm:prSet/>
      <dgm:spPr/>
      <dgm:t>
        <a:bodyPr/>
        <a:lstStyle/>
        <a:p>
          <a:r>
            <a:rPr lang="es-ES" b="0" dirty="0"/>
            <a:t>Comunicación en tiempo real (Socket.io) </a:t>
          </a:r>
          <a:r>
            <a:rPr lang="es-ES" dirty="0"/>
            <a:t>→ Envía y recibe mensajes.</a:t>
          </a:r>
          <a:endParaRPr lang="en-US" dirty="0"/>
        </a:p>
      </dgm:t>
    </dgm:pt>
    <dgm:pt modelId="{3FF2EEF0-8DEC-4361-A844-C564428043E4}" type="parTrans" cxnId="{A6266B92-31DF-429E-985F-DCEDA46747FA}">
      <dgm:prSet/>
      <dgm:spPr/>
      <dgm:t>
        <a:bodyPr/>
        <a:lstStyle/>
        <a:p>
          <a:endParaRPr lang="en-US"/>
        </a:p>
      </dgm:t>
    </dgm:pt>
    <dgm:pt modelId="{3A5B48FC-1CDD-4761-8D23-0666607DC88A}" type="sibTrans" cxnId="{A6266B92-31DF-429E-985F-DCEDA46747FA}">
      <dgm:prSet/>
      <dgm:spPr/>
      <dgm:t>
        <a:bodyPr/>
        <a:lstStyle/>
        <a:p>
          <a:endParaRPr lang="en-US"/>
        </a:p>
      </dgm:t>
    </dgm:pt>
    <dgm:pt modelId="{FB212BF5-AFC6-4251-8D47-5BD4B755790C}" type="pres">
      <dgm:prSet presAssocID="{B15BB98B-6490-444C-93A2-631123733B31}" presName="root" presStyleCnt="0">
        <dgm:presLayoutVars>
          <dgm:dir/>
          <dgm:resizeHandles val="exact"/>
        </dgm:presLayoutVars>
      </dgm:prSet>
      <dgm:spPr/>
    </dgm:pt>
    <dgm:pt modelId="{9BE35884-CF3C-49A1-A8D2-F12C5C16096F}" type="pres">
      <dgm:prSet presAssocID="{03044804-9B87-4552-8B68-FE9EA558CABB}" presName="compNode" presStyleCnt="0"/>
      <dgm:spPr/>
    </dgm:pt>
    <dgm:pt modelId="{973683C4-8566-41F9-AA50-BB9EB1351EA9}" type="pres">
      <dgm:prSet presAssocID="{03044804-9B87-4552-8B68-FE9EA558CABB}" presName="bgRect" presStyleLbl="bgShp" presStyleIdx="0" presStyleCnt="4"/>
      <dgm:spPr/>
    </dgm:pt>
    <dgm:pt modelId="{4CAEE36E-6D15-4B49-A3E6-2F27A5706608}" type="pres">
      <dgm:prSet presAssocID="{03044804-9B87-4552-8B68-FE9EA558CA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ítulos"/>
        </a:ext>
      </dgm:extLst>
    </dgm:pt>
    <dgm:pt modelId="{168A56EA-CB42-4995-9D2A-5245E76365FD}" type="pres">
      <dgm:prSet presAssocID="{03044804-9B87-4552-8B68-FE9EA558CABB}" presName="spaceRect" presStyleCnt="0"/>
      <dgm:spPr/>
    </dgm:pt>
    <dgm:pt modelId="{D6C10356-4C3A-4E47-B2F5-E7D6FF7BB352}" type="pres">
      <dgm:prSet presAssocID="{03044804-9B87-4552-8B68-FE9EA558CABB}" presName="parTx" presStyleLbl="revTx" presStyleIdx="0" presStyleCnt="4">
        <dgm:presLayoutVars>
          <dgm:chMax val="0"/>
          <dgm:chPref val="0"/>
        </dgm:presLayoutVars>
      </dgm:prSet>
      <dgm:spPr/>
    </dgm:pt>
    <dgm:pt modelId="{004A5D75-70D7-4C0E-AA85-918EF23532C1}" type="pres">
      <dgm:prSet presAssocID="{7E08A7D0-510A-4DF5-B373-A48F4C593429}" presName="sibTrans" presStyleCnt="0"/>
      <dgm:spPr/>
    </dgm:pt>
    <dgm:pt modelId="{52BFEEAC-49AD-456E-B2F1-C7420E76F062}" type="pres">
      <dgm:prSet presAssocID="{05841D69-00E9-42EE-B828-489D17FD8C88}" presName="compNode" presStyleCnt="0"/>
      <dgm:spPr/>
    </dgm:pt>
    <dgm:pt modelId="{F20032B0-4CB2-4197-8E63-459D5B7D7641}" type="pres">
      <dgm:prSet presAssocID="{05841D69-00E9-42EE-B828-489D17FD8C88}" presName="bgRect" presStyleLbl="bgShp" presStyleIdx="1" presStyleCnt="4"/>
      <dgm:spPr/>
    </dgm:pt>
    <dgm:pt modelId="{EF48DD3B-5B9C-4609-9941-600688D2A7FD}" type="pres">
      <dgm:prSet presAssocID="{05841D69-00E9-42EE-B828-489D17FD8C8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E3F5B9E3-4E46-4446-A748-CB7A45946325}" type="pres">
      <dgm:prSet presAssocID="{05841D69-00E9-42EE-B828-489D17FD8C88}" presName="spaceRect" presStyleCnt="0"/>
      <dgm:spPr/>
    </dgm:pt>
    <dgm:pt modelId="{DCF86D28-A550-4C03-A484-07D620ECB7F9}" type="pres">
      <dgm:prSet presAssocID="{05841D69-00E9-42EE-B828-489D17FD8C88}" presName="parTx" presStyleLbl="revTx" presStyleIdx="1" presStyleCnt="4">
        <dgm:presLayoutVars>
          <dgm:chMax val="0"/>
          <dgm:chPref val="0"/>
        </dgm:presLayoutVars>
      </dgm:prSet>
      <dgm:spPr/>
    </dgm:pt>
    <dgm:pt modelId="{DB5A21A4-E99A-4A2B-988E-D7D9E175939C}" type="pres">
      <dgm:prSet presAssocID="{38AD11F1-2A33-43BE-B461-C9C614F4C83B}" presName="sibTrans" presStyleCnt="0"/>
      <dgm:spPr/>
    </dgm:pt>
    <dgm:pt modelId="{32FD2D23-C86B-474E-B92B-338FCC716195}" type="pres">
      <dgm:prSet presAssocID="{C1108925-B8AC-4DBB-A19B-8174951BD460}" presName="compNode" presStyleCnt="0"/>
      <dgm:spPr/>
    </dgm:pt>
    <dgm:pt modelId="{A02C41C1-42A7-4298-BCC3-3B85A3F5D83F}" type="pres">
      <dgm:prSet presAssocID="{C1108925-B8AC-4DBB-A19B-8174951BD460}" presName="bgRect" presStyleLbl="bgShp" presStyleIdx="2" presStyleCnt="4"/>
      <dgm:spPr/>
    </dgm:pt>
    <dgm:pt modelId="{4CBF31A3-03C8-4BFB-AB4E-6E4CA130FA5C}" type="pres">
      <dgm:prSet presAssocID="{C1108925-B8AC-4DBB-A19B-8174951BD46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5742BDAA-BA71-4D76-81D2-7A02B1A50E74}" type="pres">
      <dgm:prSet presAssocID="{C1108925-B8AC-4DBB-A19B-8174951BD460}" presName="spaceRect" presStyleCnt="0"/>
      <dgm:spPr/>
    </dgm:pt>
    <dgm:pt modelId="{FBEA9E7C-F1A5-4389-BFC7-D3AAD67AD170}" type="pres">
      <dgm:prSet presAssocID="{C1108925-B8AC-4DBB-A19B-8174951BD460}" presName="parTx" presStyleLbl="revTx" presStyleIdx="2" presStyleCnt="4">
        <dgm:presLayoutVars>
          <dgm:chMax val="0"/>
          <dgm:chPref val="0"/>
        </dgm:presLayoutVars>
      </dgm:prSet>
      <dgm:spPr/>
    </dgm:pt>
    <dgm:pt modelId="{FF53ED3A-0C69-44CC-9803-001C0338D51E}" type="pres">
      <dgm:prSet presAssocID="{A3D7DC53-14AA-4FF7-911F-74D1D8233506}" presName="sibTrans" presStyleCnt="0"/>
      <dgm:spPr/>
    </dgm:pt>
    <dgm:pt modelId="{7C49E9CC-5E51-432F-821F-F9CF587F83EA}" type="pres">
      <dgm:prSet presAssocID="{EADD5658-2DEF-4A06-90A5-C4ABB4298705}" presName="compNode" presStyleCnt="0"/>
      <dgm:spPr/>
    </dgm:pt>
    <dgm:pt modelId="{8837E63D-9576-4A4A-9325-F8F0C6BB51A0}" type="pres">
      <dgm:prSet presAssocID="{EADD5658-2DEF-4A06-90A5-C4ABB4298705}" presName="bgRect" presStyleLbl="bgShp" presStyleIdx="3" presStyleCnt="4"/>
      <dgm:spPr/>
    </dgm:pt>
    <dgm:pt modelId="{A9C5E51C-E3D6-45A1-B22B-83241522D2E7}" type="pres">
      <dgm:prSet presAssocID="{EADD5658-2DEF-4A06-90A5-C4ABB42987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9E0CD108-6BBC-490A-B1C8-BFC5E5780CF0}" type="pres">
      <dgm:prSet presAssocID="{EADD5658-2DEF-4A06-90A5-C4ABB4298705}" presName="spaceRect" presStyleCnt="0"/>
      <dgm:spPr/>
    </dgm:pt>
    <dgm:pt modelId="{209FBC82-DA50-4AD2-96BF-F7C0505309BC}" type="pres">
      <dgm:prSet presAssocID="{EADD5658-2DEF-4A06-90A5-C4ABB429870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D359809-F300-419D-87C0-AAF9D7EDFDA6}" type="presOf" srcId="{05841D69-00E9-42EE-B828-489D17FD8C88}" destId="{DCF86D28-A550-4C03-A484-07D620ECB7F9}" srcOrd="0" destOrd="0" presId="urn:microsoft.com/office/officeart/2018/2/layout/IconVerticalSolidList"/>
    <dgm:cxn modelId="{E336D76C-C4FF-4926-ADCE-62C60A7ADF6B}" type="presOf" srcId="{EADD5658-2DEF-4A06-90A5-C4ABB4298705}" destId="{209FBC82-DA50-4AD2-96BF-F7C0505309BC}" srcOrd="0" destOrd="0" presId="urn:microsoft.com/office/officeart/2018/2/layout/IconVerticalSolidList"/>
    <dgm:cxn modelId="{9B74B775-8314-4CF8-B834-1DBC77A29D89}" type="presOf" srcId="{B15BB98B-6490-444C-93A2-631123733B31}" destId="{FB212BF5-AFC6-4251-8D47-5BD4B755790C}" srcOrd="0" destOrd="0" presId="urn:microsoft.com/office/officeart/2018/2/layout/IconVerticalSolidList"/>
    <dgm:cxn modelId="{4216D082-CCF3-4760-B106-C584F99EADBC}" srcId="{B15BB98B-6490-444C-93A2-631123733B31}" destId="{C1108925-B8AC-4DBB-A19B-8174951BD460}" srcOrd="2" destOrd="0" parTransId="{63150B05-2829-48BF-AFAB-991C0DEA9C97}" sibTransId="{A3D7DC53-14AA-4FF7-911F-74D1D8233506}"/>
    <dgm:cxn modelId="{A6266B92-31DF-429E-985F-DCEDA46747FA}" srcId="{B15BB98B-6490-444C-93A2-631123733B31}" destId="{EADD5658-2DEF-4A06-90A5-C4ABB4298705}" srcOrd="3" destOrd="0" parTransId="{3FF2EEF0-8DEC-4361-A844-C564428043E4}" sibTransId="{3A5B48FC-1CDD-4761-8D23-0666607DC88A}"/>
    <dgm:cxn modelId="{19E8F7B1-6504-4671-AE6B-8B8BD5848D10}" type="presOf" srcId="{C1108925-B8AC-4DBB-A19B-8174951BD460}" destId="{FBEA9E7C-F1A5-4389-BFC7-D3AAD67AD170}" srcOrd="0" destOrd="0" presId="urn:microsoft.com/office/officeart/2018/2/layout/IconVerticalSolidList"/>
    <dgm:cxn modelId="{866816EE-3398-4204-B098-0BC7C8C286F7}" srcId="{B15BB98B-6490-444C-93A2-631123733B31}" destId="{05841D69-00E9-42EE-B828-489D17FD8C88}" srcOrd="1" destOrd="0" parTransId="{A5D4034A-571E-4E91-A674-BCD47850F5B8}" sibTransId="{38AD11F1-2A33-43BE-B461-C9C614F4C83B}"/>
    <dgm:cxn modelId="{324FF5F0-587A-46CD-9B73-5A3D2366B165}" type="presOf" srcId="{03044804-9B87-4552-8B68-FE9EA558CABB}" destId="{D6C10356-4C3A-4E47-B2F5-E7D6FF7BB352}" srcOrd="0" destOrd="0" presId="urn:microsoft.com/office/officeart/2018/2/layout/IconVerticalSolidList"/>
    <dgm:cxn modelId="{A5FB23F1-13A7-4831-B871-AB3A74F7C4C8}" srcId="{B15BB98B-6490-444C-93A2-631123733B31}" destId="{03044804-9B87-4552-8B68-FE9EA558CABB}" srcOrd="0" destOrd="0" parTransId="{898C9E0D-0151-4D18-A4B6-D89841A33A32}" sibTransId="{7E08A7D0-510A-4DF5-B373-A48F4C593429}"/>
    <dgm:cxn modelId="{760F7746-F278-4D66-8F62-7FA2B3988ABF}" type="presParOf" srcId="{FB212BF5-AFC6-4251-8D47-5BD4B755790C}" destId="{9BE35884-CF3C-49A1-A8D2-F12C5C16096F}" srcOrd="0" destOrd="0" presId="urn:microsoft.com/office/officeart/2018/2/layout/IconVerticalSolidList"/>
    <dgm:cxn modelId="{BEBFF5EE-94BF-4D3F-85A8-8EAC02035D4F}" type="presParOf" srcId="{9BE35884-CF3C-49A1-A8D2-F12C5C16096F}" destId="{973683C4-8566-41F9-AA50-BB9EB1351EA9}" srcOrd="0" destOrd="0" presId="urn:microsoft.com/office/officeart/2018/2/layout/IconVerticalSolidList"/>
    <dgm:cxn modelId="{6A1EAC7E-8626-456E-8636-84497F1A2CB2}" type="presParOf" srcId="{9BE35884-CF3C-49A1-A8D2-F12C5C16096F}" destId="{4CAEE36E-6D15-4B49-A3E6-2F27A5706608}" srcOrd="1" destOrd="0" presId="urn:microsoft.com/office/officeart/2018/2/layout/IconVerticalSolidList"/>
    <dgm:cxn modelId="{EC871002-9B67-421C-8939-54EBCED1D824}" type="presParOf" srcId="{9BE35884-CF3C-49A1-A8D2-F12C5C16096F}" destId="{168A56EA-CB42-4995-9D2A-5245E76365FD}" srcOrd="2" destOrd="0" presId="urn:microsoft.com/office/officeart/2018/2/layout/IconVerticalSolidList"/>
    <dgm:cxn modelId="{56DE1F1B-E2A2-4571-A32F-02C455DB3C11}" type="presParOf" srcId="{9BE35884-CF3C-49A1-A8D2-F12C5C16096F}" destId="{D6C10356-4C3A-4E47-B2F5-E7D6FF7BB352}" srcOrd="3" destOrd="0" presId="urn:microsoft.com/office/officeart/2018/2/layout/IconVerticalSolidList"/>
    <dgm:cxn modelId="{35B7F66B-1593-43A1-8B87-BE66D5B91DE5}" type="presParOf" srcId="{FB212BF5-AFC6-4251-8D47-5BD4B755790C}" destId="{004A5D75-70D7-4C0E-AA85-918EF23532C1}" srcOrd="1" destOrd="0" presId="urn:microsoft.com/office/officeart/2018/2/layout/IconVerticalSolidList"/>
    <dgm:cxn modelId="{3C80D111-669B-4B10-99D2-9828173AE437}" type="presParOf" srcId="{FB212BF5-AFC6-4251-8D47-5BD4B755790C}" destId="{52BFEEAC-49AD-456E-B2F1-C7420E76F062}" srcOrd="2" destOrd="0" presId="urn:microsoft.com/office/officeart/2018/2/layout/IconVerticalSolidList"/>
    <dgm:cxn modelId="{36E9887C-F319-4AEB-BFA5-1928FAC7A1A0}" type="presParOf" srcId="{52BFEEAC-49AD-456E-B2F1-C7420E76F062}" destId="{F20032B0-4CB2-4197-8E63-459D5B7D7641}" srcOrd="0" destOrd="0" presId="urn:microsoft.com/office/officeart/2018/2/layout/IconVerticalSolidList"/>
    <dgm:cxn modelId="{FA5596E6-374C-465E-9DBC-4E9EF1A430DD}" type="presParOf" srcId="{52BFEEAC-49AD-456E-B2F1-C7420E76F062}" destId="{EF48DD3B-5B9C-4609-9941-600688D2A7FD}" srcOrd="1" destOrd="0" presId="urn:microsoft.com/office/officeart/2018/2/layout/IconVerticalSolidList"/>
    <dgm:cxn modelId="{03B4EB85-2DA5-4A4C-B22D-579DCE5A6C31}" type="presParOf" srcId="{52BFEEAC-49AD-456E-B2F1-C7420E76F062}" destId="{E3F5B9E3-4E46-4446-A748-CB7A45946325}" srcOrd="2" destOrd="0" presId="urn:microsoft.com/office/officeart/2018/2/layout/IconVerticalSolidList"/>
    <dgm:cxn modelId="{644E9AFA-B76B-4125-A5F8-A4E06D92A1A6}" type="presParOf" srcId="{52BFEEAC-49AD-456E-B2F1-C7420E76F062}" destId="{DCF86D28-A550-4C03-A484-07D620ECB7F9}" srcOrd="3" destOrd="0" presId="urn:microsoft.com/office/officeart/2018/2/layout/IconVerticalSolidList"/>
    <dgm:cxn modelId="{8FBA8069-D642-4F37-BAA6-07C42AC7F123}" type="presParOf" srcId="{FB212BF5-AFC6-4251-8D47-5BD4B755790C}" destId="{DB5A21A4-E99A-4A2B-988E-D7D9E175939C}" srcOrd="3" destOrd="0" presId="urn:microsoft.com/office/officeart/2018/2/layout/IconVerticalSolidList"/>
    <dgm:cxn modelId="{75417B3F-469C-42F5-AAA3-296FE0925457}" type="presParOf" srcId="{FB212BF5-AFC6-4251-8D47-5BD4B755790C}" destId="{32FD2D23-C86B-474E-B92B-338FCC716195}" srcOrd="4" destOrd="0" presId="urn:microsoft.com/office/officeart/2018/2/layout/IconVerticalSolidList"/>
    <dgm:cxn modelId="{D0B6F225-0C7F-49C7-BD21-DB508F7C63DB}" type="presParOf" srcId="{32FD2D23-C86B-474E-B92B-338FCC716195}" destId="{A02C41C1-42A7-4298-BCC3-3B85A3F5D83F}" srcOrd="0" destOrd="0" presId="urn:microsoft.com/office/officeart/2018/2/layout/IconVerticalSolidList"/>
    <dgm:cxn modelId="{5F67E495-6301-4662-98A9-8534806722A7}" type="presParOf" srcId="{32FD2D23-C86B-474E-B92B-338FCC716195}" destId="{4CBF31A3-03C8-4BFB-AB4E-6E4CA130FA5C}" srcOrd="1" destOrd="0" presId="urn:microsoft.com/office/officeart/2018/2/layout/IconVerticalSolidList"/>
    <dgm:cxn modelId="{F482C615-1941-4799-AF01-E2D769AE3614}" type="presParOf" srcId="{32FD2D23-C86B-474E-B92B-338FCC716195}" destId="{5742BDAA-BA71-4D76-81D2-7A02B1A50E74}" srcOrd="2" destOrd="0" presId="urn:microsoft.com/office/officeart/2018/2/layout/IconVerticalSolidList"/>
    <dgm:cxn modelId="{34C6A0D9-6725-4441-B4D9-67EA8EEE7C25}" type="presParOf" srcId="{32FD2D23-C86B-474E-B92B-338FCC716195}" destId="{FBEA9E7C-F1A5-4389-BFC7-D3AAD67AD170}" srcOrd="3" destOrd="0" presId="urn:microsoft.com/office/officeart/2018/2/layout/IconVerticalSolidList"/>
    <dgm:cxn modelId="{739C5374-1EBE-49D9-A12A-E889C261A237}" type="presParOf" srcId="{FB212BF5-AFC6-4251-8D47-5BD4B755790C}" destId="{FF53ED3A-0C69-44CC-9803-001C0338D51E}" srcOrd="5" destOrd="0" presId="urn:microsoft.com/office/officeart/2018/2/layout/IconVerticalSolidList"/>
    <dgm:cxn modelId="{830A8FBC-359F-4C6C-A574-9B4928A3AF4A}" type="presParOf" srcId="{FB212BF5-AFC6-4251-8D47-5BD4B755790C}" destId="{7C49E9CC-5E51-432F-821F-F9CF587F83EA}" srcOrd="6" destOrd="0" presId="urn:microsoft.com/office/officeart/2018/2/layout/IconVerticalSolidList"/>
    <dgm:cxn modelId="{5C0AB9E8-0548-4E4F-A972-BBEFB90F5854}" type="presParOf" srcId="{7C49E9CC-5E51-432F-821F-F9CF587F83EA}" destId="{8837E63D-9576-4A4A-9325-F8F0C6BB51A0}" srcOrd="0" destOrd="0" presId="urn:microsoft.com/office/officeart/2018/2/layout/IconVerticalSolidList"/>
    <dgm:cxn modelId="{A83EF849-67B2-47D5-B625-2CF43F66C437}" type="presParOf" srcId="{7C49E9CC-5E51-432F-821F-F9CF587F83EA}" destId="{A9C5E51C-E3D6-45A1-B22B-83241522D2E7}" srcOrd="1" destOrd="0" presId="urn:microsoft.com/office/officeart/2018/2/layout/IconVerticalSolidList"/>
    <dgm:cxn modelId="{101C355B-9E0F-4192-8E1F-452FA2BDF640}" type="presParOf" srcId="{7C49E9CC-5E51-432F-821F-F9CF587F83EA}" destId="{9E0CD108-6BBC-490A-B1C8-BFC5E5780CF0}" srcOrd="2" destOrd="0" presId="urn:microsoft.com/office/officeart/2018/2/layout/IconVerticalSolidList"/>
    <dgm:cxn modelId="{365D6EAD-2354-4653-ACEF-A5DA2643F588}" type="presParOf" srcId="{7C49E9CC-5E51-432F-821F-F9CF587F83EA}" destId="{209FBC82-DA50-4AD2-96BF-F7C0505309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A7BDE1-11FF-4BF5-8792-770C739BA73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B9D7C28-4524-4B38-B0F1-4C94C2AFAFF4}">
      <dgm:prSet/>
      <dgm:spPr/>
      <dgm:t>
        <a:bodyPr/>
        <a:lstStyle/>
        <a:p>
          <a:pPr>
            <a:defRPr b="1"/>
          </a:pPr>
          <a:r>
            <a:rPr lang="es-ES" dirty="0"/>
            <a:t>Añadimos dependencias</a:t>
          </a:r>
          <a:endParaRPr lang="en-US" dirty="0"/>
        </a:p>
      </dgm:t>
    </dgm:pt>
    <dgm:pt modelId="{920D574D-5054-4174-B0A4-8E64420A5EB8}" type="parTrans" cxnId="{3FD2487A-1FF9-40D1-ACBB-AB099B651B76}">
      <dgm:prSet/>
      <dgm:spPr/>
      <dgm:t>
        <a:bodyPr/>
        <a:lstStyle/>
        <a:p>
          <a:endParaRPr lang="en-US"/>
        </a:p>
      </dgm:t>
    </dgm:pt>
    <dgm:pt modelId="{A4684ED0-E50B-4D6C-9CEF-3F9218537FEB}" type="sibTrans" cxnId="{3FD2487A-1FF9-40D1-ACBB-AB099B651B76}">
      <dgm:prSet/>
      <dgm:spPr/>
      <dgm:t>
        <a:bodyPr/>
        <a:lstStyle/>
        <a:p>
          <a:endParaRPr lang="en-US"/>
        </a:p>
      </dgm:t>
    </dgm:pt>
    <dgm:pt modelId="{D01898ED-38DE-4DCA-B3B7-24E791063624}">
      <dgm:prSet/>
      <dgm:spPr/>
      <dgm:t>
        <a:bodyPr/>
        <a:lstStyle/>
        <a:p>
          <a:pPr>
            <a:defRPr b="1"/>
          </a:pPr>
          <a:r>
            <a:rPr lang="es-ES"/>
            <a:t>pnpm add express socket.io cors better-sqlite3</a:t>
          </a:r>
          <a:endParaRPr lang="en-US"/>
        </a:p>
      </dgm:t>
    </dgm:pt>
    <dgm:pt modelId="{5DBD7006-6841-4995-AA86-50915EAE87C5}" type="parTrans" cxnId="{12A75B1C-C243-4F9F-B002-746D9B823DD8}">
      <dgm:prSet/>
      <dgm:spPr/>
      <dgm:t>
        <a:bodyPr/>
        <a:lstStyle/>
        <a:p>
          <a:endParaRPr lang="en-US"/>
        </a:p>
      </dgm:t>
    </dgm:pt>
    <dgm:pt modelId="{90BA027A-53E8-4A11-8385-6E7958C7B5A0}" type="sibTrans" cxnId="{12A75B1C-C243-4F9F-B002-746D9B823DD8}">
      <dgm:prSet/>
      <dgm:spPr/>
      <dgm:t>
        <a:bodyPr/>
        <a:lstStyle/>
        <a:p>
          <a:endParaRPr lang="en-US"/>
        </a:p>
      </dgm:t>
    </dgm:pt>
    <dgm:pt modelId="{2DA81ED5-E583-47B9-8126-DB8CF20530DB}">
      <dgm:prSet/>
      <dgm:spPr/>
      <dgm:t>
        <a:bodyPr/>
        <a:lstStyle/>
        <a:p>
          <a:pPr>
            <a:defRPr b="1"/>
          </a:pPr>
          <a:r>
            <a:rPr lang="es-ES"/>
            <a:t>Para ejecutar: </a:t>
          </a:r>
          <a:endParaRPr lang="en-US"/>
        </a:p>
      </dgm:t>
    </dgm:pt>
    <dgm:pt modelId="{B968712C-B0F7-4629-AEFF-D3EFA9D59E8B}" type="parTrans" cxnId="{180E86D5-3B0D-4E45-856A-5054E31F1A0C}">
      <dgm:prSet/>
      <dgm:spPr/>
      <dgm:t>
        <a:bodyPr/>
        <a:lstStyle/>
        <a:p>
          <a:endParaRPr lang="en-US"/>
        </a:p>
      </dgm:t>
    </dgm:pt>
    <dgm:pt modelId="{B7326CE7-FF68-44B3-8E13-E9F9EA217C8C}" type="sibTrans" cxnId="{180E86D5-3B0D-4E45-856A-5054E31F1A0C}">
      <dgm:prSet/>
      <dgm:spPr/>
      <dgm:t>
        <a:bodyPr/>
        <a:lstStyle/>
        <a:p>
          <a:endParaRPr lang="en-US"/>
        </a:p>
      </dgm:t>
    </dgm:pt>
    <dgm:pt modelId="{8E7C6B4A-E177-4E43-B47D-2968B4C0D2DB}">
      <dgm:prSet/>
      <dgm:spPr/>
      <dgm:t>
        <a:bodyPr/>
        <a:lstStyle/>
        <a:p>
          <a:r>
            <a:rPr lang="es-ES" dirty="0"/>
            <a:t>- </a:t>
          </a:r>
          <a:r>
            <a:rPr lang="es-ES" dirty="0" err="1"/>
            <a:t>pnpm</a:t>
          </a:r>
          <a:r>
            <a:rPr lang="es-ES" dirty="0"/>
            <a:t> </a:t>
          </a:r>
          <a:r>
            <a:rPr lang="es-ES" dirty="0" err="1"/>
            <a:t>tsc</a:t>
          </a:r>
          <a:r>
            <a:rPr lang="es-ES" dirty="0"/>
            <a:t> (solo necesario para </a:t>
          </a:r>
          <a:r>
            <a:rPr lang="es-ES" dirty="0" err="1"/>
            <a:t>typescript</a:t>
          </a:r>
          <a:r>
            <a:rPr lang="es-ES" dirty="0"/>
            <a:t>)</a:t>
          </a:r>
          <a:endParaRPr lang="en-US" dirty="0"/>
        </a:p>
      </dgm:t>
    </dgm:pt>
    <dgm:pt modelId="{E2C78619-F4DD-4F30-9128-C764A878F231}" type="parTrans" cxnId="{19FEC26F-C9F7-4EFE-9E4E-764EB4932F33}">
      <dgm:prSet/>
      <dgm:spPr/>
      <dgm:t>
        <a:bodyPr/>
        <a:lstStyle/>
        <a:p>
          <a:endParaRPr lang="en-US"/>
        </a:p>
      </dgm:t>
    </dgm:pt>
    <dgm:pt modelId="{26C8520D-31F1-464E-B9F1-215F71863A3B}" type="sibTrans" cxnId="{19FEC26F-C9F7-4EFE-9E4E-764EB4932F33}">
      <dgm:prSet/>
      <dgm:spPr/>
      <dgm:t>
        <a:bodyPr/>
        <a:lstStyle/>
        <a:p>
          <a:endParaRPr lang="en-US"/>
        </a:p>
      </dgm:t>
    </dgm:pt>
    <dgm:pt modelId="{D246A1CE-C3AD-4D0B-BAB1-ADE9CC209B3E}">
      <dgm:prSet/>
      <dgm:spPr/>
      <dgm:t>
        <a:bodyPr/>
        <a:lstStyle/>
        <a:p>
          <a:r>
            <a:rPr lang="es-ES" dirty="0"/>
            <a:t>- </a:t>
          </a:r>
          <a:r>
            <a:rPr lang="es-ES" dirty="0" err="1"/>
            <a:t>node</a:t>
          </a:r>
          <a:r>
            <a:rPr lang="es-ES" dirty="0"/>
            <a:t> ‘archivo generado </a:t>
          </a:r>
          <a:r>
            <a:rPr lang="es-ES" dirty="0" err="1"/>
            <a:t>js</a:t>
          </a:r>
          <a:r>
            <a:rPr lang="es-ES" dirty="0"/>
            <a:t>’</a:t>
          </a:r>
          <a:endParaRPr lang="en-US" dirty="0"/>
        </a:p>
      </dgm:t>
    </dgm:pt>
    <dgm:pt modelId="{306DAC75-CCA3-4FC7-B446-83EE04D0D9B2}" type="parTrans" cxnId="{03EE6F87-F779-4BFF-AA7F-21D21DEFA8C8}">
      <dgm:prSet/>
      <dgm:spPr/>
      <dgm:t>
        <a:bodyPr/>
        <a:lstStyle/>
        <a:p>
          <a:endParaRPr lang="en-US"/>
        </a:p>
      </dgm:t>
    </dgm:pt>
    <dgm:pt modelId="{FBB1F542-A2A6-4D84-964D-76E2C83181ED}" type="sibTrans" cxnId="{03EE6F87-F779-4BFF-AA7F-21D21DEFA8C8}">
      <dgm:prSet/>
      <dgm:spPr/>
      <dgm:t>
        <a:bodyPr/>
        <a:lstStyle/>
        <a:p>
          <a:endParaRPr lang="en-US"/>
        </a:p>
      </dgm:t>
    </dgm:pt>
    <dgm:pt modelId="{8410943D-9724-4B72-887B-648623C52D41}" type="pres">
      <dgm:prSet presAssocID="{24A7BDE1-11FF-4BF5-8792-770C739BA73E}" presName="root" presStyleCnt="0">
        <dgm:presLayoutVars>
          <dgm:dir/>
          <dgm:resizeHandles val="exact"/>
        </dgm:presLayoutVars>
      </dgm:prSet>
      <dgm:spPr/>
    </dgm:pt>
    <dgm:pt modelId="{9D49B198-3BCD-46C3-A81A-07039D899E48}" type="pres">
      <dgm:prSet presAssocID="{7B9D7C28-4524-4B38-B0F1-4C94C2AFAFF4}" presName="compNode" presStyleCnt="0"/>
      <dgm:spPr/>
    </dgm:pt>
    <dgm:pt modelId="{0CCA8D25-59D1-4FBD-A7A3-E20488E62A93}" type="pres">
      <dgm:prSet presAssocID="{7B9D7C28-4524-4B38-B0F1-4C94C2AFAF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B8F09D3B-8AF2-4966-BB9D-EF1A571BA7AD}" type="pres">
      <dgm:prSet presAssocID="{7B9D7C28-4524-4B38-B0F1-4C94C2AFAFF4}" presName="iconSpace" presStyleCnt="0"/>
      <dgm:spPr/>
    </dgm:pt>
    <dgm:pt modelId="{74D1E687-14AA-4373-8928-DF010F88C329}" type="pres">
      <dgm:prSet presAssocID="{7B9D7C28-4524-4B38-B0F1-4C94C2AFAFF4}" presName="parTx" presStyleLbl="revTx" presStyleIdx="0" presStyleCnt="6">
        <dgm:presLayoutVars>
          <dgm:chMax val="0"/>
          <dgm:chPref val="0"/>
        </dgm:presLayoutVars>
      </dgm:prSet>
      <dgm:spPr/>
    </dgm:pt>
    <dgm:pt modelId="{E01D72D6-D424-4CA1-8414-3C5349957AC9}" type="pres">
      <dgm:prSet presAssocID="{7B9D7C28-4524-4B38-B0F1-4C94C2AFAFF4}" presName="txSpace" presStyleCnt="0"/>
      <dgm:spPr/>
    </dgm:pt>
    <dgm:pt modelId="{02B40ACC-86D7-4699-948C-EFCA61053B71}" type="pres">
      <dgm:prSet presAssocID="{7B9D7C28-4524-4B38-B0F1-4C94C2AFAFF4}" presName="desTx" presStyleLbl="revTx" presStyleIdx="1" presStyleCnt="6">
        <dgm:presLayoutVars/>
      </dgm:prSet>
      <dgm:spPr/>
    </dgm:pt>
    <dgm:pt modelId="{B1F9DED7-1B46-4445-ADEF-3F4031ECB051}" type="pres">
      <dgm:prSet presAssocID="{A4684ED0-E50B-4D6C-9CEF-3F9218537FEB}" presName="sibTrans" presStyleCnt="0"/>
      <dgm:spPr/>
    </dgm:pt>
    <dgm:pt modelId="{36130F89-332C-4D75-93A5-310F508C7141}" type="pres">
      <dgm:prSet presAssocID="{D01898ED-38DE-4DCA-B3B7-24E791063624}" presName="compNode" presStyleCnt="0"/>
      <dgm:spPr/>
    </dgm:pt>
    <dgm:pt modelId="{A5779E7B-F3CD-4609-AA7D-9E6F05224959}" type="pres">
      <dgm:prSet presAssocID="{D01898ED-38DE-4DCA-B3B7-24E7910636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gregar"/>
        </a:ext>
      </dgm:extLst>
    </dgm:pt>
    <dgm:pt modelId="{11F5D2F5-1D3F-4436-BC72-B008812C8FAF}" type="pres">
      <dgm:prSet presAssocID="{D01898ED-38DE-4DCA-B3B7-24E791063624}" presName="iconSpace" presStyleCnt="0"/>
      <dgm:spPr/>
    </dgm:pt>
    <dgm:pt modelId="{56CCBCA5-CDE7-420D-98B0-6B977CDAC996}" type="pres">
      <dgm:prSet presAssocID="{D01898ED-38DE-4DCA-B3B7-24E791063624}" presName="parTx" presStyleLbl="revTx" presStyleIdx="2" presStyleCnt="6">
        <dgm:presLayoutVars>
          <dgm:chMax val="0"/>
          <dgm:chPref val="0"/>
        </dgm:presLayoutVars>
      </dgm:prSet>
      <dgm:spPr/>
    </dgm:pt>
    <dgm:pt modelId="{2EB0516B-41E5-45D7-BA5E-4E1DD2E862FD}" type="pres">
      <dgm:prSet presAssocID="{D01898ED-38DE-4DCA-B3B7-24E791063624}" presName="txSpace" presStyleCnt="0"/>
      <dgm:spPr/>
    </dgm:pt>
    <dgm:pt modelId="{47FECFF7-9A49-40A7-A302-B400178566F9}" type="pres">
      <dgm:prSet presAssocID="{D01898ED-38DE-4DCA-B3B7-24E791063624}" presName="desTx" presStyleLbl="revTx" presStyleIdx="3" presStyleCnt="6">
        <dgm:presLayoutVars/>
      </dgm:prSet>
      <dgm:spPr/>
    </dgm:pt>
    <dgm:pt modelId="{CD5F7916-4607-42E0-A988-493C46C07BB4}" type="pres">
      <dgm:prSet presAssocID="{90BA027A-53E8-4A11-8385-6E7958C7B5A0}" presName="sibTrans" presStyleCnt="0"/>
      <dgm:spPr/>
    </dgm:pt>
    <dgm:pt modelId="{8EF51270-F1C5-463B-BF84-A9A7788F8B88}" type="pres">
      <dgm:prSet presAssocID="{2DA81ED5-E583-47B9-8126-DB8CF20530DB}" presName="compNode" presStyleCnt="0"/>
      <dgm:spPr/>
    </dgm:pt>
    <dgm:pt modelId="{DCE8B20D-8FBF-488E-B1F6-4D6AEBA5EAE6}" type="pres">
      <dgm:prSet presAssocID="{2DA81ED5-E583-47B9-8126-DB8CF20530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"/>
        </a:ext>
      </dgm:extLst>
    </dgm:pt>
    <dgm:pt modelId="{F015D380-F7AC-4B0E-9C68-0A437A076FB7}" type="pres">
      <dgm:prSet presAssocID="{2DA81ED5-E583-47B9-8126-DB8CF20530DB}" presName="iconSpace" presStyleCnt="0"/>
      <dgm:spPr/>
    </dgm:pt>
    <dgm:pt modelId="{3DB72813-20E5-41CF-8E61-6E13B16D38FD}" type="pres">
      <dgm:prSet presAssocID="{2DA81ED5-E583-47B9-8126-DB8CF20530DB}" presName="parTx" presStyleLbl="revTx" presStyleIdx="4" presStyleCnt="6">
        <dgm:presLayoutVars>
          <dgm:chMax val="0"/>
          <dgm:chPref val="0"/>
        </dgm:presLayoutVars>
      </dgm:prSet>
      <dgm:spPr/>
    </dgm:pt>
    <dgm:pt modelId="{F827E321-CCE9-4E0A-AD46-EF1ADC0E98E6}" type="pres">
      <dgm:prSet presAssocID="{2DA81ED5-E583-47B9-8126-DB8CF20530DB}" presName="txSpace" presStyleCnt="0"/>
      <dgm:spPr/>
    </dgm:pt>
    <dgm:pt modelId="{67AB7C47-6060-4224-969B-FAA4BF172D42}" type="pres">
      <dgm:prSet presAssocID="{2DA81ED5-E583-47B9-8126-DB8CF20530DB}" presName="desTx" presStyleLbl="revTx" presStyleIdx="5" presStyleCnt="6" custScaleX="155122">
        <dgm:presLayoutVars/>
      </dgm:prSet>
      <dgm:spPr/>
    </dgm:pt>
  </dgm:ptLst>
  <dgm:cxnLst>
    <dgm:cxn modelId="{12A75B1C-C243-4F9F-B002-746D9B823DD8}" srcId="{24A7BDE1-11FF-4BF5-8792-770C739BA73E}" destId="{D01898ED-38DE-4DCA-B3B7-24E791063624}" srcOrd="1" destOrd="0" parTransId="{5DBD7006-6841-4995-AA86-50915EAE87C5}" sibTransId="{90BA027A-53E8-4A11-8385-6E7958C7B5A0}"/>
    <dgm:cxn modelId="{19FEC26F-C9F7-4EFE-9E4E-764EB4932F33}" srcId="{2DA81ED5-E583-47B9-8126-DB8CF20530DB}" destId="{8E7C6B4A-E177-4E43-B47D-2968B4C0D2DB}" srcOrd="0" destOrd="0" parTransId="{E2C78619-F4DD-4F30-9128-C764A878F231}" sibTransId="{26C8520D-31F1-464E-B9F1-215F71863A3B}"/>
    <dgm:cxn modelId="{10C52257-9CA5-4B44-BD67-25F07F2FD20E}" type="presOf" srcId="{7B9D7C28-4524-4B38-B0F1-4C94C2AFAFF4}" destId="{74D1E687-14AA-4373-8928-DF010F88C329}" srcOrd="0" destOrd="0" presId="urn:microsoft.com/office/officeart/2018/2/layout/IconLabelDescriptionList"/>
    <dgm:cxn modelId="{17B39578-445C-43C5-9731-1560BE626E83}" type="presOf" srcId="{2DA81ED5-E583-47B9-8126-DB8CF20530DB}" destId="{3DB72813-20E5-41CF-8E61-6E13B16D38FD}" srcOrd="0" destOrd="0" presId="urn:microsoft.com/office/officeart/2018/2/layout/IconLabelDescriptionList"/>
    <dgm:cxn modelId="{D985C279-DC0C-4AA9-B275-59B1C1517081}" type="presOf" srcId="{24A7BDE1-11FF-4BF5-8792-770C739BA73E}" destId="{8410943D-9724-4B72-887B-648623C52D41}" srcOrd="0" destOrd="0" presId="urn:microsoft.com/office/officeart/2018/2/layout/IconLabelDescriptionList"/>
    <dgm:cxn modelId="{3FD2487A-1FF9-40D1-ACBB-AB099B651B76}" srcId="{24A7BDE1-11FF-4BF5-8792-770C739BA73E}" destId="{7B9D7C28-4524-4B38-B0F1-4C94C2AFAFF4}" srcOrd="0" destOrd="0" parTransId="{920D574D-5054-4174-B0A4-8E64420A5EB8}" sibTransId="{A4684ED0-E50B-4D6C-9CEF-3F9218537FEB}"/>
    <dgm:cxn modelId="{03EE6F87-F779-4BFF-AA7F-21D21DEFA8C8}" srcId="{2DA81ED5-E583-47B9-8126-DB8CF20530DB}" destId="{D246A1CE-C3AD-4D0B-BAB1-ADE9CC209B3E}" srcOrd="1" destOrd="0" parTransId="{306DAC75-CCA3-4FC7-B446-83EE04D0D9B2}" sibTransId="{FBB1F542-A2A6-4D84-964D-76E2C83181ED}"/>
    <dgm:cxn modelId="{8CBDD599-5810-436B-80AC-0B680CEE1DE4}" type="presOf" srcId="{D246A1CE-C3AD-4D0B-BAB1-ADE9CC209B3E}" destId="{67AB7C47-6060-4224-969B-FAA4BF172D42}" srcOrd="0" destOrd="1" presId="urn:microsoft.com/office/officeart/2018/2/layout/IconLabelDescriptionList"/>
    <dgm:cxn modelId="{4D6A9D9A-5088-4AAC-A2D7-A44AB1D26CDE}" type="presOf" srcId="{8E7C6B4A-E177-4E43-B47D-2968B4C0D2DB}" destId="{67AB7C47-6060-4224-969B-FAA4BF172D42}" srcOrd="0" destOrd="0" presId="urn:microsoft.com/office/officeart/2018/2/layout/IconLabelDescriptionList"/>
    <dgm:cxn modelId="{180E86D5-3B0D-4E45-856A-5054E31F1A0C}" srcId="{24A7BDE1-11FF-4BF5-8792-770C739BA73E}" destId="{2DA81ED5-E583-47B9-8126-DB8CF20530DB}" srcOrd="2" destOrd="0" parTransId="{B968712C-B0F7-4629-AEFF-D3EFA9D59E8B}" sibTransId="{B7326CE7-FF68-44B3-8E13-E9F9EA217C8C}"/>
    <dgm:cxn modelId="{7F888ADD-455A-4638-876A-39134E563EE9}" type="presOf" srcId="{D01898ED-38DE-4DCA-B3B7-24E791063624}" destId="{56CCBCA5-CDE7-420D-98B0-6B977CDAC996}" srcOrd="0" destOrd="0" presId="urn:microsoft.com/office/officeart/2018/2/layout/IconLabelDescriptionList"/>
    <dgm:cxn modelId="{CD68486C-2DBC-4B35-AD47-9A0ABAB7A1EF}" type="presParOf" srcId="{8410943D-9724-4B72-887B-648623C52D41}" destId="{9D49B198-3BCD-46C3-A81A-07039D899E48}" srcOrd="0" destOrd="0" presId="urn:microsoft.com/office/officeart/2018/2/layout/IconLabelDescriptionList"/>
    <dgm:cxn modelId="{D3B8E137-2571-4AEC-98EF-0950D52E4B59}" type="presParOf" srcId="{9D49B198-3BCD-46C3-A81A-07039D899E48}" destId="{0CCA8D25-59D1-4FBD-A7A3-E20488E62A93}" srcOrd="0" destOrd="0" presId="urn:microsoft.com/office/officeart/2018/2/layout/IconLabelDescriptionList"/>
    <dgm:cxn modelId="{7461282A-7AF7-4A77-9A11-860CCA7A2D1F}" type="presParOf" srcId="{9D49B198-3BCD-46C3-A81A-07039D899E48}" destId="{B8F09D3B-8AF2-4966-BB9D-EF1A571BA7AD}" srcOrd="1" destOrd="0" presId="urn:microsoft.com/office/officeart/2018/2/layout/IconLabelDescriptionList"/>
    <dgm:cxn modelId="{3D104659-135A-4EE1-8ECB-B20454962C2B}" type="presParOf" srcId="{9D49B198-3BCD-46C3-A81A-07039D899E48}" destId="{74D1E687-14AA-4373-8928-DF010F88C329}" srcOrd="2" destOrd="0" presId="urn:microsoft.com/office/officeart/2018/2/layout/IconLabelDescriptionList"/>
    <dgm:cxn modelId="{46FDA2C8-0EE4-46EE-BA4A-7BA78F856206}" type="presParOf" srcId="{9D49B198-3BCD-46C3-A81A-07039D899E48}" destId="{E01D72D6-D424-4CA1-8414-3C5349957AC9}" srcOrd="3" destOrd="0" presId="urn:microsoft.com/office/officeart/2018/2/layout/IconLabelDescriptionList"/>
    <dgm:cxn modelId="{9B9649C1-4E61-4753-9697-00EF6F3345E6}" type="presParOf" srcId="{9D49B198-3BCD-46C3-A81A-07039D899E48}" destId="{02B40ACC-86D7-4699-948C-EFCA61053B71}" srcOrd="4" destOrd="0" presId="urn:microsoft.com/office/officeart/2018/2/layout/IconLabelDescriptionList"/>
    <dgm:cxn modelId="{9C75B509-D966-4E9B-9581-BEE326A8EE91}" type="presParOf" srcId="{8410943D-9724-4B72-887B-648623C52D41}" destId="{B1F9DED7-1B46-4445-ADEF-3F4031ECB051}" srcOrd="1" destOrd="0" presId="urn:microsoft.com/office/officeart/2018/2/layout/IconLabelDescriptionList"/>
    <dgm:cxn modelId="{69D6EB9E-EAED-40F6-BE29-67127375435B}" type="presParOf" srcId="{8410943D-9724-4B72-887B-648623C52D41}" destId="{36130F89-332C-4D75-93A5-310F508C7141}" srcOrd="2" destOrd="0" presId="urn:microsoft.com/office/officeart/2018/2/layout/IconLabelDescriptionList"/>
    <dgm:cxn modelId="{76F0092B-18E6-42CD-95E5-68CF27F507BA}" type="presParOf" srcId="{36130F89-332C-4D75-93A5-310F508C7141}" destId="{A5779E7B-F3CD-4609-AA7D-9E6F05224959}" srcOrd="0" destOrd="0" presId="urn:microsoft.com/office/officeart/2018/2/layout/IconLabelDescriptionList"/>
    <dgm:cxn modelId="{49F41FA5-8C22-4B73-B9A7-6710B4D4198A}" type="presParOf" srcId="{36130F89-332C-4D75-93A5-310F508C7141}" destId="{11F5D2F5-1D3F-4436-BC72-B008812C8FAF}" srcOrd="1" destOrd="0" presId="urn:microsoft.com/office/officeart/2018/2/layout/IconLabelDescriptionList"/>
    <dgm:cxn modelId="{876FFB1C-BB83-4BBA-97E5-866121F46E46}" type="presParOf" srcId="{36130F89-332C-4D75-93A5-310F508C7141}" destId="{56CCBCA5-CDE7-420D-98B0-6B977CDAC996}" srcOrd="2" destOrd="0" presId="urn:microsoft.com/office/officeart/2018/2/layout/IconLabelDescriptionList"/>
    <dgm:cxn modelId="{B9D9DD7D-C24E-4128-AC85-CBD216058B61}" type="presParOf" srcId="{36130F89-332C-4D75-93A5-310F508C7141}" destId="{2EB0516B-41E5-45D7-BA5E-4E1DD2E862FD}" srcOrd="3" destOrd="0" presId="urn:microsoft.com/office/officeart/2018/2/layout/IconLabelDescriptionList"/>
    <dgm:cxn modelId="{3FB529F0-07C0-4E8E-8C3A-3F417EC37A07}" type="presParOf" srcId="{36130F89-332C-4D75-93A5-310F508C7141}" destId="{47FECFF7-9A49-40A7-A302-B400178566F9}" srcOrd="4" destOrd="0" presId="urn:microsoft.com/office/officeart/2018/2/layout/IconLabelDescriptionList"/>
    <dgm:cxn modelId="{78D489EF-39ED-48BF-8AEB-6A2CC1BAD4B6}" type="presParOf" srcId="{8410943D-9724-4B72-887B-648623C52D41}" destId="{CD5F7916-4607-42E0-A988-493C46C07BB4}" srcOrd="3" destOrd="0" presId="urn:microsoft.com/office/officeart/2018/2/layout/IconLabelDescriptionList"/>
    <dgm:cxn modelId="{5F60C799-F59A-4A0C-B653-A6FAB13268B9}" type="presParOf" srcId="{8410943D-9724-4B72-887B-648623C52D41}" destId="{8EF51270-F1C5-463B-BF84-A9A7788F8B88}" srcOrd="4" destOrd="0" presId="urn:microsoft.com/office/officeart/2018/2/layout/IconLabelDescriptionList"/>
    <dgm:cxn modelId="{6152DB85-F218-42F8-9FFF-7995AD493193}" type="presParOf" srcId="{8EF51270-F1C5-463B-BF84-A9A7788F8B88}" destId="{DCE8B20D-8FBF-488E-B1F6-4D6AEBA5EAE6}" srcOrd="0" destOrd="0" presId="urn:microsoft.com/office/officeart/2018/2/layout/IconLabelDescriptionList"/>
    <dgm:cxn modelId="{82210C40-7289-42A4-93BE-1454E341083B}" type="presParOf" srcId="{8EF51270-F1C5-463B-BF84-A9A7788F8B88}" destId="{F015D380-F7AC-4B0E-9C68-0A437A076FB7}" srcOrd="1" destOrd="0" presId="urn:microsoft.com/office/officeart/2018/2/layout/IconLabelDescriptionList"/>
    <dgm:cxn modelId="{454D9E6E-AE56-4FAD-BE69-9EF175E1EA61}" type="presParOf" srcId="{8EF51270-F1C5-463B-BF84-A9A7788F8B88}" destId="{3DB72813-20E5-41CF-8E61-6E13B16D38FD}" srcOrd="2" destOrd="0" presId="urn:microsoft.com/office/officeart/2018/2/layout/IconLabelDescriptionList"/>
    <dgm:cxn modelId="{95125FD3-CF65-4C33-BD56-FAAD2F19FCC5}" type="presParOf" srcId="{8EF51270-F1C5-463B-BF84-A9A7788F8B88}" destId="{F827E321-CCE9-4E0A-AD46-EF1ADC0E98E6}" srcOrd="3" destOrd="0" presId="urn:microsoft.com/office/officeart/2018/2/layout/IconLabelDescriptionList"/>
    <dgm:cxn modelId="{27A1D090-2BD6-4378-9EAB-98934B3D0722}" type="presParOf" srcId="{8EF51270-F1C5-463B-BF84-A9A7788F8B88}" destId="{67AB7C47-6060-4224-969B-FAA4BF172D4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683C4-8566-41F9-AA50-BB9EB1351EA9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EE36E-6D15-4B49-A3E6-2F27A5706608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10356-4C3A-4E47-B2F5-E7D6FF7BB352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Frontend(React +Vite)-&gt; Interfaz de usuario</a:t>
          </a:r>
          <a:endParaRPr lang="en-US" sz="2200" kern="1200"/>
        </a:p>
      </dsp:txBody>
      <dsp:txXfrm>
        <a:off x="1209819" y="2066"/>
        <a:ext cx="5418984" cy="1047462"/>
      </dsp:txXfrm>
    </dsp:sp>
    <dsp:sp modelId="{F20032B0-4CB2-4197-8E63-459D5B7D7641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8DD3B-5B9C-4609-9941-600688D2A7FD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86D28-A550-4C03-A484-07D620ECB7F9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kern="1200" dirty="0" err="1"/>
            <a:t>Backend</a:t>
          </a:r>
          <a:r>
            <a:rPr lang="es-ES" sz="2200" b="0" kern="1200" dirty="0"/>
            <a:t> (Node.js + Express.js) </a:t>
          </a:r>
          <a:r>
            <a:rPr lang="es-ES" sz="2200" kern="1200" dirty="0"/>
            <a:t>→ Procesa las solicitudes.</a:t>
          </a:r>
          <a:endParaRPr lang="en-US" sz="2200" kern="1200" dirty="0"/>
        </a:p>
      </dsp:txBody>
      <dsp:txXfrm>
        <a:off x="1209819" y="1311395"/>
        <a:ext cx="5418984" cy="1047462"/>
      </dsp:txXfrm>
    </dsp:sp>
    <dsp:sp modelId="{A02C41C1-42A7-4298-BCC3-3B85A3F5D83F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F31A3-03C8-4BFB-AB4E-6E4CA130FA5C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A9E7C-F1A5-4389-BFC7-D3AAD67AD170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kern="1200" dirty="0"/>
            <a:t>Base de datos (SQLite)</a:t>
          </a:r>
          <a:r>
            <a:rPr lang="es-ES" sz="2200" kern="1200" dirty="0"/>
            <a:t> → Almacena los mensajes.</a:t>
          </a:r>
          <a:endParaRPr lang="en-US" sz="2200" kern="1200" dirty="0"/>
        </a:p>
      </dsp:txBody>
      <dsp:txXfrm>
        <a:off x="1209819" y="2620723"/>
        <a:ext cx="5418984" cy="1047462"/>
      </dsp:txXfrm>
    </dsp:sp>
    <dsp:sp modelId="{8837E63D-9576-4A4A-9325-F8F0C6BB51A0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5E51C-E3D6-45A1-B22B-83241522D2E7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FBC82-DA50-4AD2-96BF-F7C0505309BC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kern="1200" dirty="0"/>
            <a:t>Comunicación en tiempo real (Socket.io) </a:t>
          </a:r>
          <a:r>
            <a:rPr lang="es-ES" sz="2200" kern="1200" dirty="0"/>
            <a:t>→ Envía y recibe mensajes.</a:t>
          </a:r>
          <a:endParaRPr lang="en-US" sz="2200" kern="1200" dirty="0"/>
        </a:p>
      </dsp:txBody>
      <dsp:txXfrm>
        <a:off x="1209819" y="3930051"/>
        <a:ext cx="5418984" cy="1047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A8D25-59D1-4FBD-A7A3-E20488E62A93}">
      <dsp:nvSpPr>
        <dsp:cNvPr id="0" name=""/>
        <dsp:cNvSpPr/>
      </dsp:nvSpPr>
      <dsp:spPr>
        <a:xfrm>
          <a:off x="3251" y="1125707"/>
          <a:ext cx="862312" cy="862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1E687-14AA-4373-8928-DF010F88C329}">
      <dsp:nvSpPr>
        <dsp:cNvPr id="0" name=""/>
        <dsp:cNvSpPr/>
      </dsp:nvSpPr>
      <dsp:spPr>
        <a:xfrm>
          <a:off x="3251" y="2067228"/>
          <a:ext cx="2463750" cy="38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 dirty="0"/>
            <a:t>Añadimos dependencias</a:t>
          </a:r>
          <a:endParaRPr lang="en-US" sz="1400" kern="1200" dirty="0"/>
        </a:p>
      </dsp:txBody>
      <dsp:txXfrm>
        <a:off x="3251" y="2067228"/>
        <a:ext cx="2463750" cy="381111"/>
      </dsp:txXfrm>
    </dsp:sp>
    <dsp:sp modelId="{02B40ACC-86D7-4699-948C-EFCA61053B71}">
      <dsp:nvSpPr>
        <dsp:cNvPr id="0" name=""/>
        <dsp:cNvSpPr/>
      </dsp:nvSpPr>
      <dsp:spPr>
        <a:xfrm>
          <a:off x="3251" y="2485181"/>
          <a:ext cx="2463750" cy="48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79E7B-F3CD-4609-AA7D-9E6F05224959}">
      <dsp:nvSpPr>
        <dsp:cNvPr id="0" name=""/>
        <dsp:cNvSpPr/>
      </dsp:nvSpPr>
      <dsp:spPr>
        <a:xfrm>
          <a:off x="2898157" y="1125707"/>
          <a:ext cx="862312" cy="862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CBCA5-CDE7-420D-98B0-6B977CDAC996}">
      <dsp:nvSpPr>
        <dsp:cNvPr id="0" name=""/>
        <dsp:cNvSpPr/>
      </dsp:nvSpPr>
      <dsp:spPr>
        <a:xfrm>
          <a:off x="2898157" y="2067228"/>
          <a:ext cx="2463750" cy="38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/>
            <a:t>pnpm add express socket.io cors better-sqlite3</a:t>
          </a:r>
          <a:endParaRPr lang="en-US" sz="1400" kern="1200"/>
        </a:p>
      </dsp:txBody>
      <dsp:txXfrm>
        <a:off x="2898157" y="2067228"/>
        <a:ext cx="2463750" cy="381111"/>
      </dsp:txXfrm>
    </dsp:sp>
    <dsp:sp modelId="{47FECFF7-9A49-40A7-A302-B400178566F9}">
      <dsp:nvSpPr>
        <dsp:cNvPr id="0" name=""/>
        <dsp:cNvSpPr/>
      </dsp:nvSpPr>
      <dsp:spPr>
        <a:xfrm>
          <a:off x="2898157" y="2485181"/>
          <a:ext cx="2463750" cy="48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8B20D-8FBF-488E-B1F6-4D6AEBA5EAE6}">
      <dsp:nvSpPr>
        <dsp:cNvPr id="0" name=""/>
        <dsp:cNvSpPr/>
      </dsp:nvSpPr>
      <dsp:spPr>
        <a:xfrm>
          <a:off x="6472097" y="1118925"/>
          <a:ext cx="862312" cy="862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72813-20E5-41CF-8E61-6E13B16D38FD}">
      <dsp:nvSpPr>
        <dsp:cNvPr id="0" name=""/>
        <dsp:cNvSpPr/>
      </dsp:nvSpPr>
      <dsp:spPr>
        <a:xfrm>
          <a:off x="6472097" y="2060447"/>
          <a:ext cx="2463750" cy="38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/>
            <a:t>Para ejecutar: </a:t>
          </a:r>
          <a:endParaRPr lang="en-US" sz="1400" kern="1200"/>
        </a:p>
      </dsp:txBody>
      <dsp:txXfrm>
        <a:off x="6472097" y="2060447"/>
        <a:ext cx="2463750" cy="381111"/>
      </dsp:txXfrm>
    </dsp:sp>
    <dsp:sp modelId="{67AB7C47-6060-4224-969B-FAA4BF172D42}">
      <dsp:nvSpPr>
        <dsp:cNvPr id="0" name=""/>
        <dsp:cNvSpPr/>
      </dsp:nvSpPr>
      <dsp:spPr>
        <a:xfrm>
          <a:off x="5793063" y="2464836"/>
          <a:ext cx="3821818" cy="509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 </a:t>
          </a:r>
          <a:r>
            <a:rPr lang="es-ES" sz="1100" kern="1200" dirty="0" err="1"/>
            <a:t>pnpm</a:t>
          </a:r>
          <a:r>
            <a:rPr lang="es-ES" sz="1100" kern="1200" dirty="0"/>
            <a:t> </a:t>
          </a:r>
          <a:r>
            <a:rPr lang="es-ES" sz="1100" kern="1200" dirty="0" err="1"/>
            <a:t>tsc</a:t>
          </a:r>
          <a:r>
            <a:rPr lang="es-ES" sz="1100" kern="1200" dirty="0"/>
            <a:t> (solo necesario para </a:t>
          </a:r>
          <a:r>
            <a:rPr lang="es-ES" sz="1100" kern="1200" dirty="0" err="1"/>
            <a:t>typescript</a:t>
          </a:r>
          <a:r>
            <a:rPr lang="es-ES" sz="1100" kern="1200" dirty="0"/>
            <a:t>)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 </a:t>
          </a:r>
          <a:r>
            <a:rPr lang="es-ES" sz="1100" kern="1200" dirty="0" err="1"/>
            <a:t>node</a:t>
          </a:r>
          <a:r>
            <a:rPr lang="es-ES" sz="1100" kern="1200" dirty="0"/>
            <a:t> ‘archivo generado </a:t>
          </a:r>
          <a:r>
            <a:rPr lang="es-ES" sz="1100" kern="1200" dirty="0" err="1"/>
            <a:t>js</a:t>
          </a:r>
          <a:r>
            <a:rPr lang="es-ES" sz="1100" kern="1200" dirty="0"/>
            <a:t>’</a:t>
          </a:r>
          <a:endParaRPr lang="en-US" sz="1100" kern="1200" dirty="0"/>
        </a:p>
      </dsp:txBody>
      <dsp:txXfrm>
        <a:off x="5793063" y="2464836"/>
        <a:ext cx="3821818" cy="509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80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37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4119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262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481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59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710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464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85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44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38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78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9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46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33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17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44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80740-C67B-EBE0-F409-3400BFACD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ES" sz="280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Instalación y configuración de servicios de mensajería instantánea </a:t>
            </a:r>
            <a:endParaRPr lang="es-ES" sz="280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81EAA3-8D8B-131D-2690-3CE5A817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ES" sz="200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Adrián Lecrevisse y David Martín Huerta</a:t>
            </a:r>
            <a:endParaRPr lang="es-ES" sz="2000">
              <a:solidFill>
                <a:schemeClr val="tx2"/>
              </a:solidFill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8241A412-3EF2-DA6F-F4FA-93EF1A444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292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DEB8FAC-37E9-FB47-00DC-A9D0F1D1AA2A}"/>
              </a:ext>
            </a:extLst>
          </p:cNvPr>
          <p:cNvSpPr txBox="1">
            <a:spLocks/>
          </p:cNvSpPr>
          <p:nvPr/>
        </p:nvSpPr>
        <p:spPr>
          <a:xfrm>
            <a:off x="1286933" y="609600"/>
            <a:ext cx="10197494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Backend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aphicFrame>
        <p:nvGraphicFramePr>
          <p:cNvPr id="7" name="CuadroTexto 4">
            <a:extLst>
              <a:ext uri="{FF2B5EF4-FFF2-40B4-BE49-F238E27FC236}">
                <a16:creationId xmlns:a16="http://schemas.microsoft.com/office/drawing/2014/main" id="{636A2824-CA1B-962C-2769-6C4593599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47173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942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1">
            <a:extLst>
              <a:ext uri="{FF2B5EF4-FFF2-40B4-BE49-F238E27FC236}">
                <a16:creationId xmlns:a16="http://schemas.microsoft.com/office/drawing/2014/main" id="{A245A7B8-BE05-B072-3C28-F141AB64574D}"/>
              </a:ext>
            </a:extLst>
          </p:cNvPr>
          <p:cNvSpPr txBox="1">
            <a:spLocks/>
          </p:cNvSpPr>
          <p:nvPr/>
        </p:nvSpPr>
        <p:spPr>
          <a:xfrm>
            <a:off x="643467" y="816638"/>
            <a:ext cx="3367359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Frontend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A7DD6D3-DFD4-21A3-6583-D4BE64D918A6}"/>
              </a:ext>
            </a:extLst>
          </p:cNvPr>
          <p:cNvSpPr txBox="1"/>
          <p:nvPr/>
        </p:nvSpPr>
        <p:spPr>
          <a:xfrm>
            <a:off x="4654295" y="816638"/>
            <a:ext cx="4619706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comenzar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proyecto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pnpm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create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vite@latest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–template react-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Añadimos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dependencias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pnpm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add socket.io-client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ejecutar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pnpm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run build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–b &amp;&amp;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build)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pnpm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run preview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preview)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61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D9811-6EA7-4890-B95C-55D48B54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ES" sz="540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9005FC-CA4C-ADF8-A341-E347CABBA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s-ES" sz="2200"/>
              <a:t>¿Porqué la mensajería en tiempo real es importante?</a:t>
            </a:r>
          </a:p>
          <a:p>
            <a:endParaRPr lang="es-ES" sz="2200"/>
          </a:p>
          <a:p>
            <a:r>
              <a:rPr lang="es-ES" sz="2200"/>
              <a:t>Objetivos de la aplicación.</a:t>
            </a:r>
          </a:p>
        </p:txBody>
      </p:sp>
      <p:pic>
        <p:nvPicPr>
          <p:cNvPr id="1026" name="Picture 2" descr="Comparamos WhatsApp, Telegram, Messenger, Instagram, LINE y Mensajes de  Android">
            <a:extLst>
              <a:ext uri="{FF2B5EF4-FFF2-40B4-BE49-F238E27FC236}">
                <a16:creationId xmlns:a16="http://schemas.microsoft.com/office/drawing/2014/main" id="{C7EE70A7-B6BC-C8E7-098B-6C0293089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612652"/>
            <a:ext cx="5458968" cy="363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03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EC647C-3787-62AF-1B98-4E11E637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s-ES" sz="4400"/>
              <a:t>Arquitectura del proyecto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09CF049-A60C-1994-5CE7-FEC7EE2CEE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89892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038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39017-37D4-980A-A8BF-BFD68F46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s-ES" dirty="0"/>
              <a:t>Tecnologías utilizadas: </a:t>
            </a:r>
            <a:r>
              <a:rPr lang="es-ES" dirty="0" err="1"/>
              <a:t>React</a:t>
            </a:r>
            <a:r>
              <a:rPr lang="es-ES" dirty="0"/>
              <a:t> +Vite</a:t>
            </a:r>
          </a:p>
        </p:txBody>
      </p:sp>
      <p:pic>
        <p:nvPicPr>
          <p:cNvPr id="22" name="Picture 15" descr="Un modelo molecular">
            <a:extLst>
              <a:ext uri="{FF2B5EF4-FFF2-40B4-BE49-F238E27FC236}">
                <a16:creationId xmlns:a16="http://schemas.microsoft.com/office/drawing/2014/main" id="{7958434D-3DA9-25F4-76B4-B4D9FB3873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652" r="42775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23" name="Isosceles Triangle 19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AFB52A-384F-B61E-89EC-24AC682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/>
              <a:t>React</a:t>
            </a:r>
            <a:r>
              <a:rPr lang="es-ES" b="1" dirty="0"/>
              <a:t>:</a:t>
            </a:r>
          </a:p>
          <a:p>
            <a:r>
              <a:rPr lang="es-ES" dirty="0"/>
              <a:t>Biblioteca que permite crear interfaces de usuario.</a:t>
            </a:r>
          </a:p>
          <a:p>
            <a:r>
              <a:rPr lang="es-ES" dirty="0"/>
              <a:t>Basado en componentes.</a:t>
            </a:r>
          </a:p>
          <a:p>
            <a:r>
              <a:rPr lang="es-ES" dirty="0"/>
              <a:t>Virtual DOM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b="1" dirty="0"/>
              <a:t>Vite:</a:t>
            </a:r>
          </a:p>
          <a:p>
            <a:r>
              <a:rPr lang="es-ES" dirty="0"/>
              <a:t>Convierte el código en una versión optimizada para que funcione en el navegador</a:t>
            </a:r>
          </a:p>
          <a:p>
            <a:r>
              <a:rPr lang="es-ES" dirty="0"/>
              <a:t>HMR(Hot Module </a:t>
            </a:r>
            <a:r>
              <a:rPr lang="es-ES" dirty="0" err="1"/>
              <a:t>Replacement</a:t>
            </a:r>
            <a:r>
              <a:rPr lang="es-ES" dirty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09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2CD43-AD77-A816-B959-B5C0B95F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s-ES" dirty="0"/>
              <a:t>Tecnologías utilizadas: Node.js + Express.js</a:t>
            </a:r>
          </a:p>
        </p:txBody>
      </p:sp>
      <p:pic>
        <p:nvPicPr>
          <p:cNvPr id="5" name="Picture 4" descr="Fondo de tecnología de bloques y redes azules">
            <a:extLst>
              <a:ext uri="{FF2B5EF4-FFF2-40B4-BE49-F238E27FC236}">
                <a16:creationId xmlns:a16="http://schemas.microsoft.com/office/drawing/2014/main" id="{F6D02AA4-D8B9-A0AF-5C1C-459B622B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76" r="51430" b="-447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2ADC9-DD92-5C63-1AB0-BC6E51B78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b="1" dirty="0"/>
              <a:t>Node.js: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Atiende múltiples solicitudes simultáneamente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Amplio sistema de paquetes: </a:t>
            </a:r>
            <a:r>
              <a:rPr lang="es-ES" sz="1700" dirty="0" err="1"/>
              <a:t>npm</a:t>
            </a:r>
            <a:r>
              <a:rPr lang="es-ES" sz="1700" dirty="0"/>
              <a:t>, </a:t>
            </a:r>
            <a:r>
              <a:rPr lang="es-ES" sz="1700" dirty="0" err="1"/>
              <a:t>pnpm</a:t>
            </a:r>
            <a:endParaRPr lang="es-ES" sz="1700" dirty="0"/>
          </a:p>
          <a:p>
            <a:pPr>
              <a:lnSpc>
                <a:spcPct val="90000"/>
              </a:lnSpc>
            </a:pPr>
            <a:r>
              <a:rPr lang="es-ES" sz="1700" dirty="0"/>
              <a:t>¿Por qué es rápido?: </a:t>
            </a:r>
            <a:r>
              <a:rPr lang="es-ES" sz="1700" dirty="0" err="1"/>
              <a:t>Worker</a:t>
            </a:r>
            <a:r>
              <a:rPr lang="es-ES" sz="1700" dirty="0"/>
              <a:t> </a:t>
            </a:r>
            <a:r>
              <a:rPr lang="es-ES" sz="1700" dirty="0" err="1"/>
              <a:t>Threads</a:t>
            </a:r>
            <a:endParaRPr lang="es-ES" sz="1700" dirty="0"/>
          </a:p>
          <a:p>
            <a:pPr>
              <a:lnSpc>
                <a:spcPct val="90000"/>
              </a:lnSpc>
            </a:pPr>
            <a:endParaRPr lang="es-E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s-ES" b="1" dirty="0"/>
              <a:t>Express.js: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Permite manejar diferentes tipos de solicitudes HTTP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Puede conectarse fácilmente con bases de datos como SQLite.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Mejora la seguridad de las aplicaciones web.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Permite manejar múltiples conexiones al mismo tiempo</a:t>
            </a:r>
          </a:p>
          <a:p>
            <a:pPr>
              <a:lnSpc>
                <a:spcPct val="90000"/>
              </a:lnSpc>
            </a:pP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35778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3E347-EBF3-DC2E-B3E1-201CC52F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ES"/>
              <a:t>Tecnologías utilizadas: SQLite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E8E7D9-F935-66EC-6D85-43315F4D0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599846" cy="267392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C82FF-8500-A0E9-E80A-86C60136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s-ES" sz="1500"/>
              <a:t>Base de datos ligera.</a:t>
            </a:r>
          </a:p>
          <a:p>
            <a:endParaRPr lang="es-ES" sz="1500"/>
          </a:p>
        </p:txBody>
      </p:sp>
    </p:spTree>
    <p:extLst>
      <p:ext uri="{BB962C8B-B14F-4D97-AF65-F5344CB8AC3E}">
        <p14:creationId xmlns:p14="http://schemas.microsoft.com/office/powerpoint/2010/main" val="310963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F2F75B-EF50-BF6B-882F-5524A2E9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Tecnologías utilizadas: Socket.io</a:t>
            </a:r>
          </a:p>
        </p:txBody>
      </p:sp>
      <p:pic>
        <p:nvPicPr>
          <p:cNvPr id="5" name="Imagen 4" descr="Forma, Rectángulo&#10;&#10;El contenido generado por IA puede ser incorrecto.">
            <a:extLst>
              <a:ext uri="{FF2B5EF4-FFF2-40B4-BE49-F238E27FC236}">
                <a16:creationId xmlns:a16="http://schemas.microsoft.com/office/drawing/2014/main" id="{8AA2E276-48D3-7A83-7C10-FA147B579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0" y="3164908"/>
            <a:ext cx="4523781" cy="723804"/>
          </a:xfrm>
          <a:prstGeom prst="rect">
            <a:avLst/>
          </a:prstGeom>
          <a:noFill/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77E44B-20A8-C60C-B35C-AA9A99AFA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El servidor escucha conexiones de clientes</a:t>
            </a:r>
          </a:p>
          <a:p>
            <a:r>
              <a:rPr lang="es-ES">
                <a:solidFill>
                  <a:srgbClr val="FFFFFF"/>
                </a:solidFill>
              </a:rPr>
              <a:t>Los clientes se conectan al servidor para enviar y recibir respuestas.</a:t>
            </a:r>
          </a:p>
          <a:p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36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EECC885-6A9F-9BD3-4103-35CA8FC4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Como </a:t>
            </a:r>
            <a:r>
              <a:rPr lang="en-US" sz="5400" dirty="0" err="1"/>
              <a:t>empezar</a:t>
            </a:r>
            <a:r>
              <a:rPr lang="en-US" sz="5400" dirty="0"/>
              <a:t> mi </a:t>
            </a:r>
            <a:r>
              <a:rPr lang="en-US" sz="5400" dirty="0" err="1"/>
              <a:t>proyecto</a:t>
            </a:r>
            <a:r>
              <a:rPr lang="en-US" sz="5400" dirty="0"/>
              <a:t>?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E033618-1943-4E90-9F03-6FC6134EAA4C}"/>
              </a:ext>
            </a:extLst>
          </p:cNvPr>
          <p:cNvSpPr txBox="1">
            <a:spLocks/>
          </p:cNvSpPr>
          <p:nvPr/>
        </p:nvSpPr>
        <p:spPr>
          <a:xfrm>
            <a:off x="8247661" y="2703661"/>
            <a:ext cx="2603799" cy="88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5400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415820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0" descr="Cubos conectados con una línea roja">
            <a:extLst>
              <a:ext uri="{FF2B5EF4-FFF2-40B4-BE49-F238E27FC236}">
                <a16:creationId xmlns:a16="http://schemas.microsoft.com/office/drawing/2014/main" id="{BD096387-2C9C-464E-3033-2BA31BC2AB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52" r="-1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DAF9451-BB77-4D4C-8D11-8491369F3432}"/>
              </a:ext>
            </a:extLst>
          </p:cNvPr>
          <p:cNvSpPr txBox="1">
            <a:spLocks/>
          </p:cNvSpPr>
          <p:nvPr/>
        </p:nvSpPr>
        <p:spPr>
          <a:xfrm>
            <a:off x="677333" y="609600"/>
            <a:ext cx="385112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Pasos iniciales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DED2CF8-D4E3-0D6A-15E6-422FB7932DBE}"/>
              </a:ext>
            </a:extLst>
          </p:cNvPr>
          <p:cNvSpPr txBox="1"/>
          <p:nvPr/>
        </p:nvSpPr>
        <p:spPr>
          <a:xfrm>
            <a:off x="677334" y="2160589"/>
            <a:ext cx="385112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node.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 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proyecto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con dos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subproyectos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backend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Entramos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backend 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hacemos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pnpm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3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1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98432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331</Words>
  <Application>Microsoft Office PowerPoint</Application>
  <PresentationFormat>Panorámica</PresentationFormat>
  <Paragraphs>60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Arial</vt:lpstr>
      <vt:lpstr>Trebuchet MS</vt:lpstr>
      <vt:lpstr>Wingdings 3</vt:lpstr>
      <vt:lpstr>Faceta</vt:lpstr>
      <vt:lpstr>Instalación y configuración de servicios de mensajería instantánea </vt:lpstr>
      <vt:lpstr>Introducción</vt:lpstr>
      <vt:lpstr>Arquitectura del proyecto</vt:lpstr>
      <vt:lpstr>Tecnologías utilizadas: React +Vite</vt:lpstr>
      <vt:lpstr>Tecnologías utilizadas: Node.js + Express.js</vt:lpstr>
      <vt:lpstr>Tecnologías utilizadas: SQLite</vt:lpstr>
      <vt:lpstr>Tecnologías utilizadas: Socket.io</vt:lpstr>
      <vt:lpstr>Como empezar mi proyecto?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id00866461@usal.es</dc:creator>
  <cp:lastModifiedBy>lecre@usal.es</cp:lastModifiedBy>
  <cp:revision>2</cp:revision>
  <dcterms:created xsi:type="dcterms:W3CDTF">2025-03-02T19:02:46Z</dcterms:created>
  <dcterms:modified xsi:type="dcterms:W3CDTF">2025-03-06T16:36:06Z</dcterms:modified>
</cp:coreProperties>
</file>