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/>
              <a:t>Tecnologías utilizadas: React +Vite</a:t>
            </a:r>
            <a:endParaRPr lang="es-ES" dirty="0"/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SQLite.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Mejora la seguridad de las aplicaciones web.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229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id00866461@usal.es</cp:lastModifiedBy>
  <cp:revision>1</cp:revision>
  <dcterms:created xsi:type="dcterms:W3CDTF">2025-03-02T19:02:46Z</dcterms:created>
  <dcterms:modified xsi:type="dcterms:W3CDTF">2025-03-02T20:12:48Z</dcterms:modified>
</cp:coreProperties>
</file>