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/>
              <a:t>Tecnologías utilizadas: React +Vite</a:t>
            </a:r>
            <a:endParaRPr lang="es-ES" dirty="0"/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 dirty="0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r>
              <a:rPr lang="es-ES" dirty="0">
                <a:solidFill>
                  <a:srgbClr val="FFFFFF"/>
                </a:solidFill>
              </a:rPr>
              <a:t>Se establece una comunicación bidireccional entre ambos.</a:t>
            </a: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228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id00866461@usal.es</cp:lastModifiedBy>
  <cp:revision>2</cp:revision>
  <dcterms:created xsi:type="dcterms:W3CDTF">2025-03-02T19:02:46Z</dcterms:created>
  <dcterms:modified xsi:type="dcterms:W3CDTF">2025-03-06T15:54:50Z</dcterms:modified>
</cp:coreProperties>
</file>