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BDE1-11FF-4BF5-8792-770C739BA7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9D7C28-4524-4B38-B0F1-4C94C2AFAFF4}">
      <dgm:prSet/>
      <dgm:spPr/>
      <dgm:t>
        <a:bodyPr/>
        <a:lstStyle/>
        <a:p>
          <a:pPr>
            <a:defRPr b="1"/>
          </a:pPr>
          <a:r>
            <a:rPr lang="es-ES" dirty="0"/>
            <a:t>Añadimos dependencias</a:t>
          </a:r>
          <a:endParaRPr lang="en-US" dirty="0"/>
        </a:p>
      </dgm:t>
    </dgm:pt>
    <dgm:pt modelId="{920D574D-5054-4174-B0A4-8E64420A5EB8}" type="parTrans" cxnId="{3FD2487A-1FF9-40D1-ACBB-AB099B651B76}">
      <dgm:prSet/>
      <dgm:spPr/>
      <dgm:t>
        <a:bodyPr/>
        <a:lstStyle/>
        <a:p>
          <a:endParaRPr lang="en-US"/>
        </a:p>
      </dgm:t>
    </dgm:pt>
    <dgm:pt modelId="{A4684ED0-E50B-4D6C-9CEF-3F9218537FEB}" type="sibTrans" cxnId="{3FD2487A-1FF9-40D1-ACBB-AB099B651B76}">
      <dgm:prSet/>
      <dgm:spPr/>
      <dgm:t>
        <a:bodyPr/>
        <a:lstStyle/>
        <a:p>
          <a:endParaRPr lang="en-US"/>
        </a:p>
      </dgm:t>
    </dgm:pt>
    <dgm:pt modelId="{D01898ED-38DE-4DCA-B3B7-24E791063624}">
      <dgm:prSet/>
      <dgm:spPr/>
      <dgm:t>
        <a:bodyPr/>
        <a:lstStyle/>
        <a:p>
          <a:pPr>
            <a:defRPr b="1"/>
          </a:pPr>
          <a:r>
            <a:rPr lang="es-ES"/>
            <a:t>pnpm add express socket.io cors better-sqlite3</a:t>
          </a:r>
          <a:endParaRPr lang="en-US"/>
        </a:p>
      </dgm:t>
    </dgm:pt>
    <dgm:pt modelId="{5DBD7006-6841-4995-AA86-50915EAE87C5}" type="parTrans" cxnId="{12A75B1C-C243-4F9F-B002-746D9B823DD8}">
      <dgm:prSet/>
      <dgm:spPr/>
      <dgm:t>
        <a:bodyPr/>
        <a:lstStyle/>
        <a:p>
          <a:endParaRPr lang="en-US"/>
        </a:p>
      </dgm:t>
    </dgm:pt>
    <dgm:pt modelId="{90BA027A-53E8-4A11-8385-6E7958C7B5A0}" type="sibTrans" cxnId="{12A75B1C-C243-4F9F-B002-746D9B823DD8}">
      <dgm:prSet/>
      <dgm:spPr/>
      <dgm:t>
        <a:bodyPr/>
        <a:lstStyle/>
        <a:p>
          <a:endParaRPr lang="en-US"/>
        </a:p>
      </dgm:t>
    </dgm:pt>
    <dgm:pt modelId="{2DA81ED5-E583-47B9-8126-DB8CF20530DB}">
      <dgm:prSet/>
      <dgm:spPr/>
      <dgm:t>
        <a:bodyPr/>
        <a:lstStyle/>
        <a:p>
          <a:pPr>
            <a:defRPr b="1"/>
          </a:pPr>
          <a:r>
            <a:rPr lang="es-ES"/>
            <a:t>Para ejecutar: </a:t>
          </a:r>
          <a:endParaRPr lang="en-US"/>
        </a:p>
      </dgm:t>
    </dgm:pt>
    <dgm:pt modelId="{B968712C-B0F7-4629-AEFF-D3EFA9D59E8B}" type="parTrans" cxnId="{180E86D5-3B0D-4E45-856A-5054E31F1A0C}">
      <dgm:prSet/>
      <dgm:spPr/>
      <dgm:t>
        <a:bodyPr/>
        <a:lstStyle/>
        <a:p>
          <a:endParaRPr lang="en-US"/>
        </a:p>
      </dgm:t>
    </dgm:pt>
    <dgm:pt modelId="{B7326CE7-FF68-44B3-8E13-E9F9EA217C8C}" type="sibTrans" cxnId="{180E86D5-3B0D-4E45-856A-5054E31F1A0C}">
      <dgm:prSet/>
      <dgm:spPr/>
      <dgm:t>
        <a:bodyPr/>
        <a:lstStyle/>
        <a:p>
          <a:endParaRPr lang="en-US"/>
        </a:p>
      </dgm:t>
    </dgm:pt>
    <dgm:pt modelId="{8E7C6B4A-E177-4E43-B47D-2968B4C0D2DB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pnpm</a:t>
          </a:r>
          <a:r>
            <a:rPr lang="es-ES" dirty="0"/>
            <a:t> </a:t>
          </a:r>
          <a:r>
            <a:rPr lang="es-ES" dirty="0" err="1"/>
            <a:t>tsc</a:t>
          </a:r>
          <a:r>
            <a:rPr lang="es-ES" dirty="0"/>
            <a:t> (solo necesario para </a:t>
          </a:r>
          <a:r>
            <a:rPr lang="es-ES" dirty="0" err="1"/>
            <a:t>typescript</a:t>
          </a:r>
          <a:r>
            <a:rPr lang="es-ES" dirty="0"/>
            <a:t>)</a:t>
          </a:r>
          <a:endParaRPr lang="en-US" dirty="0"/>
        </a:p>
      </dgm:t>
    </dgm:pt>
    <dgm:pt modelId="{E2C78619-F4DD-4F30-9128-C764A878F231}" type="parTrans" cxnId="{19FEC26F-C9F7-4EFE-9E4E-764EB4932F33}">
      <dgm:prSet/>
      <dgm:spPr/>
      <dgm:t>
        <a:bodyPr/>
        <a:lstStyle/>
        <a:p>
          <a:endParaRPr lang="en-US"/>
        </a:p>
      </dgm:t>
    </dgm:pt>
    <dgm:pt modelId="{26C8520D-31F1-464E-B9F1-215F71863A3B}" type="sibTrans" cxnId="{19FEC26F-C9F7-4EFE-9E4E-764EB4932F33}">
      <dgm:prSet/>
      <dgm:spPr/>
      <dgm:t>
        <a:bodyPr/>
        <a:lstStyle/>
        <a:p>
          <a:endParaRPr lang="en-US"/>
        </a:p>
      </dgm:t>
    </dgm:pt>
    <dgm:pt modelId="{D246A1CE-C3AD-4D0B-BAB1-ADE9CC209B3E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node</a:t>
          </a:r>
          <a:r>
            <a:rPr lang="es-ES" dirty="0"/>
            <a:t> ‘archivo generado </a:t>
          </a:r>
          <a:r>
            <a:rPr lang="es-ES" dirty="0" err="1"/>
            <a:t>js</a:t>
          </a:r>
          <a:r>
            <a:rPr lang="es-ES" dirty="0"/>
            <a:t>’</a:t>
          </a:r>
          <a:endParaRPr lang="en-US" dirty="0"/>
        </a:p>
      </dgm:t>
    </dgm:pt>
    <dgm:pt modelId="{306DAC75-CCA3-4FC7-B446-83EE04D0D9B2}" type="parTrans" cxnId="{03EE6F87-F779-4BFF-AA7F-21D21DEFA8C8}">
      <dgm:prSet/>
      <dgm:spPr/>
      <dgm:t>
        <a:bodyPr/>
        <a:lstStyle/>
        <a:p>
          <a:endParaRPr lang="en-US"/>
        </a:p>
      </dgm:t>
    </dgm:pt>
    <dgm:pt modelId="{FBB1F542-A2A6-4D84-964D-76E2C83181ED}" type="sibTrans" cxnId="{03EE6F87-F779-4BFF-AA7F-21D21DEFA8C8}">
      <dgm:prSet/>
      <dgm:spPr/>
      <dgm:t>
        <a:bodyPr/>
        <a:lstStyle/>
        <a:p>
          <a:endParaRPr lang="en-US"/>
        </a:p>
      </dgm:t>
    </dgm:pt>
    <dgm:pt modelId="{8410943D-9724-4B72-887B-648623C52D41}" type="pres">
      <dgm:prSet presAssocID="{24A7BDE1-11FF-4BF5-8792-770C739BA73E}" presName="root" presStyleCnt="0">
        <dgm:presLayoutVars>
          <dgm:dir/>
          <dgm:resizeHandles val="exact"/>
        </dgm:presLayoutVars>
      </dgm:prSet>
      <dgm:spPr/>
    </dgm:pt>
    <dgm:pt modelId="{9D49B198-3BCD-46C3-A81A-07039D899E48}" type="pres">
      <dgm:prSet presAssocID="{7B9D7C28-4524-4B38-B0F1-4C94C2AFAFF4}" presName="compNode" presStyleCnt="0"/>
      <dgm:spPr/>
    </dgm:pt>
    <dgm:pt modelId="{0CCA8D25-59D1-4FBD-A7A3-E20488E62A93}" type="pres">
      <dgm:prSet presAssocID="{7B9D7C28-4524-4B38-B0F1-4C94C2AFA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8F09D3B-8AF2-4966-BB9D-EF1A571BA7AD}" type="pres">
      <dgm:prSet presAssocID="{7B9D7C28-4524-4B38-B0F1-4C94C2AFAFF4}" presName="iconSpace" presStyleCnt="0"/>
      <dgm:spPr/>
    </dgm:pt>
    <dgm:pt modelId="{74D1E687-14AA-4373-8928-DF010F88C329}" type="pres">
      <dgm:prSet presAssocID="{7B9D7C28-4524-4B38-B0F1-4C94C2AFAFF4}" presName="parTx" presStyleLbl="revTx" presStyleIdx="0" presStyleCnt="6">
        <dgm:presLayoutVars>
          <dgm:chMax val="0"/>
          <dgm:chPref val="0"/>
        </dgm:presLayoutVars>
      </dgm:prSet>
      <dgm:spPr/>
    </dgm:pt>
    <dgm:pt modelId="{E01D72D6-D424-4CA1-8414-3C5349957AC9}" type="pres">
      <dgm:prSet presAssocID="{7B9D7C28-4524-4B38-B0F1-4C94C2AFAFF4}" presName="txSpace" presStyleCnt="0"/>
      <dgm:spPr/>
    </dgm:pt>
    <dgm:pt modelId="{02B40ACC-86D7-4699-948C-EFCA61053B71}" type="pres">
      <dgm:prSet presAssocID="{7B9D7C28-4524-4B38-B0F1-4C94C2AFAFF4}" presName="desTx" presStyleLbl="revTx" presStyleIdx="1" presStyleCnt="6">
        <dgm:presLayoutVars/>
      </dgm:prSet>
      <dgm:spPr/>
    </dgm:pt>
    <dgm:pt modelId="{B1F9DED7-1B46-4445-ADEF-3F4031ECB051}" type="pres">
      <dgm:prSet presAssocID="{A4684ED0-E50B-4D6C-9CEF-3F9218537FEB}" presName="sibTrans" presStyleCnt="0"/>
      <dgm:spPr/>
    </dgm:pt>
    <dgm:pt modelId="{36130F89-332C-4D75-93A5-310F508C7141}" type="pres">
      <dgm:prSet presAssocID="{D01898ED-38DE-4DCA-B3B7-24E791063624}" presName="compNode" presStyleCnt="0"/>
      <dgm:spPr/>
    </dgm:pt>
    <dgm:pt modelId="{A5779E7B-F3CD-4609-AA7D-9E6F05224959}" type="pres">
      <dgm:prSet presAssocID="{D01898ED-38DE-4DCA-B3B7-24E7910636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11F5D2F5-1D3F-4436-BC72-B008812C8FAF}" type="pres">
      <dgm:prSet presAssocID="{D01898ED-38DE-4DCA-B3B7-24E791063624}" presName="iconSpace" presStyleCnt="0"/>
      <dgm:spPr/>
    </dgm:pt>
    <dgm:pt modelId="{56CCBCA5-CDE7-420D-98B0-6B977CDAC996}" type="pres">
      <dgm:prSet presAssocID="{D01898ED-38DE-4DCA-B3B7-24E791063624}" presName="parTx" presStyleLbl="revTx" presStyleIdx="2" presStyleCnt="6">
        <dgm:presLayoutVars>
          <dgm:chMax val="0"/>
          <dgm:chPref val="0"/>
        </dgm:presLayoutVars>
      </dgm:prSet>
      <dgm:spPr/>
    </dgm:pt>
    <dgm:pt modelId="{2EB0516B-41E5-45D7-BA5E-4E1DD2E862FD}" type="pres">
      <dgm:prSet presAssocID="{D01898ED-38DE-4DCA-B3B7-24E791063624}" presName="txSpace" presStyleCnt="0"/>
      <dgm:spPr/>
    </dgm:pt>
    <dgm:pt modelId="{47FECFF7-9A49-40A7-A302-B400178566F9}" type="pres">
      <dgm:prSet presAssocID="{D01898ED-38DE-4DCA-B3B7-24E791063624}" presName="desTx" presStyleLbl="revTx" presStyleIdx="3" presStyleCnt="6">
        <dgm:presLayoutVars/>
      </dgm:prSet>
      <dgm:spPr/>
    </dgm:pt>
    <dgm:pt modelId="{CD5F7916-4607-42E0-A988-493C46C07BB4}" type="pres">
      <dgm:prSet presAssocID="{90BA027A-53E8-4A11-8385-6E7958C7B5A0}" presName="sibTrans" presStyleCnt="0"/>
      <dgm:spPr/>
    </dgm:pt>
    <dgm:pt modelId="{8EF51270-F1C5-463B-BF84-A9A7788F8B88}" type="pres">
      <dgm:prSet presAssocID="{2DA81ED5-E583-47B9-8126-DB8CF20530DB}" presName="compNode" presStyleCnt="0"/>
      <dgm:spPr/>
    </dgm:pt>
    <dgm:pt modelId="{DCE8B20D-8FBF-488E-B1F6-4D6AEBA5EAE6}" type="pres">
      <dgm:prSet presAssocID="{2DA81ED5-E583-47B9-8126-DB8CF2053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F015D380-F7AC-4B0E-9C68-0A437A076FB7}" type="pres">
      <dgm:prSet presAssocID="{2DA81ED5-E583-47B9-8126-DB8CF20530DB}" presName="iconSpace" presStyleCnt="0"/>
      <dgm:spPr/>
    </dgm:pt>
    <dgm:pt modelId="{3DB72813-20E5-41CF-8E61-6E13B16D38FD}" type="pres">
      <dgm:prSet presAssocID="{2DA81ED5-E583-47B9-8126-DB8CF20530DB}" presName="parTx" presStyleLbl="revTx" presStyleIdx="4" presStyleCnt="6">
        <dgm:presLayoutVars>
          <dgm:chMax val="0"/>
          <dgm:chPref val="0"/>
        </dgm:presLayoutVars>
      </dgm:prSet>
      <dgm:spPr/>
    </dgm:pt>
    <dgm:pt modelId="{F827E321-CCE9-4E0A-AD46-EF1ADC0E98E6}" type="pres">
      <dgm:prSet presAssocID="{2DA81ED5-E583-47B9-8126-DB8CF20530DB}" presName="txSpace" presStyleCnt="0"/>
      <dgm:spPr/>
    </dgm:pt>
    <dgm:pt modelId="{67AB7C47-6060-4224-969B-FAA4BF172D42}" type="pres">
      <dgm:prSet presAssocID="{2DA81ED5-E583-47B9-8126-DB8CF20530DB}" presName="desTx" presStyleLbl="revTx" presStyleIdx="5" presStyleCnt="6" custScaleX="155122">
        <dgm:presLayoutVars/>
      </dgm:prSet>
      <dgm:spPr/>
    </dgm:pt>
  </dgm:ptLst>
  <dgm:cxnLst>
    <dgm:cxn modelId="{12A75B1C-C243-4F9F-B002-746D9B823DD8}" srcId="{24A7BDE1-11FF-4BF5-8792-770C739BA73E}" destId="{D01898ED-38DE-4DCA-B3B7-24E791063624}" srcOrd="1" destOrd="0" parTransId="{5DBD7006-6841-4995-AA86-50915EAE87C5}" sibTransId="{90BA027A-53E8-4A11-8385-6E7958C7B5A0}"/>
    <dgm:cxn modelId="{19FEC26F-C9F7-4EFE-9E4E-764EB4932F33}" srcId="{2DA81ED5-E583-47B9-8126-DB8CF20530DB}" destId="{8E7C6B4A-E177-4E43-B47D-2968B4C0D2DB}" srcOrd="0" destOrd="0" parTransId="{E2C78619-F4DD-4F30-9128-C764A878F231}" sibTransId="{26C8520D-31F1-464E-B9F1-215F71863A3B}"/>
    <dgm:cxn modelId="{10C52257-9CA5-4B44-BD67-25F07F2FD20E}" type="presOf" srcId="{7B9D7C28-4524-4B38-B0F1-4C94C2AFAFF4}" destId="{74D1E687-14AA-4373-8928-DF010F88C329}" srcOrd="0" destOrd="0" presId="urn:microsoft.com/office/officeart/2018/2/layout/IconLabelDescriptionList"/>
    <dgm:cxn modelId="{17B39578-445C-43C5-9731-1560BE626E83}" type="presOf" srcId="{2DA81ED5-E583-47B9-8126-DB8CF20530DB}" destId="{3DB72813-20E5-41CF-8E61-6E13B16D38FD}" srcOrd="0" destOrd="0" presId="urn:microsoft.com/office/officeart/2018/2/layout/IconLabelDescriptionList"/>
    <dgm:cxn modelId="{D985C279-DC0C-4AA9-B275-59B1C1517081}" type="presOf" srcId="{24A7BDE1-11FF-4BF5-8792-770C739BA73E}" destId="{8410943D-9724-4B72-887B-648623C52D41}" srcOrd="0" destOrd="0" presId="urn:microsoft.com/office/officeart/2018/2/layout/IconLabelDescriptionList"/>
    <dgm:cxn modelId="{3FD2487A-1FF9-40D1-ACBB-AB099B651B76}" srcId="{24A7BDE1-11FF-4BF5-8792-770C739BA73E}" destId="{7B9D7C28-4524-4B38-B0F1-4C94C2AFAFF4}" srcOrd="0" destOrd="0" parTransId="{920D574D-5054-4174-B0A4-8E64420A5EB8}" sibTransId="{A4684ED0-E50B-4D6C-9CEF-3F9218537FEB}"/>
    <dgm:cxn modelId="{03EE6F87-F779-4BFF-AA7F-21D21DEFA8C8}" srcId="{2DA81ED5-E583-47B9-8126-DB8CF20530DB}" destId="{D246A1CE-C3AD-4D0B-BAB1-ADE9CC209B3E}" srcOrd="1" destOrd="0" parTransId="{306DAC75-CCA3-4FC7-B446-83EE04D0D9B2}" sibTransId="{FBB1F542-A2A6-4D84-964D-76E2C83181ED}"/>
    <dgm:cxn modelId="{8CBDD599-5810-436B-80AC-0B680CEE1DE4}" type="presOf" srcId="{D246A1CE-C3AD-4D0B-BAB1-ADE9CC209B3E}" destId="{67AB7C47-6060-4224-969B-FAA4BF172D42}" srcOrd="0" destOrd="1" presId="urn:microsoft.com/office/officeart/2018/2/layout/IconLabelDescriptionList"/>
    <dgm:cxn modelId="{4D6A9D9A-5088-4AAC-A2D7-A44AB1D26CDE}" type="presOf" srcId="{8E7C6B4A-E177-4E43-B47D-2968B4C0D2DB}" destId="{67AB7C47-6060-4224-969B-FAA4BF172D42}" srcOrd="0" destOrd="0" presId="urn:microsoft.com/office/officeart/2018/2/layout/IconLabelDescriptionList"/>
    <dgm:cxn modelId="{180E86D5-3B0D-4E45-856A-5054E31F1A0C}" srcId="{24A7BDE1-11FF-4BF5-8792-770C739BA73E}" destId="{2DA81ED5-E583-47B9-8126-DB8CF20530DB}" srcOrd="2" destOrd="0" parTransId="{B968712C-B0F7-4629-AEFF-D3EFA9D59E8B}" sibTransId="{B7326CE7-FF68-44B3-8E13-E9F9EA217C8C}"/>
    <dgm:cxn modelId="{7F888ADD-455A-4638-876A-39134E563EE9}" type="presOf" srcId="{D01898ED-38DE-4DCA-B3B7-24E791063624}" destId="{56CCBCA5-CDE7-420D-98B0-6B977CDAC996}" srcOrd="0" destOrd="0" presId="urn:microsoft.com/office/officeart/2018/2/layout/IconLabelDescriptionList"/>
    <dgm:cxn modelId="{CD68486C-2DBC-4B35-AD47-9A0ABAB7A1EF}" type="presParOf" srcId="{8410943D-9724-4B72-887B-648623C52D41}" destId="{9D49B198-3BCD-46C3-A81A-07039D899E48}" srcOrd="0" destOrd="0" presId="urn:microsoft.com/office/officeart/2018/2/layout/IconLabelDescriptionList"/>
    <dgm:cxn modelId="{D3B8E137-2571-4AEC-98EF-0950D52E4B59}" type="presParOf" srcId="{9D49B198-3BCD-46C3-A81A-07039D899E48}" destId="{0CCA8D25-59D1-4FBD-A7A3-E20488E62A93}" srcOrd="0" destOrd="0" presId="urn:microsoft.com/office/officeart/2018/2/layout/IconLabelDescriptionList"/>
    <dgm:cxn modelId="{7461282A-7AF7-4A77-9A11-860CCA7A2D1F}" type="presParOf" srcId="{9D49B198-3BCD-46C3-A81A-07039D899E48}" destId="{B8F09D3B-8AF2-4966-BB9D-EF1A571BA7AD}" srcOrd="1" destOrd="0" presId="urn:microsoft.com/office/officeart/2018/2/layout/IconLabelDescriptionList"/>
    <dgm:cxn modelId="{3D104659-135A-4EE1-8ECB-B20454962C2B}" type="presParOf" srcId="{9D49B198-3BCD-46C3-A81A-07039D899E48}" destId="{74D1E687-14AA-4373-8928-DF010F88C329}" srcOrd="2" destOrd="0" presId="urn:microsoft.com/office/officeart/2018/2/layout/IconLabelDescriptionList"/>
    <dgm:cxn modelId="{46FDA2C8-0EE4-46EE-BA4A-7BA78F856206}" type="presParOf" srcId="{9D49B198-3BCD-46C3-A81A-07039D899E48}" destId="{E01D72D6-D424-4CA1-8414-3C5349957AC9}" srcOrd="3" destOrd="0" presId="urn:microsoft.com/office/officeart/2018/2/layout/IconLabelDescriptionList"/>
    <dgm:cxn modelId="{9B9649C1-4E61-4753-9697-00EF6F3345E6}" type="presParOf" srcId="{9D49B198-3BCD-46C3-A81A-07039D899E48}" destId="{02B40ACC-86D7-4699-948C-EFCA61053B71}" srcOrd="4" destOrd="0" presId="urn:microsoft.com/office/officeart/2018/2/layout/IconLabelDescriptionList"/>
    <dgm:cxn modelId="{9C75B509-D966-4E9B-9581-BEE326A8EE91}" type="presParOf" srcId="{8410943D-9724-4B72-887B-648623C52D41}" destId="{B1F9DED7-1B46-4445-ADEF-3F4031ECB051}" srcOrd="1" destOrd="0" presId="urn:microsoft.com/office/officeart/2018/2/layout/IconLabelDescriptionList"/>
    <dgm:cxn modelId="{69D6EB9E-EAED-40F6-BE29-67127375435B}" type="presParOf" srcId="{8410943D-9724-4B72-887B-648623C52D41}" destId="{36130F89-332C-4D75-93A5-310F508C7141}" srcOrd="2" destOrd="0" presId="urn:microsoft.com/office/officeart/2018/2/layout/IconLabelDescriptionList"/>
    <dgm:cxn modelId="{76F0092B-18E6-42CD-95E5-68CF27F507BA}" type="presParOf" srcId="{36130F89-332C-4D75-93A5-310F508C7141}" destId="{A5779E7B-F3CD-4609-AA7D-9E6F05224959}" srcOrd="0" destOrd="0" presId="urn:microsoft.com/office/officeart/2018/2/layout/IconLabelDescriptionList"/>
    <dgm:cxn modelId="{49F41FA5-8C22-4B73-B9A7-6710B4D4198A}" type="presParOf" srcId="{36130F89-332C-4D75-93A5-310F508C7141}" destId="{11F5D2F5-1D3F-4436-BC72-B008812C8FAF}" srcOrd="1" destOrd="0" presId="urn:microsoft.com/office/officeart/2018/2/layout/IconLabelDescriptionList"/>
    <dgm:cxn modelId="{876FFB1C-BB83-4BBA-97E5-866121F46E46}" type="presParOf" srcId="{36130F89-332C-4D75-93A5-310F508C7141}" destId="{56CCBCA5-CDE7-420D-98B0-6B977CDAC996}" srcOrd="2" destOrd="0" presId="urn:microsoft.com/office/officeart/2018/2/layout/IconLabelDescriptionList"/>
    <dgm:cxn modelId="{B9D9DD7D-C24E-4128-AC85-CBD216058B61}" type="presParOf" srcId="{36130F89-332C-4D75-93A5-310F508C7141}" destId="{2EB0516B-41E5-45D7-BA5E-4E1DD2E862FD}" srcOrd="3" destOrd="0" presId="urn:microsoft.com/office/officeart/2018/2/layout/IconLabelDescriptionList"/>
    <dgm:cxn modelId="{3FB529F0-07C0-4E8E-8C3A-3F417EC37A07}" type="presParOf" srcId="{36130F89-332C-4D75-93A5-310F508C7141}" destId="{47FECFF7-9A49-40A7-A302-B400178566F9}" srcOrd="4" destOrd="0" presId="urn:microsoft.com/office/officeart/2018/2/layout/IconLabelDescriptionList"/>
    <dgm:cxn modelId="{78D489EF-39ED-48BF-8AEB-6A2CC1BAD4B6}" type="presParOf" srcId="{8410943D-9724-4B72-887B-648623C52D41}" destId="{CD5F7916-4607-42E0-A988-493C46C07BB4}" srcOrd="3" destOrd="0" presId="urn:microsoft.com/office/officeart/2018/2/layout/IconLabelDescriptionList"/>
    <dgm:cxn modelId="{5F60C799-F59A-4A0C-B653-A6FAB13268B9}" type="presParOf" srcId="{8410943D-9724-4B72-887B-648623C52D41}" destId="{8EF51270-F1C5-463B-BF84-A9A7788F8B88}" srcOrd="4" destOrd="0" presId="urn:microsoft.com/office/officeart/2018/2/layout/IconLabelDescriptionList"/>
    <dgm:cxn modelId="{6152DB85-F218-42F8-9FFF-7995AD493193}" type="presParOf" srcId="{8EF51270-F1C5-463B-BF84-A9A7788F8B88}" destId="{DCE8B20D-8FBF-488E-B1F6-4D6AEBA5EAE6}" srcOrd="0" destOrd="0" presId="urn:microsoft.com/office/officeart/2018/2/layout/IconLabelDescriptionList"/>
    <dgm:cxn modelId="{82210C40-7289-42A4-93BE-1454E341083B}" type="presParOf" srcId="{8EF51270-F1C5-463B-BF84-A9A7788F8B88}" destId="{F015D380-F7AC-4B0E-9C68-0A437A076FB7}" srcOrd="1" destOrd="0" presId="urn:microsoft.com/office/officeart/2018/2/layout/IconLabelDescriptionList"/>
    <dgm:cxn modelId="{454D9E6E-AE56-4FAD-BE69-9EF175E1EA61}" type="presParOf" srcId="{8EF51270-F1C5-463B-BF84-A9A7788F8B88}" destId="{3DB72813-20E5-41CF-8E61-6E13B16D38FD}" srcOrd="2" destOrd="0" presId="urn:microsoft.com/office/officeart/2018/2/layout/IconLabelDescriptionList"/>
    <dgm:cxn modelId="{95125FD3-CF65-4C33-BD56-FAAD2F19FCC5}" type="presParOf" srcId="{8EF51270-F1C5-463B-BF84-A9A7788F8B88}" destId="{F827E321-CCE9-4E0A-AD46-EF1ADC0E98E6}" srcOrd="3" destOrd="0" presId="urn:microsoft.com/office/officeart/2018/2/layout/IconLabelDescriptionList"/>
    <dgm:cxn modelId="{27A1D090-2BD6-4378-9EAB-98934B3D0722}" type="presParOf" srcId="{8EF51270-F1C5-463B-BF84-A9A7788F8B88}" destId="{67AB7C47-6060-4224-969B-FAA4BF172D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8D25-59D1-4FBD-A7A3-E20488E62A93}">
      <dsp:nvSpPr>
        <dsp:cNvPr id="0" name=""/>
        <dsp:cNvSpPr/>
      </dsp:nvSpPr>
      <dsp:spPr>
        <a:xfrm>
          <a:off x="3251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E687-14AA-4373-8928-DF010F88C329}">
      <dsp:nvSpPr>
        <dsp:cNvPr id="0" name=""/>
        <dsp:cNvSpPr/>
      </dsp:nvSpPr>
      <dsp:spPr>
        <a:xfrm>
          <a:off x="3251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Añadimos dependencias</a:t>
          </a:r>
          <a:endParaRPr lang="en-US" sz="1400" kern="1200" dirty="0"/>
        </a:p>
      </dsp:txBody>
      <dsp:txXfrm>
        <a:off x="3251" y="2067228"/>
        <a:ext cx="2463750" cy="381111"/>
      </dsp:txXfrm>
    </dsp:sp>
    <dsp:sp modelId="{02B40ACC-86D7-4699-948C-EFCA61053B71}">
      <dsp:nvSpPr>
        <dsp:cNvPr id="0" name=""/>
        <dsp:cNvSpPr/>
      </dsp:nvSpPr>
      <dsp:spPr>
        <a:xfrm>
          <a:off x="3251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9E7B-F3CD-4609-AA7D-9E6F05224959}">
      <dsp:nvSpPr>
        <dsp:cNvPr id="0" name=""/>
        <dsp:cNvSpPr/>
      </dsp:nvSpPr>
      <dsp:spPr>
        <a:xfrm>
          <a:off x="2898157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CA5-CDE7-420D-98B0-6B977CDAC996}">
      <dsp:nvSpPr>
        <dsp:cNvPr id="0" name=""/>
        <dsp:cNvSpPr/>
      </dsp:nvSpPr>
      <dsp:spPr>
        <a:xfrm>
          <a:off x="2898157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pnpm add express socket.io cors better-sqlite3</a:t>
          </a:r>
          <a:endParaRPr lang="en-US" sz="1400" kern="1200"/>
        </a:p>
      </dsp:txBody>
      <dsp:txXfrm>
        <a:off x="2898157" y="2067228"/>
        <a:ext cx="2463750" cy="381111"/>
      </dsp:txXfrm>
    </dsp:sp>
    <dsp:sp modelId="{47FECFF7-9A49-40A7-A302-B400178566F9}">
      <dsp:nvSpPr>
        <dsp:cNvPr id="0" name=""/>
        <dsp:cNvSpPr/>
      </dsp:nvSpPr>
      <dsp:spPr>
        <a:xfrm>
          <a:off x="2898157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8B20D-8FBF-488E-B1F6-4D6AEBA5EAE6}">
      <dsp:nvSpPr>
        <dsp:cNvPr id="0" name=""/>
        <dsp:cNvSpPr/>
      </dsp:nvSpPr>
      <dsp:spPr>
        <a:xfrm>
          <a:off x="6472097" y="1118925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2813-20E5-41CF-8E61-6E13B16D38FD}">
      <dsp:nvSpPr>
        <dsp:cNvPr id="0" name=""/>
        <dsp:cNvSpPr/>
      </dsp:nvSpPr>
      <dsp:spPr>
        <a:xfrm>
          <a:off x="6472097" y="2060447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Para ejecutar: </a:t>
          </a:r>
          <a:endParaRPr lang="en-US" sz="1400" kern="1200"/>
        </a:p>
      </dsp:txBody>
      <dsp:txXfrm>
        <a:off x="6472097" y="2060447"/>
        <a:ext cx="2463750" cy="381111"/>
      </dsp:txXfrm>
    </dsp:sp>
    <dsp:sp modelId="{67AB7C47-6060-4224-969B-FAA4BF172D42}">
      <dsp:nvSpPr>
        <dsp:cNvPr id="0" name=""/>
        <dsp:cNvSpPr/>
      </dsp:nvSpPr>
      <dsp:spPr>
        <a:xfrm>
          <a:off x="5793063" y="2464836"/>
          <a:ext cx="3821818" cy="50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pnpm</a:t>
          </a:r>
          <a:r>
            <a:rPr lang="es-ES" sz="1100" kern="1200" dirty="0"/>
            <a:t> </a:t>
          </a:r>
          <a:r>
            <a:rPr lang="es-ES" sz="1100" kern="1200" dirty="0" err="1"/>
            <a:t>tsc</a:t>
          </a:r>
          <a:r>
            <a:rPr lang="es-ES" sz="1100" kern="1200" dirty="0"/>
            <a:t> (solo necesario para </a:t>
          </a:r>
          <a:r>
            <a:rPr lang="es-ES" sz="1100" kern="1200" dirty="0" err="1"/>
            <a:t>typescript</a:t>
          </a:r>
          <a:r>
            <a:rPr lang="es-ES" sz="1100" kern="1200" dirty="0"/>
            <a:t>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node</a:t>
          </a:r>
          <a:r>
            <a:rPr lang="es-ES" sz="1100" kern="1200" dirty="0"/>
            <a:t> ‘archivo generado </a:t>
          </a:r>
          <a:r>
            <a:rPr lang="es-ES" sz="1100" kern="1200" dirty="0" err="1"/>
            <a:t>js</a:t>
          </a:r>
          <a:r>
            <a:rPr lang="es-ES" sz="1100" kern="1200" dirty="0"/>
            <a:t>’</a:t>
          </a:r>
          <a:endParaRPr lang="en-US" sz="1100" kern="1200" dirty="0"/>
        </a:p>
      </dsp:txBody>
      <dsp:txXfrm>
        <a:off x="5793063" y="2464836"/>
        <a:ext cx="3821818" cy="50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EB8FAC-37E9-FB47-00DC-A9D0F1D1AA2A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Backend</a:t>
            </a:r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636A2824-CA1B-962C-2769-6C459359959E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4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45A7B8-BE05-B072-3C28-F141AB64574D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Frontend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7DD6D3-DFD4-21A3-6583-D4BE64D918A6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comenzar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vite@latest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–template react-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Añadimos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dependencias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 socket.io-client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build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–b &amp;&amp;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preview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preview)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/>
              <a:t>Tecnologías utilizadas: React +Vite</a:t>
            </a:r>
            <a:endParaRPr lang="es-ES" dirty="0"/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 dirty="0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r>
              <a:rPr lang="es-ES" dirty="0">
                <a:solidFill>
                  <a:srgbClr val="FFFFFF"/>
                </a:solidFill>
              </a:rPr>
              <a:t>Se establece una comunicación bidireccional entre ambos.</a:t>
            </a: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CC885-6A9F-9BD3-4103-35CA8FC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Como </a:t>
            </a:r>
            <a:r>
              <a:rPr lang="en-US" sz="5400" dirty="0" err="1"/>
              <a:t>empezar</a:t>
            </a:r>
            <a:r>
              <a:rPr lang="en-US" sz="5400" dirty="0"/>
              <a:t> mi </a:t>
            </a:r>
            <a:r>
              <a:rPr lang="en-US" sz="5400" dirty="0" err="1"/>
              <a:t>proyecto</a:t>
            </a:r>
            <a:r>
              <a:rPr lang="en-US" sz="5400" dirty="0"/>
              <a:t>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033618-1943-4E90-9F03-6FC6134EAA4C}"/>
              </a:ext>
            </a:extLst>
          </p:cNvPr>
          <p:cNvSpPr txBox="1">
            <a:spLocks/>
          </p:cNvSpPr>
          <p:nvPr/>
        </p:nvSpPr>
        <p:spPr>
          <a:xfrm>
            <a:off x="8247661" y="2703661"/>
            <a:ext cx="2603799" cy="8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1582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Cubos conectados con una línea roja">
            <a:extLst>
              <a:ext uri="{FF2B5EF4-FFF2-40B4-BE49-F238E27FC236}">
                <a16:creationId xmlns:a16="http://schemas.microsoft.com/office/drawing/2014/main" id="{BD096387-2C9C-464E-3033-2BA31BC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2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DAF9451-BB77-4D4C-8D11-8491369F3432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Pasos iniciales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ED2CF8-D4E3-0D6A-15E6-422FB7932DBE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node.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dirty="0"/>
              <a:t>(</a:t>
            </a:r>
            <a:r>
              <a:rPr lang="es-ES" dirty="0" err="1"/>
              <a:t>curl</a:t>
            </a:r>
            <a:r>
              <a:rPr lang="es-ES" dirty="0"/>
              <a:t> -</a:t>
            </a:r>
            <a:r>
              <a:rPr lang="es-ES" dirty="0" err="1"/>
              <a:t>fsSL</a:t>
            </a:r>
            <a:r>
              <a:rPr lang="es-ES" dirty="0"/>
              <a:t> https://deb.nodesource.com/setup_22.x | sudo -E </a:t>
            </a:r>
            <a:r>
              <a:rPr lang="es-ES" dirty="0" err="1"/>
              <a:t>bash</a:t>
            </a:r>
            <a:r>
              <a:rPr lang="es-ES" dirty="0"/>
              <a:t> –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nodejs</a:t>
            </a:r>
            <a:r>
              <a:rPr lang="es-ES" dirty="0"/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subproyectos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backend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43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360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  <vt:lpstr>Como empezar mi proyecto?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lecre@usal.es</cp:lastModifiedBy>
  <cp:revision>6</cp:revision>
  <dcterms:created xsi:type="dcterms:W3CDTF">2025-03-02T19:02:46Z</dcterms:created>
  <dcterms:modified xsi:type="dcterms:W3CDTF">2025-03-06T17:52:28Z</dcterms:modified>
</cp:coreProperties>
</file>