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17E76-366C-4E38-8A38-5306309F4FB4}" v="1506" dt="2023-04-13T14:24:03.516"/>
    <p1510:client id="{36B4D47D-D1BA-4D34-A436-1E29C594C5F9}" v="5015" dt="2023-04-13T15:57:05.194"/>
    <p1510:client id="{C85D8F8C-5E8B-4DE3-BC54-0A3EE92B9426}" v="332" dt="2023-04-14T10:09:02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LECROART" userId="S::antoine.lecroart@juleshaag.onmicrosoft.com::828c032d-3717-4ff0-ac10-a70584804773" providerId="AD" clId="Web-{C85D8F8C-5E8B-4DE3-BC54-0A3EE92B9426}"/>
    <pc:docChg chg="addSld delSld modSld">
      <pc:chgData name="Antoine LECROART" userId="S::antoine.lecroart@juleshaag.onmicrosoft.com::828c032d-3717-4ff0-ac10-a70584804773" providerId="AD" clId="Web-{C85D8F8C-5E8B-4DE3-BC54-0A3EE92B9426}" dt="2023-04-14T10:09:02.201" v="225" actId="20577"/>
      <pc:docMkLst>
        <pc:docMk/>
      </pc:docMkLst>
      <pc:sldChg chg="addSp modSp">
        <pc:chgData name="Antoine LECROART" userId="S::antoine.lecroart@juleshaag.onmicrosoft.com::828c032d-3717-4ff0-ac10-a70584804773" providerId="AD" clId="Web-{C85D8F8C-5E8B-4DE3-BC54-0A3EE92B9426}" dt="2023-04-14T10:01:06.606" v="98" actId="20577"/>
        <pc:sldMkLst>
          <pc:docMk/>
          <pc:sldMk cId="3209107163" sldId="259"/>
        </pc:sldMkLst>
        <pc:spChg chg="add mod">
          <ac:chgData name="Antoine LECROART" userId="S::antoine.lecroart@juleshaag.onmicrosoft.com::828c032d-3717-4ff0-ac10-a70584804773" providerId="AD" clId="Web-{C85D8F8C-5E8B-4DE3-BC54-0A3EE92B9426}" dt="2023-04-14T10:00:56.184" v="95" actId="1076"/>
          <ac:spMkLst>
            <pc:docMk/>
            <pc:sldMk cId="3209107163" sldId="259"/>
            <ac:spMk id="4" creationId="{B42730D0-FDD8-B400-0A7D-1A2435148F59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1:06.606" v="98" actId="20577"/>
          <ac:spMkLst>
            <pc:docMk/>
            <pc:sldMk cId="3209107163" sldId="259"/>
            <ac:spMk id="7" creationId="{910AA068-5304-DFF5-ABDD-F040F77DA7CF}"/>
          </ac:spMkLst>
        </pc:spChg>
      </pc:sldChg>
      <pc:sldChg chg="addSp modSp">
        <pc:chgData name="Antoine LECROART" userId="S::antoine.lecroart@juleshaag.onmicrosoft.com::828c032d-3717-4ff0-ac10-a70584804773" providerId="AD" clId="Web-{C85D8F8C-5E8B-4DE3-BC54-0A3EE92B9426}" dt="2023-04-14T10:02:29.278" v="115" actId="1076"/>
        <pc:sldMkLst>
          <pc:docMk/>
          <pc:sldMk cId="2823379856" sldId="260"/>
        </pc:sldMkLst>
        <pc:spChg chg="add mod">
          <ac:chgData name="Antoine LECROART" userId="S::antoine.lecroart@juleshaag.onmicrosoft.com::828c032d-3717-4ff0-ac10-a70584804773" providerId="AD" clId="Web-{C85D8F8C-5E8B-4DE3-BC54-0A3EE92B9426}" dt="2023-04-14T10:02:29.278" v="115" actId="1076"/>
          <ac:spMkLst>
            <pc:docMk/>
            <pc:sldMk cId="2823379856" sldId="260"/>
            <ac:spMk id="7" creationId="{816A365C-39B6-4A11-9CEC-38B138EE2FDD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1:28.497" v="104" actId="1076"/>
          <ac:spMkLst>
            <pc:docMk/>
            <pc:sldMk cId="2823379856" sldId="260"/>
            <ac:spMk id="9" creationId="{D0DC4C0A-F321-DD1C-3370-1684A3368854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1:41.075" v="108" actId="1076"/>
          <ac:spMkLst>
            <pc:docMk/>
            <pc:sldMk cId="2823379856" sldId="260"/>
            <ac:spMk id="10" creationId="{AD065C99-802E-FCB5-A7C9-856F254D00A9}"/>
          </ac:spMkLst>
        </pc:spChg>
      </pc:sldChg>
      <pc:sldChg chg="addSp modSp">
        <pc:chgData name="Antoine LECROART" userId="S::antoine.lecroart@juleshaag.onmicrosoft.com::828c032d-3717-4ff0-ac10-a70584804773" providerId="AD" clId="Web-{C85D8F8C-5E8B-4DE3-BC54-0A3EE92B9426}" dt="2023-04-14T10:03:34.513" v="138" actId="1076"/>
        <pc:sldMkLst>
          <pc:docMk/>
          <pc:sldMk cId="2138179380" sldId="262"/>
        </pc:sldMkLst>
        <pc:spChg chg="add mod">
          <ac:chgData name="Antoine LECROART" userId="S::antoine.lecroart@juleshaag.onmicrosoft.com::828c032d-3717-4ff0-ac10-a70584804773" providerId="AD" clId="Web-{C85D8F8C-5E8B-4DE3-BC54-0A3EE92B9426}" dt="2023-04-14T10:02:39.513" v="117" actId="1076"/>
          <ac:spMkLst>
            <pc:docMk/>
            <pc:sldMk cId="2138179380" sldId="262"/>
            <ac:spMk id="9" creationId="{83160B7A-432E-1E2A-D42E-03F9AA878B05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2:49.731" v="121" actId="1076"/>
          <ac:spMkLst>
            <pc:docMk/>
            <pc:sldMk cId="2138179380" sldId="262"/>
            <ac:spMk id="11" creationId="{4B3A1A3B-A46B-0B8B-3B5F-3C205297BA63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2:59.059" v="124" actId="1076"/>
          <ac:spMkLst>
            <pc:docMk/>
            <pc:sldMk cId="2138179380" sldId="262"/>
            <ac:spMk id="13" creationId="{CB0E425C-672B-3283-E710-B645FCB2CCB2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3:06.216" v="127" actId="1076"/>
          <ac:spMkLst>
            <pc:docMk/>
            <pc:sldMk cId="2138179380" sldId="262"/>
            <ac:spMk id="15" creationId="{EE7F694F-3605-1602-9E2F-21DE4F3E2C1E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3:15.684" v="131" actId="1076"/>
          <ac:spMkLst>
            <pc:docMk/>
            <pc:sldMk cId="2138179380" sldId="262"/>
            <ac:spMk id="17" creationId="{CC75CD2E-585A-4509-0788-856DDBE8938C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3:22.716" v="134" actId="1076"/>
          <ac:spMkLst>
            <pc:docMk/>
            <pc:sldMk cId="2138179380" sldId="262"/>
            <ac:spMk id="19" creationId="{D36429A3-C2E7-8858-0EBE-2B3A813E53A2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3:34.513" v="138" actId="1076"/>
          <ac:spMkLst>
            <pc:docMk/>
            <pc:sldMk cId="2138179380" sldId="262"/>
            <ac:spMk id="21" creationId="{FA9A6CB4-FCF2-AAD9-C631-48119BBB103B}"/>
          </ac:spMkLst>
        </pc:spChg>
      </pc:sldChg>
      <pc:sldChg chg="addSp modSp">
        <pc:chgData name="Antoine LECROART" userId="S::antoine.lecroart@juleshaag.onmicrosoft.com::828c032d-3717-4ff0-ac10-a70584804773" providerId="AD" clId="Web-{C85D8F8C-5E8B-4DE3-BC54-0A3EE92B9426}" dt="2023-04-14T10:04:28.013" v="153" actId="1076"/>
        <pc:sldMkLst>
          <pc:docMk/>
          <pc:sldMk cId="3772699783" sldId="263"/>
        </pc:sldMkLst>
        <pc:spChg chg="add mod">
          <ac:chgData name="Antoine LECROART" userId="S::antoine.lecroart@juleshaag.onmicrosoft.com::828c032d-3717-4ff0-ac10-a70584804773" providerId="AD" clId="Web-{C85D8F8C-5E8B-4DE3-BC54-0A3EE92B9426}" dt="2023-04-14T10:03:49.091" v="140" actId="1076"/>
          <ac:spMkLst>
            <pc:docMk/>
            <pc:sldMk cId="3772699783" sldId="263"/>
            <ac:spMk id="7" creationId="{A7BA5DED-6D2F-B959-F15D-1DA5DD953ED3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3:58.903" v="144" actId="1076"/>
          <ac:spMkLst>
            <pc:docMk/>
            <pc:sldMk cId="3772699783" sldId="263"/>
            <ac:spMk id="9" creationId="{381EF76A-168B-02FC-30EF-25E018B57ED6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4:12.435" v="147" actId="1076"/>
          <ac:spMkLst>
            <pc:docMk/>
            <pc:sldMk cId="3772699783" sldId="263"/>
            <ac:spMk id="11" creationId="{48AA214F-84D3-38A3-C731-3156E782D067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4:20.747" v="150" actId="1076"/>
          <ac:spMkLst>
            <pc:docMk/>
            <pc:sldMk cId="3772699783" sldId="263"/>
            <ac:spMk id="13" creationId="{D457F261-40E9-3917-CF49-2ADEF9B69798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4:28.013" v="153" actId="1076"/>
          <ac:spMkLst>
            <pc:docMk/>
            <pc:sldMk cId="3772699783" sldId="263"/>
            <ac:spMk id="15" creationId="{ACB968FF-997F-8B80-48A3-F793D99BBB43}"/>
          </ac:spMkLst>
        </pc:spChg>
      </pc:sldChg>
      <pc:sldChg chg="addSp modSp">
        <pc:chgData name="Antoine LECROART" userId="S::antoine.lecroart@juleshaag.onmicrosoft.com::828c032d-3717-4ff0-ac10-a70584804773" providerId="AD" clId="Web-{C85D8F8C-5E8B-4DE3-BC54-0A3EE92B9426}" dt="2023-04-14T10:05:11.997" v="172" actId="1076"/>
        <pc:sldMkLst>
          <pc:docMk/>
          <pc:sldMk cId="3192407527" sldId="264"/>
        </pc:sldMkLst>
        <pc:spChg chg="add mod">
          <ac:chgData name="Antoine LECROART" userId="S::antoine.lecroart@juleshaag.onmicrosoft.com::828c032d-3717-4ff0-ac10-a70584804773" providerId="AD" clId="Web-{C85D8F8C-5E8B-4DE3-BC54-0A3EE92B9426}" dt="2023-04-14T10:04:37.888" v="155" actId="1076"/>
          <ac:spMkLst>
            <pc:docMk/>
            <pc:sldMk cId="3192407527" sldId="264"/>
            <ac:spMk id="9" creationId="{751615E6-4273-A61B-0855-D17B859E8940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4:45.263" v="159" actId="1076"/>
          <ac:spMkLst>
            <pc:docMk/>
            <pc:sldMk cId="3192407527" sldId="264"/>
            <ac:spMk id="11" creationId="{8FB2563F-F834-00A2-8259-F22B392EA8D5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4:52.356" v="163" actId="1076"/>
          <ac:spMkLst>
            <pc:docMk/>
            <pc:sldMk cId="3192407527" sldId="264"/>
            <ac:spMk id="13" creationId="{53289271-B45D-EB29-897C-B65C83726A57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5:03.825" v="167" actId="1076"/>
          <ac:spMkLst>
            <pc:docMk/>
            <pc:sldMk cId="3192407527" sldId="264"/>
            <ac:spMk id="15" creationId="{BFE6E81B-584B-F96C-13A9-7B99070005A6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5:11.997" v="172" actId="1076"/>
          <ac:spMkLst>
            <pc:docMk/>
            <pc:sldMk cId="3192407527" sldId="264"/>
            <ac:spMk id="17" creationId="{6D0F8557-E69B-1D4D-1D6E-2B9565EB795F}"/>
          </ac:spMkLst>
        </pc:spChg>
        <pc:picChg chg="mod">
          <ac:chgData name="Antoine LECROART" userId="S::antoine.lecroart@juleshaag.onmicrosoft.com::828c032d-3717-4ff0-ac10-a70584804773" providerId="AD" clId="Web-{C85D8F8C-5E8B-4DE3-BC54-0A3EE92B9426}" dt="2023-04-14T10:05:05.122" v="168" actId="1076"/>
          <ac:picMkLst>
            <pc:docMk/>
            <pc:sldMk cId="3192407527" sldId="264"/>
            <ac:picMk id="4" creationId="{30DCF914-5DA9-D498-E44F-B5510B9444F4}"/>
          </ac:picMkLst>
        </pc:picChg>
      </pc:sldChg>
      <pc:sldChg chg="addSp modSp">
        <pc:chgData name="Antoine LECROART" userId="S::antoine.lecroart@juleshaag.onmicrosoft.com::828c032d-3717-4ff0-ac10-a70584804773" providerId="AD" clId="Web-{C85D8F8C-5E8B-4DE3-BC54-0A3EE92B9426}" dt="2023-04-14T10:06:52.388" v="222" actId="14100"/>
        <pc:sldMkLst>
          <pc:docMk/>
          <pc:sldMk cId="3235082492" sldId="266"/>
        </pc:sldMkLst>
        <pc:spChg chg="add mod">
          <ac:chgData name="Antoine LECROART" userId="S::antoine.lecroart@juleshaag.onmicrosoft.com::828c032d-3717-4ff0-ac10-a70584804773" providerId="AD" clId="Web-{C85D8F8C-5E8B-4DE3-BC54-0A3EE92B9426}" dt="2023-04-14T10:05:25.872" v="174" actId="1076"/>
          <ac:spMkLst>
            <pc:docMk/>
            <pc:sldMk cId="3235082492" sldId="266"/>
            <ac:spMk id="8" creationId="{F41A442E-E340-BD74-9D3B-0CB4A80637A0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5:39.232" v="177" actId="1076"/>
          <ac:spMkLst>
            <pc:docMk/>
            <pc:sldMk cId="3235082492" sldId="266"/>
            <ac:spMk id="10" creationId="{DC902EFF-FA22-EF54-32CE-335DDCC7F555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5:49.575" v="181" actId="1076"/>
          <ac:spMkLst>
            <pc:docMk/>
            <pc:sldMk cId="3235082492" sldId="266"/>
            <ac:spMk id="12" creationId="{16ED9DA6-B78B-A640-BB3F-F1842552C620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6:18.841" v="189" actId="1076"/>
          <ac:spMkLst>
            <pc:docMk/>
            <pc:sldMk cId="3235082492" sldId="266"/>
            <ac:spMk id="14" creationId="{A840CEC2-4E81-1769-B656-718CE7DD6095}"/>
          </ac:spMkLst>
        </pc:spChg>
        <pc:spChg chg="add mod">
          <ac:chgData name="Antoine LECROART" userId="S::antoine.lecroart@juleshaag.onmicrosoft.com::828c032d-3717-4ff0-ac10-a70584804773" providerId="AD" clId="Web-{C85D8F8C-5E8B-4DE3-BC54-0A3EE92B9426}" dt="2023-04-14T10:06:52.388" v="222" actId="14100"/>
          <ac:spMkLst>
            <pc:docMk/>
            <pc:sldMk cId="3235082492" sldId="266"/>
            <ac:spMk id="16" creationId="{881B8D3E-B3EF-0ACE-51C5-1A24495E38A8}"/>
          </ac:spMkLst>
        </pc:spChg>
        <pc:picChg chg="mod">
          <ac:chgData name="Antoine LECROART" userId="S::antoine.lecroart@juleshaag.onmicrosoft.com::828c032d-3717-4ff0-ac10-a70584804773" providerId="AD" clId="Web-{C85D8F8C-5E8B-4DE3-BC54-0A3EE92B9426}" dt="2023-04-14T10:06:16.091" v="188" actId="1076"/>
          <ac:picMkLst>
            <pc:docMk/>
            <pc:sldMk cId="3235082492" sldId="266"/>
            <ac:picMk id="6" creationId="{3FD70393-3751-4C91-4C59-97A0EE2ED59F}"/>
          </ac:picMkLst>
        </pc:picChg>
      </pc:sldChg>
      <pc:sldChg chg="modSp">
        <pc:chgData name="Antoine LECROART" userId="S::antoine.lecroart@juleshaag.onmicrosoft.com::828c032d-3717-4ff0-ac10-a70584804773" providerId="AD" clId="Web-{C85D8F8C-5E8B-4DE3-BC54-0A3EE92B9426}" dt="2023-04-14T10:09:02.201" v="225" actId="20577"/>
        <pc:sldMkLst>
          <pc:docMk/>
          <pc:sldMk cId="3382163329" sldId="271"/>
        </pc:sldMkLst>
        <pc:spChg chg="mod">
          <ac:chgData name="Antoine LECROART" userId="S::antoine.lecroart@juleshaag.onmicrosoft.com::828c032d-3717-4ff0-ac10-a70584804773" providerId="AD" clId="Web-{C85D8F8C-5E8B-4DE3-BC54-0A3EE92B9426}" dt="2023-04-14T10:09:02.201" v="225" actId="20577"/>
          <ac:spMkLst>
            <pc:docMk/>
            <pc:sldMk cId="3382163329" sldId="271"/>
            <ac:spMk id="11" creationId="{BB986E2B-93C1-22CD-BC8F-A5957C3C3DFB}"/>
          </ac:spMkLst>
        </pc:spChg>
      </pc:sldChg>
      <pc:sldChg chg="modSp">
        <pc:chgData name="Antoine LECROART" userId="S::antoine.lecroart@juleshaag.onmicrosoft.com::828c032d-3717-4ff0-ac10-a70584804773" providerId="AD" clId="Web-{C85D8F8C-5E8B-4DE3-BC54-0A3EE92B9426}" dt="2023-04-14T09:59:39.372" v="82" actId="20577"/>
        <pc:sldMkLst>
          <pc:docMk/>
          <pc:sldMk cId="3776079897" sldId="274"/>
        </pc:sldMkLst>
        <pc:spChg chg="mod">
          <ac:chgData name="Antoine LECROART" userId="S::antoine.lecroart@juleshaag.onmicrosoft.com::828c032d-3717-4ff0-ac10-a70584804773" providerId="AD" clId="Web-{C85D8F8C-5E8B-4DE3-BC54-0A3EE92B9426}" dt="2023-04-14T09:59:39.372" v="82" actId="20577"/>
          <ac:spMkLst>
            <pc:docMk/>
            <pc:sldMk cId="3776079897" sldId="274"/>
            <ac:spMk id="3" creationId="{0F030E00-D51A-B6D5-2069-4FE2037728C0}"/>
          </ac:spMkLst>
        </pc:spChg>
      </pc:sldChg>
      <pc:sldChg chg="add del replId">
        <pc:chgData name="Antoine LECROART" userId="S::antoine.lecroart@juleshaag.onmicrosoft.com::828c032d-3717-4ff0-ac10-a70584804773" providerId="AD" clId="Web-{C85D8F8C-5E8B-4DE3-BC54-0A3EE92B9426}" dt="2023-04-14T10:02:22.294" v="114"/>
        <pc:sldMkLst>
          <pc:docMk/>
          <pc:sldMk cId="2001345378" sldId="275"/>
        </pc:sldMkLst>
      </pc:sldChg>
      <pc:sldChg chg="add del replId">
        <pc:chgData name="Antoine LECROART" userId="S::antoine.lecroart@juleshaag.onmicrosoft.com::828c032d-3717-4ff0-ac10-a70584804773" providerId="AD" clId="Web-{C85D8F8C-5E8B-4DE3-BC54-0A3EE92B9426}" dt="2023-04-14T10:02:01.231" v="110"/>
        <pc:sldMkLst>
          <pc:docMk/>
          <pc:sldMk cId="2276052729" sldId="275"/>
        </pc:sldMkLst>
      </pc:sldChg>
      <pc:sldChg chg="add del replId">
        <pc:chgData name="Antoine LECROART" userId="S::antoine.lecroart@juleshaag.onmicrosoft.com::828c032d-3717-4ff0-ac10-a70584804773" providerId="AD" clId="Web-{C85D8F8C-5E8B-4DE3-BC54-0A3EE92B9426}" dt="2023-04-14T10:02:12.169" v="112"/>
        <pc:sldMkLst>
          <pc:docMk/>
          <pc:sldMk cId="2811078876" sldId="275"/>
        </pc:sldMkLst>
      </pc:sldChg>
    </pc:docChg>
  </pc:docChgLst>
  <pc:docChgLst>
    <pc:chgData name="Antoine LECROART" userId="S::antoine.lecroart@juleshaag.onmicrosoft.com::828c032d-3717-4ff0-ac10-a70584804773" providerId="AD" clId="Web-{36B4D47D-D1BA-4D34-A436-1E29C594C5F9}"/>
    <pc:docChg chg="addSld delSld modSld sldOrd">
      <pc:chgData name="Antoine LECROART" userId="S::antoine.lecroart@juleshaag.onmicrosoft.com::828c032d-3717-4ff0-ac10-a70584804773" providerId="AD" clId="Web-{36B4D47D-D1BA-4D34-A436-1E29C594C5F9}" dt="2023-04-13T15:57:05.194" v="2977" actId="20577"/>
      <pc:docMkLst>
        <pc:docMk/>
      </pc:docMkLst>
      <pc:sldChg chg="addSp modSp">
        <pc:chgData name="Antoine LECROART" userId="S::antoine.lecroart@juleshaag.onmicrosoft.com::828c032d-3717-4ff0-ac10-a70584804773" providerId="AD" clId="Web-{36B4D47D-D1BA-4D34-A436-1E29C594C5F9}" dt="2023-04-13T15:41:43.932" v="2305"/>
        <pc:sldMkLst>
          <pc:docMk/>
          <pc:sldMk cId="3784089036" sldId="256"/>
        </pc:sldMkLst>
        <pc:picChg chg="add mod">
          <ac:chgData name="Antoine LECROART" userId="S::antoine.lecroart@juleshaag.onmicrosoft.com::828c032d-3717-4ff0-ac10-a70584804773" providerId="AD" clId="Web-{36B4D47D-D1BA-4D34-A436-1E29C594C5F9}" dt="2023-04-13T15:41:43.932" v="2305"/>
          <ac:picMkLst>
            <pc:docMk/>
            <pc:sldMk cId="3784089036" sldId="256"/>
            <ac:picMk id="4" creationId="{1D877278-ED7F-26A6-D22A-813415C1B2A4}"/>
          </ac:picMkLst>
        </pc:picChg>
      </pc:sldChg>
      <pc:sldChg chg="modSp">
        <pc:chgData name="Antoine LECROART" userId="S::antoine.lecroart@juleshaag.onmicrosoft.com::828c032d-3717-4ff0-ac10-a70584804773" providerId="AD" clId="Web-{36B4D47D-D1BA-4D34-A436-1E29C594C5F9}" dt="2023-04-13T14:31:10.455" v="170" actId="20577"/>
        <pc:sldMkLst>
          <pc:docMk/>
          <pc:sldMk cId="3835007107" sldId="258"/>
        </pc:sldMkLst>
        <pc:spChg chg="mod">
          <ac:chgData name="Antoine LECROART" userId="S::antoine.lecroart@juleshaag.onmicrosoft.com::828c032d-3717-4ff0-ac10-a70584804773" providerId="AD" clId="Web-{36B4D47D-D1BA-4D34-A436-1E29C594C5F9}" dt="2023-04-13T14:31:10.455" v="170" actId="20577"/>
          <ac:spMkLst>
            <pc:docMk/>
            <pc:sldMk cId="3835007107" sldId="258"/>
            <ac:spMk id="3" creationId="{0F030E00-D51A-B6D5-2069-4FE2037728C0}"/>
          </ac:spMkLst>
        </pc:sp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22.941" v="200"/>
        <pc:sldMkLst>
          <pc:docMk/>
          <pc:sldMk cId="3209107163" sldId="259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1:38.487" v="171"/>
          <ac:spMkLst>
            <pc:docMk/>
            <pc:sldMk cId="3209107163" sldId="259"/>
            <ac:spMk id="3" creationId="{199C9E7E-93A5-A909-ED4C-F25AF5122531}"/>
          </ac:spMkLst>
        </pc:spChg>
        <pc:picChg chg="add">
          <ac:chgData name="Antoine LECROART" userId="S::antoine.lecroart@juleshaag.onmicrosoft.com::828c032d-3717-4ff0-ac10-a70584804773" providerId="AD" clId="Web-{36B4D47D-D1BA-4D34-A436-1E29C594C5F9}" dt="2023-04-13T14:33:22.941" v="200"/>
          <ac:picMkLst>
            <pc:docMk/>
            <pc:sldMk cId="3209107163" sldId="259"/>
            <ac:picMk id="6" creationId="{2E294B14-98C6-B44A-F753-C5F7CD83A0DA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24.722" v="201"/>
        <pc:sldMkLst>
          <pc:docMk/>
          <pc:sldMk cId="2823379856" sldId="260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1:46.737" v="172"/>
          <ac:spMkLst>
            <pc:docMk/>
            <pc:sldMk cId="2823379856" sldId="260"/>
            <ac:spMk id="3" creationId="{3477D3E7-84D3-1A8C-A987-06C71E391E73}"/>
          </ac:spMkLst>
        </pc:spChg>
        <pc:picChg chg="add">
          <ac:chgData name="Antoine LECROART" userId="S::antoine.lecroart@juleshaag.onmicrosoft.com::828c032d-3717-4ff0-ac10-a70584804773" providerId="AD" clId="Web-{36B4D47D-D1BA-4D34-A436-1E29C594C5F9}" dt="2023-04-13T14:33:24.722" v="201"/>
          <ac:picMkLst>
            <pc:docMk/>
            <pc:sldMk cId="2823379856" sldId="260"/>
            <ac:picMk id="5" creationId="{9658C365-6A4C-8DD8-487D-0112015A0066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26.082" v="202"/>
        <pc:sldMkLst>
          <pc:docMk/>
          <pc:sldMk cId="555883086" sldId="261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1:49.190" v="173"/>
          <ac:spMkLst>
            <pc:docMk/>
            <pc:sldMk cId="555883086" sldId="261"/>
            <ac:spMk id="4" creationId="{1F8DF9D2-36A7-4C5A-1B76-96E07DD6B957}"/>
          </ac:spMkLst>
        </pc:spChg>
        <pc:picChg chg="add">
          <ac:chgData name="Antoine LECROART" userId="S::antoine.lecroart@juleshaag.onmicrosoft.com::828c032d-3717-4ff0-ac10-a70584804773" providerId="AD" clId="Web-{36B4D47D-D1BA-4D34-A436-1E29C594C5F9}" dt="2023-04-13T14:33:26.082" v="202"/>
          <ac:picMkLst>
            <pc:docMk/>
            <pc:sldMk cId="555883086" sldId="261"/>
            <ac:picMk id="6" creationId="{26B4BDF5-F23D-DD0D-A518-E1C2477BF062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28.035" v="203"/>
        <pc:sldMkLst>
          <pc:docMk/>
          <pc:sldMk cId="2138179380" sldId="262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1:51.596" v="174"/>
          <ac:spMkLst>
            <pc:docMk/>
            <pc:sldMk cId="2138179380" sldId="262"/>
            <ac:spMk id="3" creationId="{6793E636-6081-3672-E7C6-F3376D24C619}"/>
          </ac:spMkLst>
        </pc:spChg>
        <pc:picChg chg="mod">
          <ac:chgData name="Antoine LECROART" userId="S::antoine.lecroart@juleshaag.onmicrosoft.com::828c032d-3717-4ff0-ac10-a70584804773" providerId="AD" clId="Web-{36B4D47D-D1BA-4D34-A436-1E29C594C5F9}" dt="2023-04-13T14:31:59.096" v="175" actId="14100"/>
          <ac:picMkLst>
            <pc:docMk/>
            <pc:sldMk cId="2138179380" sldId="262"/>
            <ac:picMk id="4" creationId="{8E7BA23F-77B0-45F5-B548-14FF30B0F943}"/>
          </ac:picMkLst>
        </pc:picChg>
        <pc:picChg chg="mod">
          <ac:chgData name="Antoine LECROART" userId="S::antoine.lecroart@juleshaag.onmicrosoft.com::828c032d-3717-4ff0-ac10-a70584804773" providerId="AD" clId="Web-{36B4D47D-D1BA-4D34-A436-1E29C594C5F9}" dt="2023-04-13T14:32:04.221" v="177" actId="1076"/>
          <ac:picMkLst>
            <pc:docMk/>
            <pc:sldMk cId="2138179380" sldId="262"/>
            <ac:picMk id="5" creationId="{5A7D0C3B-94E5-2F80-7369-DEF930DC6415}"/>
          </ac:picMkLst>
        </pc:picChg>
        <pc:picChg chg="mod">
          <ac:chgData name="Antoine LECROART" userId="S::antoine.lecroart@juleshaag.onmicrosoft.com::828c032d-3717-4ff0-ac10-a70584804773" providerId="AD" clId="Web-{36B4D47D-D1BA-4D34-A436-1E29C594C5F9}" dt="2023-04-13T14:32:14.190" v="180" actId="1076"/>
          <ac:picMkLst>
            <pc:docMk/>
            <pc:sldMk cId="2138179380" sldId="262"/>
            <ac:picMk id="6" creationId="{999ACDA3-3043-A585-BBDA-B84432423777}"/>
          </ac:picMkLst>
        </pc:picChg>
        <pc:picChg chg="add">
          <ac:chgData name="Antoine LECROART" userId="S::antoine.lecroart@juleshaag.onmicrosoft.com::828c032d-3717-4ff0-ac10-a70584804773" providerId="AD" clId="Web-{36B4D47D-D1BA-4D34-A436-1E29C594C5F9}" dt="2023-04-13T14:33:28.035" v="203"/>
          <ac:picMkLst>
            <pc:docMk/>
            <pc:sldMk cId="2138179380" sldId="262"/>
            <ac:picMk id="8" creationId="{1C608BFC-1001-BEE0-4B43-404EFA140909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30.488" v="204"/>
        <pc:sldMkLst>
          <pc:docMk/>
          <pc:sldMk cId="3772699783" sldId="263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2:22.097" v="182"/>
          <ac:spMkLst>
            <pc:docMk/>
            <pc:sldMk cId="3772699783" sldId="263"/>
            <ac:spMk id="4" creationId="{12080662-AFCE-A1F3-F47E-58E440658004}"/>
          </ac:spMkLst>
        </pc:spChg>
        <pc:picChg chg="mod">
          <ac:chgData name="Antoine LECROART" userId="S::antoine.lecroart@juleshaag.onmicrosoft.com::828c032d-3717-4ff0-ac10-a70584804773" providerId="AD" clId="Web-{36B4D47D-D1BA-4D34-A436-1E29C594C5F9}" dt="2023-04-13T14:32:20.487" v="181" actId="14100"/>
          <ac:picMkLst>
            <pc:docMk/>
            <pc:sldMk cId="3772699783" sldId="263"/>
            <ac:picMk id="3" creationId="{A6288C82-0DA6-3AF6-87F9-6F2544EF5C18}"/>
          </ac:picMkLst>
        </pc:picChg>
        <pc:picChg chg="add">
          <ac:chgData name="Antoine LECROART" userId="S::antoine.lecroart@juleshaag.onmicrosoft.com::828c032d-3717-4ff0-ac10-a70584804773" providerId="AD" clId="Web-{36B4D47D-D1BA-4D34-A436-1E29C594C5F9}" dt="2023-04-13T14:33:30.488" v="204"/>
          <ac:picMkLst>
            <pc:docMk/>
            <pc:sldMk cId="3772699783" sldId="263"/>
            <ac:picMk id="6" creationId="{539B0662-0591-770B-1941-1B5EAE9FD2AF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31.644" v="205"/>
        <pc:sldMkLst>
          <pc:docMk/>
          <pc:sldMk cId="3192407527" sldId="264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2:32.097" v="186"/>
          <ac:spMkLst>
            <pc:docMk/>
            <pc:sldMk cId="3192407527" sldId="264"/>
            <ac:spMk id="5" creationId="{96C4049F-4419-B1C9-A70A-3E4F18C9AEDF}"/>
          </ac:spMkLst>
        </pc:spChg>
        <pc:picChg chg="mod">
          <ac:chgData name="Antoine LECROART" userId="S::antoine.lecroart@juleshaag.onmicrosoft.com::828c032d-3717-4ff0-ac10-a70584804773" providerId="AD" clId="Web-{36B4D47D-D1BA-4D34-A436-1E29C594C5F9}" dt="2023-04-13T14:32:28.362" v="184" actId="1076"/>
          <ac:picMkLst>
            <pc:docMk/>
            <pc:sldMk cId="3192407527" sldId="264"/>
            <ac:picMk id="3" creationId="{AFFBC3F2-1D18-C95F-14C9-7DBC4D8438D9}"/>
          </ac:picMkLst>
        </pc:picChg>
        <pc:picChg chg="mod">
          <ac:chgData name="Antoine LECROART" userId="S::antoine.lecroart@juleshaag.onmicrosoft.com::828c032d-3717-4ff0-ac10-a70584804773" providerId="AD" clId="Web-{36B4D47D-D1BA-4D34-A436-1E29C594C5F9}" dt="2023-04-13T14:32:31.284" v="185" actId="1076"/>
          <ac:picMkLst>
            <pc:docMk/>
            <pc:sldMk cId="3192407527" sldId="264"/>
            <ac:picMk id="4" creationId="{30DCF914-5DA9-D498-E44F-B5510B9444F4}"/>
          </ac:picMkLst>
        </pc:picChg>
        <pc:picChg chg="add">
          <ac:chgData name="Antoine LECROART" userId="S::antoine.lecroart@juleshaag.onmicrosoft.com::828c032d-3717-4ff0-ac10-a70584804773" providerId="AD" clId="Web-{36B4D47D-D1BA-4D34-A436-1E29C594C5F9}" dt="2023-04-13T14:33:31.644" v="205"/>
          <ac:picMkLst>
            <pc:docMk/>
            <pc:sldMk cId="3192407527" sldId="264"/>
            <ac:picMk id="8" creationId="{9511151B-881D-3318-31C9-FB8ECEBEB76C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33.738" v="206"/>
        <pc:sldMkLst>
          <pc:docMk/>
          <pc:sldMk cId="1980400728" sldId="265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2:37.331" v="187"/>
          <ac:spMkLst>
            <pc:docMk/>
            <pc:sldMk cId="1980400728" sldId="265"/>
            <ac:spMk id="5" creationId="{DF5E401E-B645-3B91-82A8-09B3B5D588F8}"/>
          </ac:spMkLst>
        </pc:spChg>
        <pc:picChg chg="add">
          <ac:chgData name="Antoine LECROART" userId="S::antoine.lecroart@juleshaag.onmicrosoft.com::828c032d-3717-4ff0-ac10-a70584804773" providerId="AD" clId="Web-{36B4D47D-D1BA-4D34-A436-1E29C594C5F9}" dt="2023-04-13T14:33:33.738" v="206"/>
          <ac:picMkLst>
            <pc:docMk/>
            <pc:sldMk cId="1980400728" sldId="265"/>
            <ac:picMk id="7" creationId="{F67B31C6-F08E-4489-CCFF-2C3A4B04A26F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33:36.973" v="207"/>
        <pc:sldMkLst>
          <pc:docMk/>
          <pc:sldMk cId="3235082492" sldId="266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2:52.909" v="194"/>
          <ac:spMkLst>
            <pc:docMk/>
            <pc:sldMk cId="3235082492" sldId="266"/>
            <ac:spMk id="3" creationId="{2B5D3FA8-AC32-94CF-EF92-513C21F7C1FB}"/>
          </ac:spMkLst>
        </pc:spChg>
        <pc:picChg chg="add">
          <ac:chgData name="Antoine LECROART" userId="S::antoine.lecroart@juleshaag.onmicrosoft.com::828c032d-3717-4ff0-ac10-a70584804773" providerId="AD" clId="Web-{36B4D47D-D1BA-4D34-A436-1E29C594C5F9}" dt="2023-04-13T14:33:36.973" v="207"/>
          <ac:picMkLst>
            <pc:docMk/>
            <pc:sldMk cId="3235082492" sldId="266"/>
            <ac:picMk id="5" creationId="{11258C02-75DD-2533-2381-47420EF70C9B}"/>
          </ac:picMkLst>
        </pc:picChg>
        <pc:picChg chg="mod">
          <ac:chgData name="Antoine LECROART" userId="S::antoine.lecroart@juleshaag.onmicrosoft.com::828c032d-3717-4ff0-ac10-a70584804773" providerId="AD" clId="Web-{36B4D47D-D1BA-4D34-A436-1E29C594C5F9}" dt="2023-04-13T14:32:44.878" v="190" actId="1076"/>
          <ac:picMkLst>
            <pc:docMk/>
            <pc:sldMk cId="3235082492" sldId="266"/>
            <ac:picMk id="6" creationId="{3FD70393-3751-4C91-4C59-97A0EE2ED59F}"/>
          </ac:picMkLst>
        </pc:picChg>
        <pc:picChg chg="mod">
          <ac:chgData name="Antoine LECROART" userId="S::antoine.lecroart@juleshaag.onmicrosoft.com::828c032d-3717-4ff0-ac10-a70584804773" providerId="AD" clId="Web-{36B4D47D-D1BA-4D34-A436-1E29C594C5F9}" dt="2023-04-13T14:32:51.363" v="193" actId="1076"/>
          <ac:picMkLst>
            <pc:docMk/>
            <pc:sldMk cId="3235082492" sldId="266"/>
            <ac:picMk id="7" creationId="{53C0ABA4-339D-3236-AF20-08FF4702B49C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47:27.249" v="717" actId="20577"/>
        <pc:sldMkLst>
          <pc:docMk/>
          <pc:sldMk cId="4118448886" sldId="268"/>
        </pc:sldMkLst>
        <pc:spChg chg="add mod">
          <ac:chgData name="Antoine LECROART" userId="S::antoine.lecroart@juleshaag.onmicrosoft.com::828c032d-3717-4ff0-ac10-a70584804773" providerId="AD" clId="Web-{36B4D47D-D1BA-4D34-A436-1E29C594C5F9}" dt="2023-04-13T14:32:56.175" v="195"/>
          <ac:spMkLst>
            <pc:docMk/>
            <pc:sldMk cId="4118448886" sldId="268"/>
            <ac:spMk id="4" creationId="{836F6BCD-2444-6519-9D83-2B148F4E1BE5}"/>
          </ac:spMkLst>
        </pc:spChg>
        <pc:spChg chg="mod">
          <ac:chgData name="Antoine LECROART" userId="S::antoine.lecroart@juleshaag.onmicrosoft.com::828c032d-3717-4ff0-ac10-a70584804773" providerId="AD" clId="Web-{36B4D47D-D1BA-4D34-A436-1E29C594C5F9}" dt="2023-04-13T14:47:27.249" v="717" actId="20577"/>
          <ac:spMkLst>
            <pc:docMk/>
            <pc:sldMk cId="4118448886" sldId="268"/>
            <ac:spMk id="6" creationId="{98DAC413-FF85-6FBF-A538-D3187D757156}"/>
          </ac:spMkLst>
        </pc:spChg>
        <pc:picChg chg="mod">
          <ac:chgData name="Antoine LECROART" userId="S::antoine.lecroart@juleshaag.onmicrosoft.com::828c032d-3717-4ff0-ac10-a70584804773" providerId="AD" clId="Web-{36B4D47D-D1BA-4D34-A436-1E29C594C5F9}" dt="2023-04-13T14:33:00.722" v="196" actId="1076"/>
          <ac:picMkLst>
            <pc:docMk/>
            <pc:sldMk cId="4118448886" sldId="268"/>
            <ac:picMk id="5" creationId="{898CEE35-D275-D1BA-0C26-5C8A67A5A7CF}"/>
          </ac:picMkLst>
        </pc:picChg>
        <pc:picChg chg="add">
          <ac:chgData name="Antoine LECROART" userId="S::antoine.lecroart@juleshaag.onmicrosoft.com::828c032d-3717-4ff0-ac10-a70584804773" providerId="AD" clId="Web-{36B4D47D-D1BA-4D34-A436-1E29C594C5F9}" dt="2023-04-13T14:33:38.629" v="208"/>
          <ac:picMkLst>
            <pc:docMk/>
            <pc:sldMk cId="4118448886" sldId="268"/>
            <ac:picMk id="8" creationId="{CDAE3B6D-DBB5-B7DC-777C-338A878537A2}"/>
          </ac:picMkLst>
        </pc:picChg>
      </pc:sldChg>
      <pc:sldChg chg="addSp modSp">
        <pc:chgData name="Antoine LECROART" userId="S::antoine.lecroart@juleshaag.onmicrosoft.com::828c032d-3717-4ff0-ac10-a70584804773" providerId="AD" clId="Web-{36B4D47D-D1BA-4D34-A436-1E29C594C5F9}" dt="2023-04-13T14:45:32.248" v="712" actId="20577"/>
        <pc:sldMkLst>
          <pc:docMk/>
          <pc:sldMk cId="3002374068" sldId="269"/>
        </pc:sldMkLst>
        <pc:spChg chg="mod">
          <ac:chgData name="Antoine LECROART" userId="S::antoine.lecroart@juleshaag.onmicrosoft.com::828c032d-3717-4ff0-ac10-a70584804773" providerId="AD" clId="Web-{36B4D47D-D1BA-4D34-A436-1E29C594C5F9}" dt="2023-04-13T14:45:32.248" v="712" actId="20577"/>
          <ac:spMkLst>
            <pc:docMk/>
            <pc:sldMk cId="3002374068" sldId="269"/>
            <ac:spMk id="3" creationId="{D5FB5795-0941-3117-9F28-F90D050FCEE0}"/>
          </ac:spMkLst>
        </pc:spChg>
        <pc:spChg chg="add mod">
          <ac:chgData name="Antoine LECROART" userId="S::antoine.lecroart@juleshaag.onmicrosoft.com::828c032d-3717-4ff0-ac10-a70584804773" providerId="AD" clId="Web-{36B4D47D-D1BA-4D34-A436-1E29C594C5F9}" dt="2023-04-13T14:33:18.629" v="199"/>
          <ac:spMkLst>
            <pc:docMk/>
            <pc:sldMk cId="3002374068" sldId="269"/>
            <ac:spMk id="4" creationId="{48A1820B-AB39-6250-8790-4F412741E81C}"/>
          </ac:spMkLst>
        </pc:spChg>
        <pc:picChg chg="add">
          <ac:chgData name="Antoine LECROART" userId="S::antoine.lecroart@juleshaag.onmicrosoft.com::828c032d-3717-4ff0-ac10-a70584804773" providerId="AD" clId="Web-{36B4D47D-D1BA-4D34-A436-1E29C594C5F9}" dt="2023-04-13T14:33:42.676" v="209"/>
          <ac:picMkLst>
            <pc:docMk/>
            <pc:sldMk cId="3002374068" sldId="269"/>
            <ac:picMk id="6" creationId="{07EBD08E-F4CE-1012-B303-7A7B0BFC39A5}"/>
          </ac:picMkLst>
        </pc:picChg>
        <pc:picChg chg="add mod">
          <ac:chgData name="Antoine LECROART" userId="S::antoine.lecroart@juleshaag.onmicrosoft.com::828c032d-3717-4ff0-ac10-a70584804773" providerId="AD" clId="Web-{36B4D47D-D1BA-4D34-A436-1E29C594C5F9}" dt="2023-04-13T14:44:20.684" v="668" actId="1076"/>
          <ac:picMkLst>
            <pc:docMk/>
            <pc:sldMk cId="3002374068" sldId="269"/>
            <ac:picMk id="7" creationId="{4F833641-0199-257E-5D2B-6108D02E8635}"/>
          </ac:picMkLst>
        </pc:picChg>
      </pc:sldChg>
      <pc:sldChg chg="addSp delSp modSp add replId">
        <pc:chgData name="Antoine LECROART" userId="S::antoine.lecroart@juleshaag.onmicrosoft.com::828c032d-3717-4ff0-ac10-a70584804773" providerId="AD" clId="Web-{36B4D47D-D1BA-4D34-A436-1E29C594C5F9}" dt="2023-04-13T15:01:30.338" v="998" actId="20577"/>
        <pc:sldMkLst>
          <pc:docMk/>
          <pc:sldMk cId="1337672501" sldId="270"/>
        </pc:sldMkLst>
        <pc:spChg chg="mod">
          <ac:chgData name="Antoine LECROART" userId="S::antoine.lecroart@juleshaag.onmicrosoft.com::828c032d-3717-4ff0-ac10-a70584804773" providerId="AD" clId="Web-{36B4D47D-D1BA-4D34-A436-1E29C594C5F9}" dt="2023-04-13T14:57:31.695" v="922" actId="20577"/>
          <ac:spMkLst>
            <pc:docMk/>
            <pc:sldMk cId="1337672501" sldId="270"/>
            <ac:spMk id="2" creationId="{E7A98B86-87AF-2451-DB55-4A000BC88CDD}"/>
          </ac:spMkLst>
        </pc:spChg>
        <pc:spChg chg="mod">
          <ac:chgData name="Antoine LECROART" userId="S::antoine.lecroart@juleshaag.onmicrosoft.com::828c032d-3717-4ff0-ac10-a70584804773" providerId="AD" clId="Web-{36B4D47D-D1BA-4D34-A436-1E29C594C5F9}" dt="2023-04-13T15:01:30.338" v="998" actId="20577"/>
          <ac:spMkLst>
            <pc:docMk/>
            <pc:sldMk cId="1337672501" sldId="270"/>
            <ac:spMk id="3" creationId="{D5FB5795-0941-3117-9F28-F90D050FCEE0}"/>
          </ac:spMkLst>
        </pc:spChg>
        <pc:picChg chg="add mod">
          <ac:chgData name="Antoine LECROART" userId="S::antoine.lecroart@juleshaag.onmicrosoft.com::828c032d-3717-4ff0-ac10-a70584804773" providerId="AD" clId="Web-{36B4D47D-D1BA-4D34-A436-1E29C594C5F9}" dt="2023-04-13T14:56:19.147" v="921" actId="1076"/>
          <ac:picMkLst>
            <pc:docMk/>
            <pc:sldMk cId="1337672501" sldId="270"/>
            <ac:picMk id="5" creationId="{B0CDBD60-4CB4-B9EA-AED8-FC68BDB229D7}"/>
          </ac:picMkLst>
        </pc:picChg>
        <pc:picChg chg="del">
          <ac:chgData name="Antoine LECROART" userId="S::antoine.lecroart@juleshaag.onmicrosoft.com::828c032d-3717-4ff0-ac10-a70584804773" providerId="AD" clId="Web-{36B4D47D-D1BA-4D34-A436-1E29C594C5F9}" dt="2023-04-13T14:49:41.063" v="754"/>
          <ac:picMkLst>
            <pc:docMk/>
            <pc:sldMk cId="1337672501" sldId="270"/>
            <ac:picMk id="7" creationId="{4F833641-0199-257E-5D2B-6108D02E8635}"/>
          </ac:picMkLst>
        </pc:picChg>
      </pc:sldChg>
      <pc:sldChg chg="addSp delSp modSp add replId">
        <pc:chgData name="Antoine LECROART" userId="S::antoine.lecroart@juleshaag.onmicrosoft.com::828c032d-3717-4ff0-ac10-a70584804773" providerId="AD" clId="Web-{36B4D47D-D1BA-4D34-A436-1E29C594C5F9}" dt="2023-04-13T15:16:17.694" v="1453" actId="20577"/>
        <pc:sldMkLst>
          <pc:docMk/>
          <pc:sldMk cId="3382163329" sldId="271"/>
        </pc:sldMkLst>
        <pc:spChg chg="del mod">
          <ac:chgData name="Antoine LECROART" userId="S::antoine.lecroart@juleshaag.onmicrosoft.com::828c032d-3717-4ff0-ac10-a70584804773" providerId="AD" clId="Web-{36B4D47D-D1BA-4D34-A436-1E29C594C5F9}" dt="2023-04-13T15:01:54.823" v="1004"/>
          <ac:spMkLst>
            <pc:docMk/>
            <pc:sldMk cId="3382163329" sldId="271"/>
            <ac:spMk id="3" creationId="{D5FB5795-0941-3117-9F28-F90D050FCEE0}"/>
          </ac:spMkLst>
        </pc:spChg>
        <pc:spChg chg="add mod">
          <ac:chgData name="Antoine LECROART" userId="S::antoine.lecroart@juleshaag.onmicrosoft.com::828c032d-3717-4ff0-ac10-a70584804773" providerId="AD" clId="Web-{36B4D47D-D1BA-4D34-A436-1E29C594C5F9}" dt="2023-04-13T15:16:17.694" v="1453" actId="20577"/>
          <ac:spMkLst>
            <pc:docMk/>
            <pc:sldMk cId="3382163329" sldId="271"/>
            <ac:spMk id="11" creationId="{BB986E2B-93C1-22CD-BC8F-A5957C3C3DFB}"/>
          </ac:spMkLst>
        </pc:spChg>
        <pc:picChg chg="del">
          <ac:chgData name="Antoine LECROART" userId="S::antoine.lecroart@juleshaag.onmicrosoft.com::828c032d-3717-4ff0-ac10-a70584804773" providerId="AD" clId="Web-{36B4D47D-D1BA-4D34-A436-1E29C594C5F9}" dt="2023-04-13T15:01:45.635" v="1000"/>
          <ac:picMkLst>
            <pc:docMk/>
            <pc:sldMk cId="3382163329" sldId="271"/>
            <ac:picMk id="5" creationId="{B0CDBD60-4CB4-B9EA-AED8-FC68BDB229D7}"/>
          </ac:picMkLst>
        </pc:picChg>
        <pc:picChg chg="add mod">
          <ac:chgData name="Antoine LECROART" userId="S::antoine.lecroart@juleshaag.onmicrosoft.com::828c032d-3717-4ff0-ac10-a70584804773" providerId="AD" clId="Web-{36B4D47D-D1BA-4D34-A436-1E29C594C5F9}" dt="2023-04-13T15:03:16.684" v="1012" actId="1076"/>
          <ac:picMkLst>
            <pc:docMk/>
            <pc:sldMk cId="3382163329" sldId="271"/>
            <ac:picMk id="7" creationId="{5B18B4D9-D696-59E2-2513-36486B39DB75}"/>
          </ac:picMkLst>
        </pc:picChg>
        <pc:picChg chg="add mod">
          <ac:chgData name="Antoine LECROART" userId="S::antoine.lecroart@juleshaag.onmicrosoft.com::828c032d-3717-4ff0-ac10-a70584804773" providerId="AD" clId="Web-{36B4D47D-D1BA-4D34-A436-1E29C594C5F9}" dt="2023-04-13T15:03:21.105" v="1013" actId="1076"/>
          <ac:picMkLst>
            <pc:docMk/>
            <pc:sldMk cId="3382163329" sldId="271"/>
            <ac:picMk id="8" creationId="{4552D689-4415-2D1F-F9FC-7112F49C1AD1}"/>
          </ac:picMkLst>
        </pc:picChg>
        <pc:picChg chg="add mod">
          <ac:chgData name="Antoine LECROART" userId="S::antoine.lecroart@juleshaag.onmicrosoft.com::828c032d-3717-4ff0-ac10-a70584804773" providerId="AD" clId="Web-{36B4D47D-D1BA-4D34-A436-1E29C594C5F9}" dt="2023-04-13T15:03:51.246" v="1017" actId="14100"/>
          <ac:picMkLst>
            <pc:docMk/>
            <pc:sldMk cId="3382163329" sldId="271"/>
            <ac:picMk id="9" creationId="{796FC2F5-7B0E-259C-07E1-5EAE2F62213B}"/>
          </ac:picMkLst>
        </pc:picChg>
      </pc:sldChg>
      <pc:sldChg chg="addSp delSp modSp add replId">
        <pc:chgData name="Antoine LECROART" userId="S::antoine.lecroart@juleshaag.onmicrosoft.com::828c032d-3717-4ff0-ac10-a70584804773" providerId="AD" clId="Web-{36B4D47D-D1BA-4D34-A436-1E29C594C5F9}" dt="2023-04-13T15:34:19.005" v="2013" actId="20577"/>
        <pc:sldMkLst>
          <pc:docMk/>
          <pc:sldMk cId="70077763" sldId="272"/>
        </pc:sldMkLst>
        <pc:spChg chg="mod">
          <ac:chgData name="Antoine LECROART" userId="S::antoine.lecroart@juleshaag.onmicrosoft.com::828c032d-3717-4ff0-ac10-a70584804773" providerId="AD" clId="Web-{36B4D47D-D1BA-4D34-A436-1E29C594C5F9}" dt="2023-04-13T15:17:05.179" v="1461" actId="20577"/>
          <ac:spMkLst>
            <pc:docMk/>
            <pc:sldMk cId="70077763" sldId="272"/>
            <ac:spMk id="2" creationId="{E7A98B86-87AF-2451-DB55-4A000BC88CDD}"/>
          </ac:spMkLst>
        </pc:spChg>
        <pc:spChg chg="mod">
          <ac:chgData name="Antoine LECROART" userId="S::antoine.lecroart@juleshaag.onmicrosoft.com::828c032d-3717-4ff0-ac10-a70584804773" providerId="AD" clId="Web-{36B4D47D-D1BA-4D34-A436-1E29C594C5F9}" dt="2023-04-13T15:34:19.005" v="2013" actId="20577"/>
          <ac:spMkLst>
            <pc:docMk/>
            <pc:sldMk cId="70077763" sldId="272"/>
            <ac:spMk id="11" creationId="{BB986E2B-93C1-22CD-BC8F-A5957C3C3DFB}"/>
          </ac:spMkLst>
        </pc:spChg>
        <pc:picChg chg="add mod">
          <ac:chgData name="Antoine LECROART" userId="S::antoine.lecroart@juleshaag.onmicrosoft.com::828c032d-3717-4ff0-ac10-a70584804773" providerId="AD" clId="Web-{36B4D47D-D1BA-4D34-A436-1E29C594C5F9}" dt="2023-04-13T15:26:07.733" v="1499" actId="1076"/>
          <ac:picMkLst>
            <pc:docMk/>
            <pc:sldMk cId="70077763" sldId="272"/>
            <ac:picMk id="3" creationId="{38777E88-9462-73E9-4403-11776BE30CE3}"/>
          </ac:picMkLst>
        </pc:picChg>
        <pc:picChg chg="del">
          <ac:chgData name="Antoine LECROART" userId="S::antoine.lecroart@juleshaag.onmicrosoft.com::828c032d-3717-4ff0-ac10-a70584804773" providerId="AD" clId="Web-{36B4D47D-D1BA-4D34-A436-1E29C594C5F9}" dt="2023-04-13T15:17:07.757" v="1462"/>
          <ac:picMkLst>
            <pc:docMk/>
            <pc:sldMk cId="70077763" sldId="272"/>
            <ac:picMk id="7" creationId="{5B18B4D9-D696-59E2-2513-36486B39DB75}"/>
          </ac:picMkLst>
        </pc:picChg>
        <pc:picChg chg="del">
          <ac:chgData name="Antoine LECROART" userId="S::antoine.lecroart@juleshaag.onmicrosoft.com::828c032d-3717-4ff0-ac10-a70584804773" providerId="AD" clId="Web-{36B4D47D-D1BA-4D34-A436-1E29C594C5F9}" dt="2023-04-13T15:17:08.398" v="1463"/>
          <ac:picMkLst>
            <pc:docMk/>
            <pc:sldMk cId="70077763" sldId="272"/>
            <ac:picMk id="8" creationId="{4552D689-4415-2D1F-F9FC-7112F49C1AD1}"/>
          </ac:picMkLst>
        </pc:picChg>
        <pc:picChg chg="del">
          <ac:chgData name="Antoine LECROART" userId="S::antoine.lecroart@juleshaag.onmicrosoft.com::828c032d-3717-4ff0-ac10-a70584804773" providerId="AD" clId="Web-{36B4D47D-D1BA-4D34-A436-1E29C594C5F9}" dt="2023-04-13T15:17:08.741" v="1464"/>
          <ac:picMkLst>
            <pc:docMk/>
            <pc:sldMk cId="70077763" sldId="272"/>
            <ac:picMk id="9" creationId="{796FC2F5-7B0E-259C-07E1-5EAE2F62213B}"/>
          </ac:picMkLst>
        </pc:picChg>
      </pc:sldChg>
      <pc:sldChg chg="add del replId">
        <pc:chgData name="Antoine LECROART" userId="S::antoine.lecroart@juleshaag.onmicrosoft.com::828c032d-3717-4ff0-ac10-a70584804773" providerId="AD" clId="Web-{36B4D47D-D1BA-4D34-A436-1E29C594C5F9}" dt="2023-04-13T15:04:06.153" v="1020"/>
        <pc:sldMkLst>
          <pc:docMk/>
          <pc:sldMk cId="3929293945" sldId="272"/>
        </pc:sldMkLst>
      </pc:sldChg>
      <pc:sldChg chg="delSp modSp add replId">
        <pc:chgData name="Antoine LECROART" userId="S::antoine.lecroart@juleshaag.onmicrosoft.com::828c032d-3717-4ff0-ac10-a70584804773" providerId="AD" clId="Web-{36B4D47D-D1BA-4D34-A436-1E29C594C5F9}" dt="2023-04-13T15:45:09.529" v="2482" actId="20577"/>
        <pc:sldMkLst>
          <pc:docMk/>
          <pc:sldMk cId="3353959517" sldId="273"/>
        </pc:sldMkLst>
        <pc:spChg chg="mod">
          <ac:chgData name="Antoine LECROART" userId="S::antoine.lecroart@juleshaag.onmicrosoft.com::828c032d-3717-4ff0-ac10-a70584804773" providerId="AD" clId="Web-{36B4D47D-D1BA-4D34-A436-1E29C594C5F9}" dt="2023-04-13T15:45:09.529" v="2482" actId="20577"/>
          <ac:spMkLst>
            <pc:docMk/>
            <pc:sldMk cId="3353959517" sldId="273"/>
            <ac:spMk id="11" creationId="{BB986E2B-93C1-22CD-BC8F-A5957C3C3DFB}"/>
          </ac:spMkLst>
        </pc:spChg>
        <pc:picChg chg="del">
          <ac:chgData name="Antoine LECROART" userId="S::antoine.lecroart@juleshaag.onmicrosoft.com::828c032d-3717-4ff0-ac10-a70584804773" providerId="AD" clId="Web-{36B4D47D-D1BA-4D34-A436-1E29C594C5F9}" dt="2023-04-13T15:39:54.447" v="2300"/>
          <ac:picMkLst>
            <pc:docMk/>
            <pc:sldMk cId="3353959517" sldId="273"/>
            <ac:picMk id="3" creationId="{38777E88-9462-73E9-4403-11776BE30CE3}"/>
          </ac:picMkLst>
        </pc:picChg>
      </pc:sldChg>
      <pc:sldChg chg="modSp add ord replId">
        <pc:chgData name="Antoine LECROART" userId="S::antoine.lecroart@juleshaag.onmicrosoft.com::828c032d-3717-4ff0-ac10-a70584804773" providerId="AD" clId="Web-{36B4D47D-D1BA-4D34-A436-1E29C594C5F9}" dt="2023-04-13T15:57:05.194" v="2977" actId="20577"/>
        <pc:sldMkLst>
          <pc:docMk/>
          <pc:sldMk cId="3776079897" sldId="274"/>
        </pc:sldMkLst>
        <pc:spChg chg="mod">
          <ac:chgData name="Antoine LECROART" userId="S::antoine.lecroart@juleshaag.onmicrosoft.com::828c032d-3717-4ff0-ac10-a70584804773" providerId="AD" clId="Web-{36B4D47D-D1BA-4D34-A436-1E29C594C5F9}" dt="2023-04-13T15:46:39.014" v="2494" actId="20577"/>
          <ac:spMkLst>
            <pc:docMk/>
            <pc:sldMk cId="3776079897" sldId="274"/>
            <ac:spMk id="2" creationId="{60CF989B-A837-F60B-109B-515BCF86C417}"/>
          </ac:spMkLst>
        </pc:spChg>
        <pc:spChg chg="mod">
          <ac:chgData name="Antoine LECROART" userId="S::antoine.lecroart@juleshaag.onmicrosoft.com::828c032d-3717-4ff0-ac10-a70584804773" providerId="AD" clId="Web-{36B4D47D-D1BA-4D34-A436-1E29C594C5F9}" dt="2023-04-13T15:57:05.194" v="2977" actId="20577"/>
          <ac:spMkLst>
            <pc:docMk/>
            <pc:sldMk cId="3776079897" sldId="274"/>
            <ac:spMk id="3" creationId="{0F030E00-D51A-B6D5-2069-4FE2037728C0}"/>
          </ac:spMkLst>
        </pc:spChg>
      </pc:sldChg>
    </pc:docChg>
  </pc:docChgLst>
  <pc:docChgLst>
    <pc:chgData name="Antoine LECROART" userId="S::antoine.lecroart@juleshaag.onmicrosoft.com::828c032d-3717-4ff0-ac10-a70584804773" providerId="AD" clId="Web-{33117E76-366C-4E38-8A38-5306309F4FB4}"/>
    <pc:docChg chg="addSld delSld modSld addMainMaster delMainMaster">
      <pc:chgData name="Antoine LECROART" userId="S::antoine.lecroart@juleshaag.onmicrosoft.com::828c032d-3717-4ff0-ac10-a70584804773" providerId="AD" clId="Web-{33117E76-366C-4E38-8A38-5306309F4FB4}" dt="2023-04-13T14:24:03.516" v="1203"/>
      <pc:docMkLst>
        <pc:docMk/>
      </pc:docMkLst>
      <pc:sldChg chg="addSp delSp modSp mod setBg modClrScheme chgLayout">
        <pc:chgData name="Antoine LECROART" userId="S::antoine.lecroart@juleshaag.onmicrosoft.com::828c032d-3717-4ff0-ac10-a70584804773" providerId="AD" clId="Web-{33117E76-366C-4E38-8A38-5306309F4FB4}" dt="2023-04-13T12:56:05.732" v="42" actId="1076"/>
        <pc:sldMkLst>
          <pc:docMk/>
          <pc:sldMk cId="3784089036" sldId="256"/>
        </pc:sldMkLst>
        <pc:spChg chg="mod">
          <ac:chgData name="Antoine LECROART" userId="S::antoine.lecroart@juleshaag.onmicrosoft.com::828c032d-3717-4ff0-ac10-a70584804773" providerId="AD" clId="Web-{33117E76-366C-4E38-8A38-5306309F4FB4}" dt="2023-04-13T12:54:46.806" v="2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ntoine LECROART" userId="S::antoine.lecroart@juleshaag.onmicrosoft.com::828c032d-3717-4ff0-ac10-a70584804773" providerId="AD" clId="Web-{33117E76-366C-4E38-8A38-5306309F4FB4}" dt="2023-04-13T12:54:54.572" v="36" actId="20577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Antoine LECROART" userId="S::antoine.lecroart@juleshaag.onmicrosoft.com::828c032d-3717-4ff0-ac10-a70584804773" providerId="AD" clId="Web-{33117E76-366C-4E38-8A38-5306309F4FB4}" dt="2023-04-13T12:55:48.840" v="39"/>
          <ac:spMkLst>
            <pc:docMk/>
            <pc:sldMk cId="3784089036" sldId="256"/>
            <ac:spMk id="6" creationId="{EDF7E59B-DC4E-EDA1-CABA-EAC100EA1E4F}"/>
          </ac:spMkLst>
        </pc:spChg>
        <pc:spChg chg="add del mod">
          <ac:chgData name="Antoine LECROART" userId="S::antoine.lecroart@juleshaag.onmicrosoft.com::828c032d-3717-4ff0-ac10-a70584804773" providerId="AD" clId="Web-{33117E76-366C-4E38-8A38-5306309F4FB4}" dt="2023-04-13T12:55:54.966" v="41"/>
          <ac:spMkLst>
            <pc:docMk/>
            <pc:sldMk cId="3784089036" sldId="256"/>
            <ac:spMk id="7" creationId="{C9427DC9-A9CE-BEA8-3E10-5BC09D76D216}"/>
          </ac:spMkLst>
        </pc:spChg>
        <pc:spChg chg="add del">
          <ac:chgData name="Antoine LECROART" userId="S::antoine.lecroart@juleshaag.onmicrosoft.com::828c032d-3717-4ff0-ac10-a70584804773" providerId="AD" clId="Web-{33117E76-366C-4E38-8A38-5306309F4FB4}" dt="2023-04-13T12:53:48.146" v="1"/>
          <ac:spMkLst>
            <pc:docMk/>
            <pc:sldMk cId="3784089036" sldId="256"/>
            <ac:spMk id="9" creationId="{AC8EEB0F-BA72-49AC-956F-331B60FDE79E}"/>
          </ac:spMkLst>
        </pc:spChg>
        <pc:spChg chg="add del">
          <ac:chgData name="Antoine LECROART" userId="S::antoine.lecroart@juleshaag.onmicrosoft.com::828c032d-3717-4ff0-ac10-a70584804773" providerId="AD" clId="Web-{33117E76-366C-4E38-8A38-5306309F4FB4}" dt="2023-04-13T12:54:09.210" v="3"/>
          <ac:spMkLst>
            <pc:docMk/>
            <pc:sldMk cId="3784089036" sldId="256"/>
            <ac:spMk id="16" creationId="{49815A6C-5997-44C6-B5EE-CA7E29AB2B98}"/>
          </ac:spMkLst>
        </pc:spChg>
        <pc:spChg chg="add del">
          <ac:chgData name="Antoine LECROART" userId="S::antoine.lecroart@juleshaag.onmicrosoft.com::828c032d-3717-4ff0-ac10-a70584804773" providerId="AD" clId="Web-{33117E76-366C-4E38-8A38-5306309F4FB4}" dt="2023-04-13T12:54:09.210" v="3"/>
          <ac:spMkLst>
            <pc:docMk/>
            <pc:sldMk cId="3784089036" sldId="256"/>
            <ac:spMk id="18" creationId="{CC3B9006-4406-4E2F-8B42-6A968FCC8918}"/>
          </ac:spMkLst>
        </pc:spChg>
        <pc:spChg chg="add">
          <ac:chgData name="Antoine LECROART" userId="S::antoine.lecroart@juleshaag.onmicrosoft.com::828c032d-3717-4ff0-ac10-a70584804773" providerId="AD" clId="Web-{33117E76-366C-4E38-8A38-5306309F4FB4}" dt="2023-04-13T12:54:09.210" v="3"/>
          <ac:spMkLst>
            <pc:docMk/>
            <pc:sldMk cId="3784089036" sldId="256"/>
            <ac:spMk id="23" creationId="{0760E4C7-47B8-4356-ABCA-CC9C79E2D2B6}"/>
          </ac:spMkLst>
        </pc:spChg>
        <pc:spChg chg="add">
          <ac:chgData name="Antoine LECROART" userId="S::antoine.lecroart@juleshaag.onmicrosoft.com::828c032d-3717-4ff0-ac10-a70584804773" providerId="AD" clId="Web-{33117E76-366C-4E38-8A38-5306309F4FB4}" dt="2023-04-13T12:54:09.210" v="3"/>
          <ac:spMkLst>
            <pc:docMk/>
            <pc:sldMk cId="3784089036" sldId="256"/>
            <ac:spMk id="25" creationId="{3F0586C3-A19F-D214-ABDE-30AD5B6669E5}"/>
          </ac:spMkLst>
        </pc:spChg>
        <pc:grpChg chg="add del">
          <ac:chgData name="Antoine LECROART" userId="S::antoine.lecroart@juleshaag.onmicrosoft.com::828c032d-3717-4ff0-ac10-a70584804773" providerId="AD" clId="Web-{33117E76-366C-4E38-8A38-5306309F4FB4}" dt="2023-04-13T12:53:48.146" v="1"/>
          <ac:grpSpMkLst>
            <pc:docMk/>
            <pc:sldMk cId="3784089036" sldId="256"/>
            <ac:grpSpMk id="11" creationId="{FB8CE58F-407C-497E-B723-21FD8C6D35E4}"/>
          </ac:grpSpMkLst>
        </pc:grpChg>
        <pc:picChg chg="add del">
          <ac:chgData name="Antoine LECROART" userId="S::antoine.lecroart@juleshaag.onmicrosoft.com::828c032d-3717-4ff0-ac10-a70584804773" providerId="AD" clId="Web-{33117E76-366C-4E38-8A38-5306309F4FB4}" dt="2023-04-13T12:53:48.146" v="1"/>
          <ac:picMkLst>
            <pc:docMk/>
            <pc:sldMk cId="3784089036" sldId="256"/>
            <ac:picMk id="4" creationId="{31E77145-E4BE-21F4-653A-B1D6751C4A37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2:56:05.732" v="42" actId="1076"/>
          <ac:picMkLst>
            <pc:docMk/>
            <pc:sldMk cId="3784089036" sldId="256"/>
            <ac:picMk id="5" creationId="{5CC24339-F231-3BDB-282E-AFEC0D13464F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2:54:09.210" v="3"/>
          <ac:picMkLst>
            <pc:docMk/>
            <pc:sldMk cId="3784089036" sldId="256"/>
            <ac:picMk id="17" creationId="{561C0717-ACF5-E895-3108-953139260760}"/>
          </ac:picMkLst>
        </pc:picChg>
        <pc:cxnChg chg="add">
          <ac:chgData name="Antoine LECROART" userId="S::antoine.lecroart@juleshaag.onmicrosoft.com::828c032d-3717-4ff0-ac10-a70584804773" providerId="AD" clId="Web-{33117E76-366C-4E38-8A38-5306309F4FB4}" dt="2023-04-13T12:54:09.210" v="3"/>
          <ac:cxnSpMkLst>
            <pc:docMk/>
            <pc:sldMk cId="3784089036" sldId="256"/>
            <ac:cxnSpMk id="27" creationId="{414C5C93-B9E9-4392-ADCF-ABF21209DD56}"/>
          </ac:cxnSpMkLst>
        </pc:cxnChg>
      </pc:sldChg>
      <pc:sldChg chg="addSp delSp modSp new mod setBg">
        <pc:chgData name="Antoine LECROART" userId="S::antoine.lecroart@juleshaag.onmicrosoft.com::828c032d-3717-4ff0-ac10-a70584804773" providerId="AD" clId="Web-{33117E76-366C-4E38-8A38-5306309F4FB4}" dt="2023-04-13T12:58:17.489" v="105"/>
        <pc:sldMkLst>
          <pc:docMk/>
          <pc:sldMk cId="1119419714" sldId="257"/>
        </pc:sldMkLst>
        <pc:spChg chg="mod">
          <ac:chgData name="Antoine LECROART" userId="S::antoine.lecroart@juleshaag.onmicrosoft.com::828c032d-3717-4ff0-ac10-a70584804773" providerId="AD" clId="Web-{33117E76-366C-4E38-8A38-5306309F4FB4}" dt="2023-04-13T12:57:41.441" v="103"/>
          <ac:spMkLst>
            <pc:docMk/>
            <pc:sldMk cId="1119419714" sldId="257"/>
            <ac:spMk id="2" creationId="{70A08CCE-65F7-A53D-D40C-146855B685DC}"/>
          </ac:spMkLst>
        </pc:spChg>
        <pc:spChg chg="del mod">
          <ac:chgData name="Antoine LECROART" userId="S::antoine.lecroart@juleshaag.onmicrosoft.com::828c032d-3717-4ff0-ac10-a70584804773" providerId="AD" clId="Web-{33117E76-366C-4E38-8A38-5306309F4FB4}" dt="2023-04-13T12:57:41.441" v="103"/>
          <ac:spMkLst>
            <pc:docMk/>
            <pc:sldMk cId="1119419714" sldId="257"/>
            <ac:spMk id="3" creationId="{9855105C-FDB9-EFB4-C582-A64DC7E60A10}"/>
          </ac:spMkLst>
        </pc:spChg>
        <pc:spChg chg="add">
          <ac:chgData name="Antoine LECROART" userId="S::antoine.lecroart@juleshaag.onmicrosoft.com::828c032d-3717-4ff0-ac10-a70584804773" providerId="AD" clId="Web-{33117E76-366C-4E38-8A38-5306309F4FB4}" dt="2023-04-13T12:57:41.441" v="103"/>
          <ac:spMkLst>
            <pc:docMk/>
            <pc:sldMk cId="1119419714" sldId="257"/>
            <ac:spMk id="9" creationId="{1C8B38D4-9D92-4608-A16B-260E8CC21335}"/>
          </ac:spMkLst>
        </pc:spChg>
        <pc:spChg chg="add">
          <ac:chgData name="Antoine LECROART" userId="S::antoine.lecroart@juleshaag.onmicrosoft.com::828c032d-3717-4ff0-ac10-a70584804773" providerId="AD" clId="Web-{33117E76-366C-4E38-8A38-5306309F4FB4}" dt="2023-04-13T12:57:41.441" v="103"/>
          <ac:spMkLst>
            <pc:docMk/>
            <pc:sldMk cId="1119419714" sldId="257"/>
            <ac:spMk id="11" creationId="{0B25D2F4-7A0E-ACA7-3A97-AEE028D25753}"/>
          </ac:spMkLst>
        </pc:spChg>
        <pc:spChg chg="add mod">
          <ac:chgData name="Antoine LECROART" userId="S::antoine.lecroart@juleshaag.onmicrosoft.com::828c032d-3717-4ff0-ac10-a70584804773" providerId="AD" clId="Web-{33117E76-366C-4E38-8A38-5306309F4FB4}" dt="2023-04-13T12:58:09.708" v="104"/>
          <ac:spMkLst>
            <pc:docMk/>
            <pc:sldMk cId="1119419714" sldId="257"/>
            <ac:spMk id="20" creationId="{B640F967-BBD0-EC74-810A-FC0C19EA1A47}"/>
          </ac:spMkLst>
        </pc:spChg>
        <pc:graphicFrameChg chg="add">
          <ac:chgData name="Antoine LECROART" userId="S::antoine.lecroart@juleshaag.onmicrosoft.com::828c032d-3717-4ff0-ac10-a70584804773" providerId="AD" clId="Web-{33117E76-366C-4E38-8A38-5306309F4FB4}" dt="2023-04-13T12:57:41.441" v="103"/>
          <ac:graphicFrameMkLst>
            <pc:docMk/>
            <pc:sldMk cId="1119419714" sldId="257"/>
            <ac:graphicFrameMk id="5" creationId="{C6F857DA-E18C-B33B-E85A-C2DA4C3DBCBA}"/>
          </ac:graphicFrameMkLst>
        </pc:graphicFrameChg>
        <pc:picChg chg="add">
          <ac:chgData name="Antoine LECROART" userId="S::antoine.lecroart@juleshaag.onmicrosoft.com::828c032d-3717-4ff0-ac10-a70584804773" providerId="AD" clId="Web-{33117E76-366C-4E38-8A38-5306309F4FB4}" dt="2023-04-13T12:58:17.489" v="105"/>
          <ac:picMkLst>
            <pc:docMk/>
            <pc:sldMk cId="1119419714" sldId="257"/>
            <ac:picMk id="35" creationId="{94D9E8E5-9C91-A3A9-9B9C-DA1221EF8A64}"/>
          </ac:picMkLst>
        </pc:picChg>
      </pc:sldChg>
      <pc:sldChg chg="addSp modSp new">
        <pc:chgData name="Antoine LECROART" userId="S::antoine.lecroart@juleshaag.onmicrosoft.com::828c032d-3717-4ff0-ac10-a70584804773" providerId="AD" clId="Web-{33117E76-366C-4E38-8A38-5306309F4FB4}" dt="2023-04-13T13:06:08.110" v="479" actId="20577"/>
        <pc:sldMkLst>
          <pc:docMk/>
          <pc:sldMk cId="3835007107" sldId="258"/>
        </pc:sldMkLst>
        <pc:spChg chg="mod">
          <ac:chgData name="Antoine LECROART" userId="S::antoine.lecroart@juleshaag.onmicrosoft.com::828c032d-3717-4ff0-ac10-a70584804773" providerId="AD" clId="Web-{33117E76-366C-4E38-8A38-5306309F4FB4}" dt="2023-04-13T12:58:46.710" v="124" actId="20577"/>
          <ac:spMkLst>
            <pc:docMk/>
            <pc:sldMk cId="3835007107" sldId="258"/>
            <ac:spMk id="2" creationId="{60CF989B-A837-F60B-109B-515BCF86C417}"/>
          </ac:spMkLst>
        </pc:spChg>
        <pc:spChg chg="mod">
          <ac:chgData name="Antoine LECROART" userId="S::antoine.lecroart@juleshaag.onmicrosoft.com::828c032d-3717-4ff0-ac10-a70584804773" providerId="AD" clId="Web-{33117E76-366C-4E38-8A38-5306309F4FB4}" dt="2023-04-13T13:06:08.110" v="479" actId="20577"/>
          <ac:spMkLst>
            <pc:docMk/>
            <pc:sldMk cId="3835007107" sldId="258"/>
            <ac:spMk id="3" creationId="{0F030E00-D51A-B6D5-2069-4FE2037728C0}"/>
          </ac:spMkLst>
        </pc:spChg>
        <pc:spChg chg="add mod">
          <ac:chgData name="Antoine LECROART" userId="S::antoine.lecroart@juleshaag.onmicrosoft.com::828c032d-3717-4ff0-ac10-a70584804773" providerId="AD" clId="Web-{33117E76-366C-4E38-8A38-5306309F4FB4}" dt="2023-04-13T13:00:04.589" v="160"/>
          <ac:spMkLst>
            <pc:docMk/>
            <pc:sldMk cId="3835007107" sldId="258"/>
            <ac:spMk id="4" creationId="{8630F2E0-C2FE-D5E9-509A-3FDDD4372C57}"/>
          </ac:spMkLst>
        </pc:spChg>
        <pc:picChg chg="add">
          <ac:chgData name="Antoine LECROART" userId="S::antoine.lecroart@juleshaag.onmicrosoft.com::828c032d-3717-4ff0-ac10-a70584804773" providerId="AD" clId="Web-{33117E76-366C-4E38-8A38-5306309F4FB4}" dt="2023-04-13T13:00:06.339" v="161"/>
          <ac:picMkLst>
            <pc:docMk/>
            <pc:sldMk cId="3835007107" sldId="258"/>
            <ac:picMk id="6" creationId="{72F6EBB5-D25F-F0DA-B3A5-8FFF91742AC8}"/>
          </ac:picMkLst>
        </pc:picChg>
      </pc:sldChg>
      <pc:sldChg chg="addSp delSp modSp new">
        <pc:chgData name="Antoine LECROART" userId="S::antoine.lecroart@juleshaag.onmicrosoft.com::828c032d-3717-4ff0-ac10-a70584804773" providerId="AD" clId="Web-{33117E76-366C-4E38-8A38-5306309F4FB4}" dt="2023-04-13T13:24:16.343" v="595" actId="1076"/>
        <pc:sldMkLst>
          <pc:docMk/>
          <pc:sldMk cId="3209107163" sldId="259"/>
        </pc:sldMkLst>
        <pc:spChg chg="mod">
          <ac:chgData name="Antoine LECROART" userId="S::antoine.lecroart@juleshaag.onmicrosoft.com::828c032d-3717-4ff0-ac10-a70584804773" providerId="AD" clId="Web-{33117E76-366C-4E38-8A38-5306309F4FB4}" dt="2023-04-13T13:10:15.452" v="503" actId="20577"/>
          <ac:spMkLst>
            <pc:docMk/>
            <pc:sldMk cId="3209107163" sldId="259"/>
            <ac:spMk id="2" creationId="{E7A98B86-87AF-2451-DB55-4A000BC88CDD}"/>
          </ac:spMkLst>
        </pc:spChg>
        <pc:spChg chg="del mod">
          <ac:chgData name="Antoine LECROART" userId="S::antoine.lecroart@juleshaag.onmicrosoft.com::828c032d-3717-4ff0-ac10-a70584804773" providerId="AD" clId="Web-{33117E76-366C-4E38-8A38-5306309F4FB4}" dt="2023-04-13T13:10:33.187" v="509"/>
          <ac:spMkLst>
            <pc:docMk/>
            <pc:sldMk cId="3209107163" sldId="259"/>
            <ac:spMk id="3" creationId="{D083C277-6C2E-1AF9-F06B-B359800814BC}"/>
          </ac:spMkLst>
        </pc:spChg>
        <pc:spChg chg="add mod">
          <ac:chgData name="Antoine LECROART" userId="S::antoine.lecroart@juleshaag.onmicrosoft.com::828c032d-3717-4ff0-ac10-a70584804773" providerId="AD" clId="Web-{33117E76-366C-4E38-8A38-5306309F4FB4}" dt="2023-04-13T13:24:07.374" v="593" actId="20577"/>
          <ac:spMkLst>
            <pc:docMk/>
            <pc:sldMk cId="3209107163" sldId="259"/>
            <ac:spMk id="5" creationId="{E622BFC0-1144-8967-BEB9-A9EF8B697D36}"/>
          </ac:spMkLst>
        </pc:spChg>
        <pc:spChg chg="add del mod">
          <ac:chgData name="Antoine LECROART" userId="S::antoine.lecroart@juleshaag.onmicrosoft.com::828c032d-3717-4ff0-ac10-a70584804773" providerId="AD" clId="Web-{33117E76-366C-4E38-8A38-5306309F4FB4}" dt="2023-04-13T13:10:39.860" v="512"/>
          <ac:spMkLst>
            <pc:docMk/>
            <pc:sldMk cId="3209107163" sldId="259"/>
            <ac:spMk id="6" creationId="{1C813952-7049-2631-0736-83DC8CE6A00D}"/>
          </ac:spMkLst>
        </pc:spChg>
        <pc:spChg chg="add del">
          <ac:chgData name="Antoine LECROART" userId="S::antoine.lecroart@juleshaag.onmicrosoft.com::828c032d-3717-4ff0-ac10-a70584804773" providerId="AD" clId="Web-{33117E76-366C-4E38-8A38-5306309F4FB4}" dt="2023-04-13T13:11:20.581" v="535"/>
          <ac:spMkLst>
            <pc:docMk/>
            <pc:sldMk cId="3209107163" sldId="259"/>
            <ac:spMk id="7" creationId="{917BF7A8-C30B-59B8-FB1C-3CDE865F8069}"/>
          </ac:spMkLst>
        </pc:spChg>
        <pc:picChg chg="add del mod">
          <ac:chgData name="Antoine LECROART" userId="S::antoine.lecroart@juleshaag.onmicrosoft.com::828c032d-3717-4ff0-ac10-a70584804773" providerId="AD" clId="Web-{33117E76-366C-4E38-8A38-5306309F4FB4}" dt="2023-04-13T13:15:12.391" v="580"/>
          <ac:picMkLst>
            <pc:docMk/>
            <pc:sldMk cId="3209107163" sldId="259"/>
            <ac:picMk id="8" creationId="{0FC7E228-DF7F-B67F-EEC4-0F4805D86B0F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3:24:16.343" v="595" actId="1076"/>
          <ac:picMkLst>
            <pc:docMk/>
            <pc:sldMk cId="3209107163" sldId="259"/>
            <ac:picMk id="9" creationId="{0D5FBE9F-2F00-83FD-FCFA-0381D6836CA3}"/>
          </ac:picMkLst>
        </pc:picChg>
      </pc:sldChg>
      <pc:sldChg chg="addSp delSp modSp add replId">
        <pc:chgData name="Antoine LECROART" userId="S::antoine.lecroart@juleshaag.onmicrosoft.com::828c032d-3717-4ff0-ac10-a70584804773" providerId="AD" clId="Web-{33117E76-366C-4E38-8A38-5306309F4FB4}" dt="2023-04-13T13:24:52.173" v="603" actId="1076"/>
        <pc:sldMkLst>
          <pc:docMk/>
          <pc:sldMk cId="2823379856" sldId="260"/>
        </pc:sldMkLst>
        <pc:spChg chg="add del mod">
          <ac:chgData name="Antoine LECROART" userId="S::antoine.lecroart@juleshaag.onmicrosoft.com::828c032d-3717-4ff0-ac10-a70584804773" providerId="AD" clId="Web-{33117E76-366C-4E38-8A38-5306309F4FB4}" dt="2023-04-13T13:24:32.547" v="599"/>
          <ac:spMkLst>
            <pc:docMk/>
            <pc:sldMk cId="2823379856" sldId="260"/>
            <ac:spMk id="4" creationId="{7AAC9809-114D-21BA-790B-5F92B4E8A402}"/>
          </ac:spMkLst>
        </pc:spChg>
        <pc:spChg chg="del">
          <ac:chgData name="Antoine LECROART" userId="S::antoine.lecroart@juleshaag.onmicrosoft.com::828c032d-3717-4ff0-ac10-a70584804773" providerId="AD" clId="Web-{33117E76-366C-4E38-8A38-5306309F4FB4}" dt="2023-04-13T13:24:27.063" v="597"/>
          <ac:spMkLst>
            <pc:docMk/>
            <pc:sldMk cId="2823379856" sldId="260"/>
            <ac:spMk id="5" creationId="{E622BFC0-1144-8967-BEB9-A9EF8B697D36}"/>
          </ac:spMkLst>
        </pc:spChg>
        <pc:picChg chg="add mod">
          <ac:chgData name="Antoine LECROART" userId="S::antoine.lecroart@juleshaag.onmicrosoft.com::828c032d-3717-4ff0-ac10-a70584804773" providerId="AD" clId="Web-{33117E76-366C-4E38-8A38-5306309F4FB4}" dt="2023-04-13T13:24:52.173" v="603" actId="1076"/>
          <ac:picMkLst>
            <pc:docMk/>
            <pc:sldMk cId="2823379856" sldId="260"/>
            <ac:picMk id="6" creationId="{E232E7A9-B6F1-B141-F996-6B35F0C8D87F}"/>
          </ac:picMkLst>
        </pc:picChg>
        <pc:picChg chg="del">
          <ac:chgData name="Antoine LECROART" userId="S::antoine.lecroart@juleshaag.onmicrosoft.com::828c032d-3717-4ff0-ac10-a70584804773" providerId="AD" clId="Web-{33117E76-366C-4E38-8A38-5306309F4FB4}" dt="2023-04-13T13:24:31.219" v="598"/>
          <ac:picMkLst>
            <pc:docMk/>
            <pc:sldMk cId="2823379856" sldId="260"/>
            <ac:picMk id="9" creationId="{0D5FBE9F-2F00-83FD-FCFA-0381D6836CA3}"/>
          </ac:picMkLst>
        </pc:picChg>
      </pc:sldChg>
      <pc:sldChg chg="addSp delSp modSp add replId">
        <pc:chgData name="Antoine LECROART" userId="S::antoine.lecroart@juleshaag.onmicrosoft.com::828c032d-3717-4ff0-ac10-a70584804773" providerId="AD" clId="Web-{33117E76-366C-4E38-8A38-5306309F4FB4}" dt="2023-04-13T13:27:13.619" v="610" actId="1076"/>
        <pc:sldMkLst>
          <pc:docMk/>
          <pc:sldMk cId="555883086" sldId="261"/>
        </pc:sldMkLst>
        <pc:picChg chg="add mod">
          <ac:chgData name="Antoine LECROART" userId="S::antoine.lecroart@juleshaag.onmicrosoft.com::828c032d-3717-4ff0-ac10-a70584804773" providerId="AD" clId="Web-{33117E76-366C-4E38-8A38-5306309F4FB4}" dt="2023-04-13T13:27:13.619" v="610" actId="1076"/>
          <ac:picMkLst>
            <pc:docMk/>
            <pc:sldMk cId="555883086" sldId="261"/>
            <ac:picMk id="3" creationId="{F9787367-7A16-289F-E554-B82C586AC7AB}"/>
          </ac:picMkLst>
        </pc:picChg>
        <pc:picChg chg="del">
          <ac:chgData name="Antoine LECROART" userId="S::antoine.lecroart@juleshaag.onmicrosoft.com::828c032d-3717-4ff0-ac10-a70584804773" providerId="AD" clId="Web-{33117E76-366C-4E38-8A38-5306309F4FB4}" dt="2023-04-13T13:27:02.696" v="605"/>
          <ac:picMkLst>
            <pc:docMk/>
            <pc:sldMk cId="555883086" sldId="261"/>
            <ac:picMk id="6" creationId="{E232E7A9-B6F1-B141-F996-6B35F0C8D87F}"/>
          </ac:picMkLst>
        </pc:picChg>
      </pc:sldChg>
      <pc:sldChg chg="addSp delSp modSp add replId">
        <pc:chgData name="Antoine LECROART" userId="S::antoine.lecroart@juleshaag.onmicrosoft.com::828c032d-3717-4ff0-ac10-a70584804773" providerId="AD" clId="Web-{33117E76-366C-4E38-8A38-5306309F4FB4}" dt="2023-04-13T13:40:31.101" v="640" actId="1076"/>
        <pc:sldMkLst>
          <pc:docMk/>
          <pc:sldMk cId="2138179380" sldId="262"/>
        </pc:sldMkLst>
        <pc:picChg chg="del">
          <ac:chgData name="Antoine LECROART" userId="S::antoine.lecroart@juleshaag.onmicrosoft.com::828c032d-3717-4ff0-ac10-a70584804773" providerId="AD" clId="Web-{33117E76-366C-4E38-8A38-5306309F4FB4}" dt="2023-04-13T13:27:20.619" v="612"/>
          <ac:picMkLst>
            <pc:docMk/>
            <pc:sldMk cId="2138179380" sldId="262"/>
            <ac:picMk id="3" creationId="{F9787367-7A16-289F-E554-B82C586AC7AB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3:39:54.474" v="634" actId="1076"/>
          <ac:picMkLst>
            <pc:docMk/>
            <pc:sldMk cId="2138179380" sldId="262"/>
            <ac:picMk id="4" creationId="{8E7BA23F-77B0-45F5-B548-14FF30B0F943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3:39:57.553" v="635" actId="1076"/>
          <ac:picMkLst>
            <pc:docMk/>
            <pc:sldMk cId="2138179380" sldId="262"/>
            <ac:picMk id="5" creationId="{5A7D0C3B-94E5-2F80-7369-DEF930DC6415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3:40:31.101" v="640" actId="1076"/>
          <ac:picMkLst>
            <pc:docMk/>
            <pc:sldMk cId="2138179380" sldId="262"/>
            <ac:picMk id="6" creationId="{999ACDA3-3043-A585-BBDA-B84432423777}"/>
          </ac:picMkLst>
        </pc:picChg>
      </pc:sldChg>
      <pc:sldChg chg="addSp modSp add replId">
        <pc:chgData name="Antoine LECROART" userId="S::antoine.lecroart@juleshaag.onmicrosoft.com::828c032d-3717-4ff0-ac10-a70584804773" providerId="AD" clId="Web-{33117E76-366C-4E38-8A38-5306309F4FB4}" dt="2023-04-13T13:46:59.717" v="645" actId="1076"/>
        <pc:sldMkLst>
          <pc:docMk/>
          <pc:sldMk cId="3772699783" sldId="263"/>
        </pc:sldMkLst>
        <pc:picChg chg="add mod">
          <ac:chgData name="Antoine LECROART" userId="S::antoine.lecroart@juleshaag.onmicrosoft.com::828c032d-3717-4ff0-ac10-a70584804773" providerId="AD" clId="Web-{33117E76-366C-4E38-8A38-5306309F4FB4}" dt="2023-04-13T13:46:59.717" v="645" actId="1076"/>
          <ac:picMkLst>
            <pc:docMk/>
            <pc:sldMk cId="3772699783" sldId="263"/>
            <ac:picMk id="3" creationId="{A6288C82-0DA6-3AF6-87F9-6F2544EF5C18}"/>
          </ac:picMkLst>
        </pc:picChg>
      </pc:sldChg>
      <pc:sldChg chg="addSp modSp add replId">
        <pc:chgData name="Antoine LECROART" userId="S::antoine.lecroart@juleshaag.onmicrosoft.com::828c032d-3717-4ff0-ac10-a70584804773" providerId="AD" clId="Web-{33117E76-366C-4E38-8A38-5306309F4FB4}" dt="2023-04-13T14:18:06.073" v="1150" actId="20577"/>
        <pc:sldMkLst>
          <pc:docMk/>
          <pc:sldMk cId="3192407527" sldId="264"/>
        </pc:sldMkLst>
        <pc:spChg chg="add mod">
          <ac:chgData name="Antoine LECROART" userId="S::antoine.lecroart@juleshaag.onmicrosoft.com::828c032d-3717-4ff0-ac10-a70584804773" providerId="AD" clId="Web-{33117E76-366C-4E38-8A38-5306309F4FB4}" dt="2023-04-13T14:18:06.073" v="1150" actId="20577"/>
          <ac:spMkLst>
            <pc:docMk/>
            <pc:sldMk cId="3192407527" sldId="264"/>
            <ac:spMk id="6" creationId="{7E943120-C21D-F06E-654E-4D19A5D37203}"/>
          </ac:spMkLst>
        </pc:spChg>
        <pc:picChg chg="add mod">
          <ac:chgData name="Antoine LECROART" userId="S::antoine.lecroart@juleshaag.onmicrosoft.com::828c032d-3717-4ff0-ac10-a70584804773" providerId="AD" clId="Web-{33117E76-366C-4E38-8A38-5306309F4FB4}" dt="2023-04-13T13:52:20.360" v="654" actId="1076"/>
          <ac:picMkLst>
            <pc:docMk/>
            <pc:sldMk cId="3192407527" sldId="264"/>
            <ac:picMk id="3" creationId="{AFFBC3F2-1D18-C95F-14C9-7DBC4D8438D9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3:52:22.329" v="655" actId="1076"/>
          <ac:picMkLst>
            <pc:docMk/>
            <pc:sldMk cId="3192407527" sldId="264"/>
            <ac:picMk id="4" creationId="{30DCF914-5DA9-D498-E44F-B5510B9444F4}"/>
          </ac:picMkLst>
        </pc:picChg>
      </pc:sldChg>
      <pc:sldChg chg="addSp modSp add replId">
        <pc:chgData name="Antoine LECROART" userId="S::antoine.lecroart@juleshaag.onmicrosoft.com::828c032d-3717-4ff0-ac10-a70584804773" providerId="AD" clId="Web-{33117E76-366C-4E38-8A38-5306309F4FB4}" dt="2023-04-13T14:23:51.531" v="1201" actId="20577"/>
        <pc:sldMkLst>
          <pc:docMk/>
          <pc:sldMk cId="1980400728" sldId="265"/>
        </pc:sldMkLst>
        <pc:spChg chg="mod">
          <ac:chgData name="Antoine LECROART" userId="S::antoine.lecroart@juleshaag.onmicrosoft.com::828c032d-3717-4ff0-ac10-a70584804773" providerId="AD" clId="Web-{33117E76-366C-4E38-8A38-5306309F4FB4}" dt="2023-04-13T14:23:51.531" v="1201" actId="20577"/>
          <ac:spMkLst>
            <pc:docMk/>
            <pc:sldMk cId="1980400728" sldId="265"/>
            <ac:spMk id="2" creationId="{E7A98B86-87AF-2451-DB55-4A000BC88CDD}"/>
          </ac:spMkLst>
        </pc:spChg>
        <pc:spChg chg="add mod">
          <ac:chgData name="Antoine LECROART" userId="S::antoine.lecroart@juleshaag.onmicrosoft.com::828c032d-3717-4ff0-ac10-a70584804773" providerId="AD" clId="Web-{33117E76-366C-4E38-8A38-5306309F4FB4}" dt="2023-04-13T14:01:02.999" v="836" actId="1076"/>
          <ac:spMkLst>
            <pc:docMk/>
            <pc:sldMk cId="1980400728" sldId="265"/>
            <ac:spMk id="3" creationId="{D5FB5795-0941-3117-9F28-F90D050FCEE0}"/>
          </ac:spMkLst>
        </pc:spChg>
        <pc:picChg chg="add mod">
          <ac:chgData name="Antoine LECROART" userId="S::antoine.lecroart@juleshaag.onmicrosoft.com::828c032d-3717-4ff0-ac10-a70584804773" providerId="AD" clId="Web-{33117E76-366C-4E38-8A38-5306309F4FB4}" dt="2023-04-13T14:01:28.688" v="842" actId="1076"/>
          <ac:picMkLst>
            <pc:docMk/>
            <pc:sldMk cId="1980400728" sldId="265"/>
            <ac:picMk id="4" creationId="{CB532896-F6B4-C159-59ED-FCA0A09CEE7D}"/>
          </ac:picMkLst>
        </pc:picChg>
      </pc:sldChg>
      <pc:sldChg chg="add del replId">
        <pc:chgData name="Antoine LECROART" userId="S::antoine.lecroart@juleshaag.onmicrosoft.com::828c032d-3717-4ff0-ac10-a70584804773" providerId="AD" clId="Web-{33117E76-366C-4E38-8A38-5306309F4FB4}" dt="2023-04-13T14:01:39.845" v="843"/>
        <pc:sldMkLst>
          <pc:docMk/>
          <pc:sldMk cId="2414959052" sldId="266"/>
        </pc:sldMkLst>
      </pc:sldChg>
      <pc:sldChg chg="addSp delSp modSp add replId">
        <pc:chgData name="Antoine LECROART" userId="S::antoine.lecroart@juleshaag.onmicrosoft.com::828c032d-3717-4ff0-ac10-a70584804773" providerId="AD" clId="Web-{33117E76-366C-4E38-8A38-5306309F4FB4}" dt="2023-04-13T14:11:32.847" v="870" actId="1076"/>
        <pc:sldMkLst>
          <pc:docMk/>
          <pc:sldMk cId="3235082492" sldId="266"/>
        </pc:sldMkLst>
        <pc:spChg chg="del mod">
          <ac:chgData name="Antoine LECROART" userId="S::antoine.lecroart@juleshaag.onmicrosoft.com::828c032d-3717-4ff0-ac10-a70584804773" providerId="AD" clId="Web-{33117E76-366C-4E38-8A38-5306309F4FB4}" dt="2023-04-13T14:02:14.972" v="850"/>
          <ac:spMkLst>
            <pc:docMk/>
            <pc:sldMk cId="3235082492" sldId="266"/>
            <ac:spMk id="3" creationId="{D5FB5795-0941-3117-9F28-F90D050FCEE0}"/>
          </ac:spMkLst>
        </pc:spChg>
        <pc:picChg chg="del">
          <ac:chgData name="Antoine LECROART" userId="S::antoine.lecroart@juleshaag.onmicrosoft.com::828c032d-3717-4ff0-ac10-a70584804773" providerId="AD" clId="Web-{33117E76-366C-4E38-8A38-5306309F4FB4}" dt="2023-04-13T14:02:10.050" v="848"/>
          <ac:picMkLst>
            <pc:docMk/>
            <pc:sldMk cId="3235082492" sldId="266"/>
            <ac:picMk id="4" creationId="{CB532896-F6B4-C159-59ED-FCA0A09CEE7D}"/>
          </ac:picMkLst>
        </pc:picChg>
        <pc:picChg chg="add del mod">
          <ac:chgData name="Antoine LECROART" userId="S::antoine.lecroart@juleshaag.onmicrosoft.com::828c032d-3717-4ff0-ac10-a70584804773" providerId="AD" clId="Web-{33117E76-366C-4E38-8A38-5306309F4FB4}" dt="2023-04-13T14:06:35.612" v="856"/>
          <ac:picMkLst>
            <pc:docMk/>
            <pc:sldMk cId="3235082492" sldId="266"/>
            <ac:picMk id="5" creationId="{B69BE069-C323-BF72-5145-B96F77156AB4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4:11:18.206" v="865" actId="1076"/>
          <ac:picMkLst>
            <pc:docMk/>
            <pc:sldMk cId="3235082492" sldId="266"/>
            <ac:picMk id="6" creationId="{3FD70393-3751-4C91-4C59-97A0EE2ED59F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4:11:32.847" v="870" actId="1076"/>
          <ac:picMkLst>
            <pc:docMk/>
            <pc:sldMk cId="3235082492" sldId="266"/>
            <ac:picMk id="7" creationId="{53C0ABA4-339D-3236-AF20-08FF4702B49C}"/>
          </ac:picMkLst>
        </pc:picChg>
      </pc:sldChg>
      <pc:sldChg chg="delSp modSp add del replId">
        <pc:chgData name="Antoine LECROART" userId="S::antoine.lecroart@juleshaag.onmicrosoft.com::828c032d-3717-4ff0-ac10-a70584804773" providerId="AD" clId="Web-{33117E76-366C-4E38-8A38-5306309F4FB4}" dt="2023-04-13T14:11:43.270" v="871"/>
        <pc:sldMkLst>
          <pc:docMk/>
          <pc:sldMk cId="2888911793" sldId="267"/>
        </pc:sldMkLst>
        <pc:spChg chg="del">
          <ac:chgData name="Antoine LECROART" userId="S::antoine.lecroart@juleshaag.onmicrosoft.com::828c032d-3717-4ff0-ac10-a70584804773" providerId="AD" clId="Web-{33117E76-366C-4E38-8A38-5306309F4FB4}" dt="2023-04-13T14:10:42.970" v="864"/>
          <ac:spMkLst>
            <pc:docMk/>
            <pc:sldMk cId="2888911793" sldId="267"/>
            <ac:spMk id="3" creationId="{D5FB5795-0941-3117-9F28-F90D050FCEE0}"/>
          </ac:spMkLst>
        </pc:spChg>
        <pc:picChg chg="del mod">
          <ac:chgData name="Antoine LECROART" userId="S::antoine.lecroart@juleshaag.onmicrosoft.com::828c032d-3717-4ff0-ac10-a70584804773" providerId="AD" clId="Web-{33117E76-366C-4E38-8A38-5306309F4FB4}" dt="2023-04-13T14:10:38.969" v="863"/>
          <ac:picMkLst>
            <pc:docMk/>
            <pc:sldMk cId="2888911793" sldId="267"/>
            <ac:picMk id="4" creationId="{CB532896-F6B4-C159-59ED-FCA0A09CEE7D}"/>
          </ac:picMkLst>
        </pc:picChg>
      </pc:sldChg>
      <pc:sldChg chg="addSp delSp modSp add replId">
        <pc:chgData name="Antoine LECROART" userId="S::antoine.lecroart@juleshaag.onmicrosoft.com::828c032d-3717-4ff0-ac10-a70584804773" providerId="AD" clId="Web-{33117E76-366C-4E38-8A38-5306309F4FB4}" dt="2023-04-13T14:22:56.075" v="1154" actId="20577"/>
        <pc:sldMkLst>
          <pc:docMk/>
          <pc:sldMk cId="4118448886" sldId="268"/>
        </pc:sldMkLst>
        <pc:spChg chg="mod">
          <ac:chgData name="Antoine LECROART" userId="S::antoine.lecroart@juleshaag.onmicrosoft.com::828c032d-3717-4ff0-ac10-a70584804773" providerId="AD" clId="Web-{33117E76-366C-4E38-8A38-5306309F4FB4}" dt="2023-04-13T14:13:27.744" v="931" actId="20577"/>
          <ac:spMkLst>
            <pc:docMk/>
            <pc:sldMk cId="4118448886" sldId="268"/>
            <ac:spMk id="3" creationId="{D5FB5795-0941-3117-9F28-F90D050FCEE0}"/>
          </ac:spMkLst>
        </pc:spChg>
        <pc:spChg chg="add mod">
          <ac:chgData name="Antoine LECROART" userId="S::antoine.lecroart@juleshaag.onmicrosoft.com::828c032d-3717-4ff0-ac10-a70584804773" providerId="AD" clId="Web-{33117E76-366C-4E38-8A38-5306309F4FB4}" dt="2023-04-13T14:22:56.075" v="1154" actId="20577"/>
          <ac:spMkLst>
            <pc:docMk/>
            <pc:sldMk cId="4118448886" sldId="268"/>
            <ac:spMk id="6" creationId="{98DAC413-FF85-6FBF-A538-D3187D757156}"/>
          </ac:spMkLst>
        </pc:spChg>
        <pc:picChg chg="del">
          <ac:chgData name="Antoine LECROART" userId="S::antoine.lecroart@juleshaag.onmicrosoft.com::828c032d-3717-4ff0-ac10-a70584804773" providerId="AD" clId="Web-{33117E76-366C-4E38-8A38-5306309F4FB4}" dt="2023-04-13T14:13:32.463" v="932"/>
          <ac:picMkLst>
            <pc:docMk/>
            <pc:sldMk cId="4118448886" sldId="268"/>
            <ac:picMk id="4" creationId="{CB532896-F6B4-C159-59ED-FCA0A09CEE7D}"/>
          </ac:picMkLst>
        </pc:picChg>
        <pc:picChg chg="add mod">
          <ac:chgData name="Antoine LECROART" userId="S::antoine.lecroart@juleshaag.onmicrosoft.com::828c032d-3717-4ff0-ac10-a70584804773" providerId="AD" clId="Web-{33117E76-366C-4E38-8A38-5306309F4FB4}" dt="2023-04-13T14:13:42.995" v="935" actId="1076"/>
          <ac:picMkLst>
            <pc:docMk/>
            <pc:sldMk cId="4118448886" sldId="268"/>
            <ac:picMk id="5" creationId="{898CEE35-D275-D1BA-0C26-5C8A67A5A7CF}"/>
          </ac:picMkLst>
        </pc:picChg>
      </pc:sldChg>
      <pc:sldChg chg="delSp modSp add replId">
        <pc:chgData name="Antoine LECROART" userId="S::antoine.lecroart@juleshaag.onmicrosoft.com::828c032d-3717-4ff0-ac10-a70584804773" providerId="AD" clId="Web-{33117E76-366C-4E38-8A38-5306309F4FB4}" dt="2023-04-13T14:24:03.516" v="1203"/>
        <pc:sldMkLst>
          <pc:docMk/>
          <pc:sldMk cId="3002374068" sldId="269"/>
        </pc:sldMkLst>
        <pc:spChg chg="mod">
          <ac:chgData name="Antoine LECROART" userId="S::antoine.lecroart@juleshaag.onmicrosoft.com::828c032d-3717-4ff0-ac10-a70584804773" providerId="AD" clId="Web-{33117E76-366C-4E38-8A38-5306309F4FB4}" dt="2023-04-13T14:23:41.453" v="1198" actId="20577"/>
          <ac:spMkLst>
            <pc:docMk/>
            <pc:sldMk cId="3002374068" sldId="269"/>
            <ac:spMk id="2" creationId="{E7A98B86-87AF-2451-DB55-4A000BC88CDD}"/>
          </ac:spMkLst>
        </pc:spChg>
        <pc:picChg chg="del mod">
          <ac:chgData name="Antoine LECROART" userId="S::antoine.lecroart@juleshaag.onmicrosoft.com::828c032d-3717-4ff0-ac10-a70584804773" providerId="AD" clId="Web-{33117E76-366C-4E38-8A38-5306309F4FB4}" dt="2023-04-13T14:24:03.516" v="1203"/>
          <ac:picMkLst>
            <pc:docMk/>
            <pc:sldMk cId="3002374068" sldId="269"/>
            <ac:picMk id="4" creationId="{CB532896-F6B4-C159-59ED-FCA0A09CEE7D}"/>
          </ac:picMkLst>
        </pc:picChg>
      </pc:sldChg>
      <pc:sldMasterChg chg="add del addSldLayout delSldLayout">
        <pc:chgData name="Antoine LECROART" userId="S::antoine.lecroart@juleshaag.onmicrosoft.com::828c032d-3717-4ff0-ac10-a70584804773" providerId="AD" clId="Web-{33117E76-366C-4E38-8A38-5306309F4FB4}" dt="2023-04-13T12:53:48.240" v="2"/>
        <pc:sldMasterMkLst>
          <pc:docMk/>
          <pc:sldMasterMk cId="3071127875" sldId="2147483648"/>
        </pc:sldMasterMkLst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240" v="2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Antoine LECROART" userId="S::antoine.lecroart@juleshaag.onmicrosoft.com::828c032d-3717-4ff0-ac10-a70584804773" providerId="AD" clId="Web-{33117E76-366C-4E38-8A38-5306309F4FB4}" dt="2023-04-13T12:54:09.210" v="3"/>
        <pc:sldMasterMkLst>
          <pc:docMk/>
          <pc:sldMasterMk cId="2435852981" sldId="2147483660"/>
        </pc:sldMasterMkLst>
        <pc:sldLayoutChg chg="add del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2199007584" sldId="2147483661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1655186540" sldId="2147483662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358965864" sldId="2147483663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2000313009" sldId="2147483664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198511734" sldId="2147483665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3729521774" sldId="2147483666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3851377174" sldId="2147483667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2033078914" sldId="2147483668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2114654999" sldId="2147483669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3018513750" sldId="2147483670"/>
          </pc:sldLayoutMkLst>
        </pc:sldLayoutChg>
        <pc:sldLayoutChg chg="add del replI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435852981" sldId="2147483660"/>
            <pc:sldLayoutMk cId="1966061157" sldId="2147483671"/>
          </pc:sldLayoutMkLst>
        </pc:sldLayoutChg>
      </pc:sldMasterChg>
      <pc:sldMasterChg chg="add addSldLayout">
        <pc:chgData name="Antoine LECROART" userId="S::antoine.lecroart@juleshaag.onmicrosoft.com::828c032d-3717-4ff0-ac10-a70584804773" providerId="AD" clId="Web-{33117E76-366C-4E38-8A38-5306309F4FB4}" dt="2023-04-13T12:54:09.210" v="3"/>
        <pc:sldMasterMkLst>
          <pc:docMk/>
          <pc:sldMasterMk cId="2003812855" sldId="2147483734"/>
        </pc:sldMasterMkLst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1932223581" sldId="2147483723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2443571821" sldId="2147483724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4255492559" sldId="2147483725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154803470" sldId="2147483726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4014330063" sldId="2147483727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1707931149" sldId="2147483728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1886116003" sldId="2147483729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2456969006" sldId="2147483730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3228731128" sldId="2147483731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288467145" sldId="2147483732"/>
          </pc:sldLayoutMkLst>
        </pc:sldLayoutChg>
        <pc:sldLayoutChg chg="add">
          <pc:chgData name="Antoine LECROART" userId="S::antoine.lecroart@juleshaag.onmicrosoft.com::828c032d-3717-4ff0-ac10-a70584804773" providerId="AD" clId="Web-{33117E76-366C-4E38-8A38-5306309F4FB4}" dt="2023-04-13T12:54:09.210" v="3"/>
          <pc:sldLayoutMkLst>
            <pc:docMk/>
            <pc:sldMasterMk cId="2003812855" sldId="2147483734"/>
            <pc:sldLayoutMk cId="280110770" sldId="2147483733"/>
          </pc:sldLayoutMkLst>
        </pc:sldLayoutChg>
      </pc:sldMasterChg>
      <pc:sldMasterChg chg="add del addSldLayout delSldLayout">
        <pc:chgData name="Antoine LECROART" userId="S::antoine.lecroart@juleshaag.onmicrosoft.com::828c032d-3717-4ff0-ac10-a70584804773" providerId="AD" clId="Web-{33117E76-366C-4E38-8A38-5306309F4FB4}" dt="2023-04-13T12:53:48.146" v="1"/>
        <pc:sldMasterMkLst>
          <pc:docMk/>
          <pc:sldMasterMk cId="2448529814" sldId="2147483738"/>
        </pc:sldMasterMkLst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3018517847" sldId="2147483727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786755003" sldId="2147483728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192722500" sldId="2147483729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3680223346" sldId="2147483730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490896929" sldId="2147483731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1663874360" sldId="2147483732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1966621098" sldId="2147483733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3715666774" sldId="2147483734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919665939" sldId="2147483735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2048319783" sldId="2147483736"/>
          </pc:sldLayoutMkLst>
        </pc:sldLayoutChg>
        <pc:sldLayoutChg chg="add del">
          <pc:chgData name="Antoine LECROART" userId="S::antoine.lecroart@juleshaag.onmicrosoft.com::828c032d-3717-4ff0-ac10-a70584804773" providerId="AD" clId="Web-{33117E76-366C-4E38-8A38-5306309F4FB4}" dt="2023-04-13T12:53:48.146" v="1"/>
          <pc:sldLayoutMkLst>
            <pc:docMk/>
            <pc:sldMasterMk cId="2448529814" sldId="2147483738"/>
            <pc:sldLayoutMk cId="2438877702" sldId="214748373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C4E9F-10E9-4960-90E1-004AD6FACC9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EDCA95-B0B8-48B2-B9F1-A3F48EA6D5C2}">
      <dgm:prSet/>
      <dgm:spPr/>
      <dgm:t>
        <a:bodyPr/>
        <a:lstStyle/>
        <a:p>
          <a:pPr>
            <a:defRPr cap="all"/>
          </a:pPr>
          <a:r>
            <a:rPr lang="fr-FR"/>
            <a:t>Labellisation des images</a:t>
          </a:r>
          <a:endParaRPr lang="en-US"/>
        </a:p>
      </dgm:t>
    </dgm:pt>
    <dgm:pt modelId="{EB848C58-6847-4779-9923-C2E3B11D4CA6}" type="parTrans" cxnId="{BC08354F-DF7C-4CBF-A5CB-57F576F5156A}">
      <dgm:prSet/>
      <dgm:spPr/>
      <dgm:t>
        <a:bodyPr/>
        <a:lstStyle/>
        <a:p>
          <a:endParaRPr lang="en-US"/>
        </a:p>
      </dgm:t>
    </dgm:pt>
    <dgm:pt modelId="{340E194B-3093-4808-85B4-5C623DCC6A57}" type="sibTrans" cxnId="{BC08354F-DF7C-4CBF-A5CB-57F576F5156A}">
      <dgm:prSet/>
      <dgm:spPr/>
      <dgm:t>
        <a:bodyPr/>
        <a:lstStyle/>
        <a:p>
          <a:endParaRPr lang="en-US"/>
        </a:p>
      </dgm:t>
    </dgm:pt>
    <dgm:pt modelId="{2BE92BCC-8166-48D0-844A-76920E128999}">
      <dgm:prSet/>
      <dgm:spPr/>
      <dgm:t>
        <a:bodyPr/>
        <a:lstStyle/>
        <a:p>
          <a:pPr>
            <a:defRPr cap="all"/>
          </a:pPr>
          <a:r>
            <a:rPr lang="fr-FR"/>
            <a:t>Préparation des données</a:t>
          </a:r>
          <a:endParaRPr lang="en-US"/>
        </a:p>
      </dgm:t>
    </dgm:pt>
    <dgm:pt modelId="{84CF5692-2282-48EC-BE78-91CE148133E4}" type="parTrans" cxnId="{492DF62A-BE3A-43CF-A9B3-2F398B2F62AE}">
      <dgm:prSet/>
      <dgm:spPr/>
      <dgm:t>
        <a:bodyPr/>
        <a:lstStyle/>
        <a:p>
          <a:endParaRPr lang="en-US"/>
        </a:p>
      </dgm:t>
    </dgm:pt>
    <dgm:pt modelId="{BB7855E5-3379-48B0-A931-9B55C064C171}" type="sibTrans" cxnId="{492DF62A-BE3A-43CF-A9B3-2F398B2F62AE}">
      <dgm:prSet/>
      <dgm:spPr/>
      <dgm:t>
        <a:bodyPr/>
        <a:lstStyle/>
        <a:p>
          <a:endParaRPr lang="en-US"/>
        </a:p>
      </dgm:t>
    </dgm:pt>
    <dgm:pt modelId="{00450F89-677B-474C-9CAC-A15A12830365}">
      <dgm:prSet/>
      <dgm:spPr/>
      <dgm:t>
        <a:bodyPr/>
        <a:lstStyle/>
        <a:p>
          <a:pPr>
            <a:defRPr cap="all"/>
          </a:pPr>
          <a:r>
            <a:rPr lang="fr-FR"/>
            <a:t>Entrainement</a:t>
          </a:r>
          <a:endParaRPr lang="en-US"/>
        </a:p>
      </dgm:t>
    </dgm:pt>
    <dgm:pt modelId="{5F3C1232-0455-4572-998F-C8E006DA3342}" type="parTrans" cxnId="{D2D3A520-2A10-4032-A849-90304BC36417}">
      <dgm:prSet/>
      <dgm:spPr/>
      <dgm:t>
        <a:bodyPr/>
        <a:lstStyle/>
        <a:p>
          <a:endParaRPr lang="en-US"/>
        </a:p>
      </dgm:t>
    </dgm:pt>
    <dgm:pt modelId="{AF9AB57F-7F51-4A7D-BF69-DAAE36C6A03C}" type="sibTrans" cxnId="{D2D3A520-2A10-4032-A849-90304BC36417}">
      <dgm:prSet/>
      <dgm:spPr/>
      <dgm:t>
        <a:bodyPr/>
        <a:lstStyle/>
        <a:p>
          <a:endParaRPr lang="en-US"/>
        </a:p>
      </dgm:t>
    </dgm:pt>
    <dgm:pt modelId="{54BEFB55-5E75-48F3-A8D9-7E1F65B27578}">
      <dgm:prSet/>
      <dgm:spPr/>
      <dgm:t>
        <a:bodyPr/>
        <a:lstStyle/>
        <a:p>
          <a:pPr>
            <a:defRPr cap="all"/>
          </a:pPr>
          <a:r>
            <a:rPr lang="fr-FR"/>
            <a:t>Utilisation du modèle</a:t>
          </a:r>
          <a:endParaRPr lang="en-US"/>
        </a:p>
      </dgm:t>
    </dgm:pt>
    <dgm:pt modelId="{18CA6F80-EA6D-4DDE-BD1F-CDC018A8C270}" type="parTrans" cxnId="{7B701CAE-143A-4885-9A81-B4CFCEDCBB00}">
      <dgm:prSet/>
      <dgm:spPr/>
      <dgm:t>
        <a:bodyPr/>
        <a:lstStyle/>
        <a:p>
          <a:endParaRPr lang="en-US"/>
        </a:p>
      </dgm:t>
    </dgm:pt>
    <dgm:pt modelId="{C3BA2398-ABB1-4FF6-8DDC-E95DFBC1F77D}" type="sibTrans" cxnId="{7B701CAE-143A-4885-9A81-B4CFCEDCBB00}">
      <dgm:prSet/>
      <dgm:spPr/>
      <dgm:t>
        <a:bodyPr/>
        <a:lstStyle/>
        <a:p>
          <a:endParaRPr lang="en-US"/>
        </a:p>
      </dgm:t>
    </dgm:pt>
    <dgm:pt modelId="{425C8354-54DC-428C-98B2-EFAD9C9EDCD8}" type="pres">
      <dgm:prSet presAssocID="{93DC4E9F-10E9-4960-90E1-004AD6FACC9F}" presName="root" presStyleCnt="0">
        <dgm:presLayoutVars>
          <dgm:dir/>
          <dgm:resizeHandles val="exact"/>
        </dgm:presLayoutVars>
      </dgm:prSet>
      <dgm:spPr/>
    </dgm:pt>
    <dgm:pt modelId="{6B501F75-EABF-4B2F-B291-0CBA1C952420}" type="pres">
      <dgm:prSet presAssocID="{AFEDCA95-B0B8-48B2-B9F1-A3F48EA6D5C2}" presName="compNode" presStyleCnt="0"/>
      <dgm:spPr/>
    </dgm:pt>
    <dgm:pt modelId="{B49228EF-8E70-4F0E-B073-5D9613FD8603}" type="pres">
      <dgm:prSet presAssocID="{AFEDCA95-B0B8-48B2-B9F1-A3F48EA6D5C2}" presName="iconBgRect" presStyleLbl="bgShp" presStyleIdx="0" presStyleCnt="4"/>
      <dgm:spPr/>
    </dgm:pt>
    <dgm:pt modelId="{AEA0EC5F-1FC1-44B8-BC07-AF51F676E5E1}" type="pres">
      <dgm:prSet presAssocID="{AFEDCA95-B0B8-48B2-B9F1-A3F48EA6D5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areil photo"/>
        </a:ext>
      </dgm:extLst>
    </dgm:pt>
    <dgm:pt modelId="{F339770A-71B2-40F7-AEF0-290380AC218E}" type="pres">
      <dgm:prSet presAssocID="{AFEDCA95-B0B8-48B2-B9F1-A3F48EA6D5C2}" presName="spaceRect" presStyleCnt="0"/>
      <dgm:spPr/>
    </dgm:pt>
    <dgm:pt modelId="{C108A34C-3A51-4E6F-AF4D-B5E6F4879682}" type="pres">
      <dgm:prSet presAssocID="{AFEDCA95-B0B8-48B2-B9F1-A3F48EA6D5C2}" presName="textRect" presStyleLbl="revTx" presStyleIdx="0" presStyleCnt="4">
        <dgm:presLayoutVars>
          <dgm:chMax val="1"/>
          <dgm:chPref val="1"/>
        </dgm:presLayoutVars>
      </dgm:prSet>
      <dgm:spPr/>
    </dgm:pt>
    <dgm:pt modelId="{D4875068-685D-44AA-883C-6FEFCBCC6D1D}" type="pres">
      <dgm:prSet presAssocID="{340E194B-3093-4808-85B4-5C623DCC6A57}" presName="sibTrans" presStyleCnt="0"/>
      <dgm:spPr/>
    </dgm:pt>
    <dgm:pt modelId="{921834EE-6FD2-4D04-9178-BEAB8AF09186}" type="pres">
      <dgm:prSet presAssocID="{2BE92BCC-8166-48D0-844A-76920E128999}" presName="compNode" presStyleCnt="0"/>
      <dgm:spPr/>
    </dgm:pt>
    <dgm:pt modelId="{540C6611-5021-4FD8-B7BB-D3389FABEC48}" type="pres">
      <dgm:prSet presAssocID="{2BE92BCC-8166-48D0-844A-76920E128999}" presName="iconBgRect" presStyleLbl="bgShp" presStyleIdx="1" presStyleCnt="4"/>
      <dgm:spPr/>
    </dgm:pt>
    <dgm:pt modelId="{A8F88E75-F092-4409-ACCD-1DF9D0A10B8A}" type="pres">
      <dgm:prSet presAssocID="{2BE92BCC-8166-48D0-844A-76920E1289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965C14E1-ADA3-4371-9693-9A8C24C21FBF}" type="pres">
      <dgm:prSet presAssocID="{2BE92BCC-8166-48D0-844A-76920E128999}" presName="spaceRect" presStyleCnt="0"/>
      <dgm:spPr/>
    </dgm:pt>
    <dgm:pt modelId="{E7738C79-6A88-4767-BC27-EDE972162D97}" type="pres">
      <dgm:prSet presAssocID="{2BE92BCC-8166-48D0-844A-76920E128999}" presName="textRect" presStyleLbl="revTx" presStyleIdx="1" presStyleCnt="4">
        <dgm:presLayoutVars>
          <dgm:chMax val="1"/>
          <dgm:chPref val="1"/>
        </dgm:presLayoutVars>
      </dgm:prSet>
      <dgm:spPr/>
    </dgm:pt>
    <dgm:pt modelId="{FF4ACB2E-BD98-4845-9649-EF9A67CA59B0}" type="pres">
      <dgm:prSet presAssocID="{BB7855E5-3379-48B0-A931-9B55C064C171}" presName="sibTrans" presStyleCnt="0"/>
      <dgm:spPr/>
    </dgm:pt>
    <dgm:pt modelId="{0E626A16-8777-469B-83B0-CBE4F52B0C20}" type="pres">
      <dgm:prSet presAssocID="{00450F89-677B-474C-9CAC-A15A12830365}" presName="compNode" presStyleCnt="0"/>
      <dgm:spPr/>
    </dgm:pt>
    <dgm:pt modelId="{5583D5F6-0C2E-44C2-A6C2-361E11C168F1}" type="pres">
      <dgm:prSet presAssocID="{00450F89-677B-474C-9CAC-A15A12830365}" presName="iconBgRect" presStyleLbl="bgShp" presStyleIdx="2" presStyleCnt="4"/>
      <dgm:spPr/>
    </dgm:pt>
    <dgm:pt modelId="{37D65F53-5945-4F76-B388-0E5F9A7FF9FF}" type="pres">
      <dgm:prSet presAssocID="{00450F89-677B-474C-9CAC-A15A128303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ltère"/>
        </a:ext>
      </dgm:extLst>
    </dgm:pt>
    <dgm:pt modelId="{D0B958E0-0961-4840-9153-2083545A6278}" type="pres">
      <dgm:prSet presAssocID="{00450F89-677B-474C-9CAC-A15A12830365}" presName="spaceRect" presStyleCnt="0"/>
      <dgm:spPr/>
    </dgm:pt>
    <dgm:pt modelId="{D59E30A2-C455-406F-AFBB-D0A473ACFF23}" type="pres">
      <dgm:prSet presAssocID="{00450F89-677B-474C-9CAC-A15A12830365}" presName="textRect" presStyleLbl="revTx" presStyleIdx="2" presStyleCnt="4">
        <dgm:presLayoutVars>
          <dgm:chMax val="1"/>
          <dgm:chPref val="1"/>
        </dgm:presLayoutVars>
      </dgm:prSet>
      <dgm:spPr/>
    </dgm:pt>
    <dgm:pt modelId="{3F9926CA-2A39-482E-A01E-462B9672F384}" type="pres">
      <dgm:prSet presAssocID="{AF9AB57F-7F51-4A7D-BF69-DAAE36C6A03C}" presName="sibTrans" presStyleCnt="0"/>
      <dgm:spPr/>
    </dgm:pt>
    <dgm:pt modelId="{15EC1137-ADB6-4EF4-B23E-24645E6C043E}" type="pres">
      <dgm:prSet presAssocID="{54BEFB55-5E75-48F3-A8D9-7E1F65B27578}" presName="compNode" presStyleCnt="0"/>
      <dgm:spPr/>
    </dgm:pt>
    <dgm:pt modelId="{F900E80A-2D5F-47FB-81C7-2017ED22DD13}" type="pres">
      <dgm:prSet presAssocID="{54BEFB55-5E75-48F3-A8D9-7E1F65B27578}" presName="iconBgRect" presStyleLbl="bgShp" presStyleIdx="3" presStyleCnt="4"/>
      <dgm:spPr/>
    </dgm:pt>
    <dgm:pt modelId="{F72DBC12-9F20-4EF6-8978-B35BFFA81639}" type="pres">
      <dgm:prSet presAssocID="{54BEFB55-5E75-48F3-A8D9-7E1F65B275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ABCAA68-7AA7-43A9-A7B2-FA109972D204}" type="pres">
      <dgm:prSet presAssocID="{54BEFB55-5E75-48F3-A8D9-7E1F65B27578}" presName="spaceRect" presStyleCnt="0"/>
      <dgm:spPr/>
    </dgm:pt>
    <dgm:pt modelId="{EEA1080F-ED23-4D9C-87FA-A4666238E7D9}" type="pres">
      <dgm:prSet presAssocID="{54BEFB55-5E75-48F3-A8D9-7E1F65B275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D3A520-2A10-4032-A849-90304BC36417}" srcId="{93DC4E9F-10E9-4960-90E1-004AD6FACC9F}" destId="{00450F89-677B-474C-9CAC-A15A12830365}" srcOrd="2" destOrd="0" parTransId="{5F3C1232-0455-4572-998F-C8E006DA3342}" sibTransId="{AF9AB57F-7F51-4A7D-BF69-DAAE36C6A03C}"/>
    <dgm:cxn modelId="{E1733825-963B-4FE6-BA5A-9BFEBAC33973}" type="presOf" srcId="{2BE92BCC-8166-48D0-844A-76920E128999}" destId="{E7738C79-6A88-4767-BC27-EDE972162D97}" srcOrd="0" destOrd="0" presId="urn:microsoft.com/office/officeart/2018/5/layout/IconCircleLabelList"/>
    <dgm:cxn modelId="{492DF62A-BE3A-43CF-A9B3-2F398B2F62AE}" srcId="{93DC4E9F-10E9-4960-90E1-004AD6FACC9F}" destId="{2BE92BCC-8166-48D0-844A-76920E128999}" srcOrd="1" destOrd="0" parTransId="{84CF5692-2282-48EC-BE78-91CE148133E4}" sibTransId="{BB7855E5-3379-48B0-A931-9B55C064C171}"/>
    <dgm:cxn modelId="{6AB08A2F-5431-47CB-9CF3-4CADFFC44478}" type="presOf" srcId="{AFEDCA95-B0B8-48B2-B9F1-A3F48EA6D5C2}" destId="{C108A34C-3A51-4E6F-AF4D-B5E6F4879682}" srcOrd="0" destOrd="0" presId="urn:microsoft.com/office/officeart/2018/5/layout/IconCircleLabelList"/>
    <dgm:cxn modelId="{B7D39869-3A21-4042-AF67-2A8D0EEBCF4C}" type="presOf" srcId="{93DC4E9F-10E9-4960-90E1-004AD6FACC9F}" destId="{425C8354-54DC-428C-98B2-EFAD9C9EDCD8}" srcOrd="0" destOrd="0" presId="urn:microsoft.com/office/officeart/2018/5/layout/IconCircleLabelList"/>
    <dgm:cxn modelId="{BC08354F-DF7C-4CBF-A5CB-57F576F5156A}" srcId="{93DC4E9F-10E9-4960-90E1-004AD6FACC9F}" destId="{AFEDCA95-B0B8-48B2-B9F1-A3F48EA6D5C2}" srcOrd="0" destOrd="0" parTransId="{EB848C58-6847-4779-9923-C2E3B11D4CA6}" sibTransId="{340E194B-3093-4808-85B4-5C623DCC6A57}"/>
    <dgm:cxn modelId="{7B701CAE-143A-4885-9A81-B4CFCEDCBB00}" srcId="{93DC4E9F-10E9-4960-90E1-004AD6FACC9F}" destId="{54BEFB55-5E75-48F3-A8D9-7E1F65B27578}" srcOrd="3" destOrd="0" parTransId="{18CA6F80-EA6D-4DDE-BD1F-CDC018A8C270}" sibTransId="{C3BA2398-ABB1-4FF6-8DDC-E95DFBC1F77D}"/>
    <dgm:cxn modelId="{65839CCC-76DB-49E9-A39E-AAD738DC24D2}" type="presOf" srcId="{54BEFB55-5E75-48F3-A8D9-7E1F65B27578}" destId="{EEA1080F-ED23-4D9C-87FA-A4666238E7D9}" srcOrd="0" destOrd="0" presId="urn:microsoft.com/office/officeart/2018/5/layout/IconCircleLabelList"/>
    <dgm:cxn modelId="{D63FD8D5-89B0-475A-8F1B-983F74F53B73}" type="presOf" srcId="{00450F89-677B-474C-9CAC-A15A12830365}" destId="{D59E30A2-C455-406F-AFBB-D0A473ACFF23}" srcOrd="0" destOrd="0" presId="urn:microsoft.com/office/officeart/2018/5/layout/IconCircleLabelList"/>
    <dgm:cxn modelId="{2485C998-BC0D-4283-844D-A6806EE40585}" type="presParOf" srcId="{425C8354-54DC-428C-98B2-EFAD9C9EDCD8}" destId="{6B501F75-EABF-4B2F-B291-0CBA1C952420}" srcOrd="0" destOrd="0" presId="urn:microsoft.com/office/officeart/2018/5/layout/IconCircleLabelList"/>
    <dgm:cxn modelId="{B63EBAE3-C4EA-4E9B-ABAF-7520219CFC52}" type="presParOf" srcId="{6B501F75-EABF-4B2F-B291-0CBA1C952420}" destId="{B49228EF-8E70-4F0E-B073-5D9613FD8603}" srcOrd="0" destOrd="0" presId="urn:microsoft.com/office/officeart/2018/5/layout/IconCircleLabelList"/>
    <dgm:cxn modelId="{D062CAC0-4477-4181-9CFB-AAB35EBD3CDF}" type="presParOf" srcId="{6B501F75-EABF-4B2F-B291-0CBA1C952420}" destId="{AEA0EC5F-1FC1-44B8-BC07-AF51F676E5E1}" srcOrd="1" destOrd="0" presId="urn:microsoft.com/office/officeart/2018/5/layout/IconCircleLabelList"/>
    <dgm:cxn modelId="{0954EFA6-17BE-4043-9178-90470CF62236}" type="presParOf" srcId="{6B501F75-EABF-4B2F-B291-0CBA1C952420}" destId="{F339770A-71B2-40F7-AEF0-290380AC218E}" srcOrd="2" destOrd="0" presId="urn:microsoft.com/office/officeart/2018/5/layout/IconCircleLabelList"/>
    <dgm:cxn modelId="{73E17840-B17F-4945-8444-FF1AFD03E2DE}" type="presParOf" srcId="{6B501F75-EABF-4B2F-B291-0CBA1C952420}" destId="{C108A34C-3A51-4E6F-AF4D-B5E6F4879682}" srcOrd="3" destOrd="0" presId="urn:microsoft.com/office/officeart/2018/5/layout/IconCircleLabelList"/>
    <dgm:cxn modelId="{931749D0-0EA4-498F-9C6A-CAA5E35FDBF0}" type="presParOf" srcId="{425C8354-54DC-428C-98B2-EFAD9C9EDCD8}" destId="{D4875068-685D-44AA-883C-6FEFCBCC6D1D}" srcOrd="1" destOrd="0" presId="urn:microsoft.com/office/officeart/2018/5/layout/IconCircleLabelList"/>
    <dgm:cxn modelId="{70EBD5B6-D973-496B-9D11-A7457EAB5D0B}" type="presParOf" srcId="{425C8354-54DC-428C-98B2-EFAD9C9EDCD8}" destId="{921834EE-6FD2-4D04-9178-BEAB8AF09186}" srcOrd="2" destOrd="0" presId="urn:microsoft.com/office/officeart/2018/5/layout/IconCircleLabelList"/>
    <dgm:cxn modelId="{2266EB95-D432-4C33-8663-0E6AB25908BF}" type="presParOf" srcId="{921834EE-6FD2-4D04-9178-BEAB8AF09186}" destId="{540C6611-5021-4FD8-B7BB-D3389FABEC48}" srcOrd="0" destOrd="0" presId="urn:microsoft.com/office/officeart/2018/5/layout/IconCircleLabelList"/>
    <dgm:cxn modelId="{E1E03F6D-0859-4D4B-94D3-7E076C501EA5}" type="presParOf" srcId="{921834EE-6FD2-4D04-9178-BEAB8AF09186}" destId="{A8F88E75-F092-4409-ACCD-1DF9D0A10B8A}" srcOrd="1" destOrd="0" presId="urn:microsoft.com/office/officeart/2018/5/layout/IconCircleLabelList"/>
    <dgm:cxn modelId="{CDC65CDC-3979-4239-B0CB-754A5A461C55}" type="presParOf" srcId="{921834EE-6FD2-4D04-9178-BEAB8AF09186}" destId="{965C14E1-ADA3-4371-9693-9A8C24C21FBF}" srcOrd="2" destOrd="0" presId="urn:microsoft.com/office/officeart/2018/5/layout/IconCircleLabelList"/>
    <dgm:cxn modelId="{D0C5EA3E-A4F4-416E-96A7-A0E450BAC434}" type="presParOf" srcId="{921834EE-6FD2-4D04-9178-BEAB8AF09186}" destId="{E7738C79-6A88-4767-BC27-EDE972162D97}" srcOrd="3" destOrd="0" presId="urn:microsoft.com/office/officeart/2018/5/layout/IconCircleLabelList"/>
    <dgm:cxn modelId="{A507EB0C-B855-40D3-90C0-DA38DD1A36CA}" type="presParOf" srcId="{425C8354-54DC-428C-98B2-EFAD9C9EDCD8}" destId="{FF4ACB2E-BD98-4845-9649-EF9A67CA59B0}" srcOrd="3" destOrd="0" presId="urn:microsoft.com/office/officeart/2018/5/layout/IconCircleLabelList"/>
    <dgm:cxn modelId="{A8772863-0EC0-4FB2-B0BB-34DE35B67CDB}" type="presParOf" srcId="{425C8354-54DC-428C-98B2-EFAD9C9EDCD8}" destId="{0E626A16-8777-469B-83B0-CBE4F52B0C20}" srcOrd="4" destOrd="0" presId="urn:microsoft.com/office/officeart/2018/5/layout/IconCircleLabelList"/>
    <dgm:cxn modelId="{32C721B9-10D0-487B-9824-575A96EF106F}" type="presParOf" srcId="{0E626A16-8777-469B-83B0-CBE4F52B0C20}" destId="{5583D5F6-0C2E-44C2-A6C2-361E11C168F1}" srcOrd="0" destOrd="0" presId="urn:microsoft.com/office/officeart/2018/5/layout/IconCircleLabelList"/>
    <dgm:cxn modelId="{35CA81E6-BC42-41B6-89E3-645325D1CC1F}" type="presParOf" srcId="{0E626A16-8777-469B-83B0-CBE4F52B0C20}" destId="{37D65F53-5945-4F76-B388-0E5F9A7FF9FF}" srcOrd="1" destOrd="0" presId="urn:microsoft.com/office/officeart/2018/5/layout/IconCircleLabelList"/>
    <dgm:cxn modelId="{0F8248F1-5ECA-4ECE-A17E-CC9D3C66F340}" type="presParOf" srcId="{0E626A16-8777-469B-83B0-CBE4F52B0C20}" destId="{D0B958E0-0961-4840-9153-2083545A6278}" srcOrd="2" destOrd="0" presId="urn:microsoft.com/office/officeart/2018/5/layout/IconCircleLabelList"/>
    <dgm:cxn modelId="{FC15AF05-9A47-4CB7-88B3-58FF5402D11C}" type="presParOf" srcId="{0E626A16-8777-469B-83B0-CBE4F52B0C20}" destId="{D59E30A2-C455-406F-AFBB-D0A473ACFF23}" srcOrd="3" destOrd="0" presId="urn:microsoft.com/office/officeart/2018/5/layout/IconCircleLabelList"/>
    <dgm:cxn modelId="{DF0DE409-FA4B-4EC4-902E-621D6024BAC0}" type="presParOf" srcId="{425C8354-54DC-428C-98B2-EFAD9C9EDCD8}" destId="{3F9926CA-2A39-482E-A01E-462B9672F384}" srcOrd="5" destOrd="0" presId="urn:microsoft.com/office/officeart/2018/5/layout/IconCircleLabelList"/>
    <dgm:cxn modelId="{6C6BA5E2-3974-4A33-8E48-70A5D9BC00FE}" type="presParOf" srcId="{425C8354-54DC-428C-98B2-EFAD9C9EDCD8}" destId="{15EC1137-ADB6-4EF4-B23E-24645E6C043E}" srcOrd="6" destOrd="0" presId="urn:microsoft.com/office/officeart/2018/5/layout/IconCircleLabelList"/>
    <dgm:cxn modelId="{FCE223F6-83C1-4DD4-9A07-759AFC1F532D}" type="presParOf" srcId="{15EC1137-ADB6-4EF4-B23E-24645E6C043E}" destId="{F900E80A-2D5F-47FB-81C7-2017ED22DD13}" srcOrd="0" destOrd="0" presId="urn:microsoft.com/office/officeart/2018/5/layout/IconCircleLabelList"/>
    <dgm:cxn modelId="{07ACE672-31F5-40E4-9BB4-3604A3EA05F1}" type="presParOf" srcId="{15EC1137-ADB6-4EF4-B23E-24645E6C043E}" destId="{F72DBC12-9F20-4EF6-8978-B35BFFA81639}" srcOrd="1" destOrd="0" presId="urn:microsoft.com/office/officeart/2018/5/layout/IconCircleLabelList"/>
    <dgm:cxn modelId="{1E35F698-260D-4607-99D4-B63A0C73799A}" type="presParOf" srcId="{15EC1137-ADB6-4EF4-B23E-24645E6C043E}" destId="{4ABCAA68-7AA7-43A9-A7B2-FA109972D204}" srcOrd="2" destOrd="0" presId="urn:microsoft.com/office/officeart/2018/5/layout/IconCircleLabelList"/>
    <dgm:cxn modelId="{08062011-52FF-4AB7-96AD-6DCAB301BA16}" type="presParOf" srcId="{15EC1137-ADB6-4EF4-B23E-24645E6C043E}" destId="{EEA1080F-ED23-4D9C-87FA-A4666238E7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228EF-8E70-4F0E-B073-5D9613FD8603}">
      <dsp:nvSpPr>
        <dsp:cNvPr id="0" name=""/>
        <dsp:cNvSpPr/>
      </dsp:nvSpPr>
      <dsp:spPr>
        <a:xfrm>
          <a:off x="873660" y="665364"/>
          <a:ext cx="1259783" cy="1259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0EC5F-1FC1-44B8-BC07-AF51F676E5E1}">
      <dsp:nvSpPr>
        <dsp:cNvPr id="0" name=""/>
        <dsp:cNvSpPr/>
      </dsp:nvSpPr>
      <dsp:spPr>
        <a:xfrm>
          <a:off x="1142138" y="933843"/>
          <a:ext cx="722826" cy="722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8A34C-3A51-4E6F-AF4D-B5E6F4879682}">
      <dsp:nvSpPr>
        <dsp:cNvPr id="0" name=""/>
        <dsp:cNvSpPr/>
      </dsp:nvSpPr>
      <dsp:spPr>
        <a:xfrm>
          <a:off x="470942" y="231753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Labellisation des images</a:t>
          </a:r>
          <a:endParaRPr lang="en-US" sz="2200" kern="1200"/>
        </a:p>
      </dsp:txBody>
      <dsp:txXfrm>
        <a:off x="470942" y="2317539"/>
        <a:ext cx="2065218" cy="720000"/>
      </dsp:txXfrm>
    </dsp:sp>
    <dsp:sp modelId="{540C6611-5021-4FD8-B7BB-D3389FABEC48}">
      <dsp:nvSpPr>
        <dsp:cNvPr id="0" name=""/>
        <dsp:cNvSpPr/>
      </dsp:nvSpPr>
      <dsp:spPr>
        <a:xfrm>
          <a:off x="3300292" y="665364"/>
          <a:ext cx="1259783" cy="1259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88E75-F092-4409-ACCD-1DF9D0A10B8A}">
      <dsp:nvSpPr>
        <dsp:cNvPr id="0" name=""/>
        <dsp:cNvSpPr/>
      </dsp:nvSpPr>
      <dsp:spPr>
        <a:xfrm>
          <a:off x="3568770" y="933843"/>
          <a:ext cx="722826" cy="722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8C79-6A88-4767-BC27-EDE972162D97}">
      <dsp:nvSpPr>
        <dsp:cNvPr id="0" name=""/>
        <dsp:cNvSpPr/>
      </dsp:nvSpPr>
      <dsp:spPr>
        <a:xfrm>
          <a:off x="2897574" y="231753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Préparation des données</a:t>
          </a:r>
          <a:endParaRPr lang="en-US" sz="2200" kern="1200"/>
        </a:p>
      </dsp:txBody>
      <dsp:txXfrm>
        <a:off x="2897574" y="2317539"/>
        <a:ext cx="2065218" cy="720000"/>
      </dsp:txXfrm>
    </dsp:sp>
    <dsp:sp modelId="{5583D5F6-0C2E-44C2-A6C2-361E11C168F1}">
      <dsp:nvSpPr>
        <dsp:cNvPr id="0" name=""/>
        <dsp:cNvSpPr/>
      </dsp:nvSpPr>
      <dsp:spPr>
        <a:xfrm>
          <a:off x="5726924" y="665364"/>
          <a:ext cx="1259783" cy="1259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65F53-5945-4F76-B388-0E5F9A7FF9FF}">
      <dsp:nvSpPr>
        <dsp:cNvPr id="0" name=""/>
        <dsp:cNvSpPr/>
      </dsp:nvSpPr>
      <dsp:spPr>
        <a:xfrm>
          <a:off x="5995402" y="933843"/>
          <a:ext cx="722826" cy="722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E30A2-C455-406F-AFBB-D0A473ACFF23}">
      <dsp:nvSpPr>
        <dsp:cNvPr id="0" name=""/>
        <dsp:cNvSpPr/>
      </dsp:nvSpPr>
      <dsp:spPr>
        <a:xfrm>
          <a:off x="5324206" y="231753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Entrainement</a:t>
          </a:r>
          <a:endParaRPr lang="en-US" sz="2200" kern="1200"/>
        </a:p>
      </dsp:txBody>
      <dsp:txXfrm>
        <a:off x="5324206" y="2317539"/>
        <a:ext cx="2065218" cy="720000"/>
      </dsp:txXfrm>
    </dsp:sp>
    <dsp:sp modelId="{F900E80A-2D5F-47FB-81C7-2017ED22DD13}">
      <dsp:nvSpPr>
        <dsp:cNvPr id="0" name=""/>
        <dsp:cNvSpPr/>
      </dsp:nvSpPr>
      <dsp:spPr>
        <a:xfrm>
          <a:off x="8153556" y="665364"/>
          <a:ext cx="1259783" cy="1259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DBC12-9F20-4EF6-8978-B35BFFA81639}">
      <dsp:nvSpPr>
        <dsp:cNvPr id="0" name=""/>
        <dsp:cNvSpPr/>
      </dsp:nvSpPr>
      <dsp:spPr>
        <a:xfrm>
          <a:off x="8422034" y="933843"/>
          <a:ext cx="722826" cy="722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1080F-ED23-4D9C-87FA-A4666238E7D9}">
      <dsp:nvSpPr>
        <dsp:cNvPr id="0" name=""/>
        <dsp:cNvSpPr/>
      </dsp:nvSpPr>
      <dsp:spPr>
        <a:xfrm>
          <a:off x="7750838" y="231753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Utilisation du modèle</a:t>
          </a:r>
          <a:endParaRPr lang="en-US" sz="2200" kern="1200"/>
        </a:p>
      </dsp:txBody>
      <dsp:txXfrm>
        <a:off x="7750838" y="2317539"/>
        <a:ext cx="20652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3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cvat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ithub.com/wkentaro/labelme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github.com/wkentaro/labelme/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github.com/wkentaro/labelme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ntoinelecroart.colab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toine.lecroart@neuf.fr" TargetMode="External"/><Relationship Id="rId2" Type="http://schemas.openxmlformats.org/officeDocument/2006/relationships/hyperlink" Target="mailto:antoinelecroar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cvat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cvat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cvat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cvat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cvat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rrière-plan de fumée abstrait">
            <a:extLst>
              <a:ext uri="{FF2B5EF4-FFF2-40B4-BE49-F238E27FC236}">
                <a16:creationId xmlns:a16="http://schemas.microsoft.com/office/drawing/2014/main" id="{561C0717-ACF5-E895-3108-95313926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448" b="898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dirty="0"/>
              <a:t>Tutoriel pour entrainer un modèle </a:t>
            </a:r>
            <a:r>
              <a:rPr lang="fr-FR" dirty="0" err="1"/>
              <a:t>Yolo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Par Antoine </a:t>
            </a:r>
            <a:r>
              <a:rPr lang="fr-FR" dirty="0" err="1"/>
              <a:t>Lecroart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5CC24339-F231-3BDB-282E-AFEC0D13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7E59B-DC4E-EDA1-CABA-EAC100EA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</a:t>
            </a:fld>
            <a:endParaRPr lang="fr-FR"/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1D877278-ED7F-26A6-D22A-813415C1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3395662"/>
            <a:ext cx="5715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1.1 </a:t>
            </a:r>
            <a:r>
              <a:rPr lang="fr-FR" dirty="0">
                <a:hlinkClick r:id="rId2"/>
              </a:rPr>
              <a:t>CVAT</a:t>
            </a:r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FFBC3F2-1D18-C95F-14C9-7DBC4D84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" y="1901385"/>
            <a:ext cx="6797615" cy="337134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30DCF914-5DA9-D498-E44F-B5510B94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948" y="1931454"/>
            <a:ext cx="4108862" cy="3379502"/>
          </a:xfrm>
          <a:prstGeom prst="rect">
            <a:avLst/>
          </a:prstGeom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E943120-C21D-F06E-654E-4D19A5D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49" y="5601192"/>
            <a:ext cx="11444844" cy="1149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fr-FR" dirty="0"/>
              <a:t>Dans le zip téléchargé, uniquement le contenu du dossier "</a:t>
            </a:r>
            <a:r>
              <a:rPr lang="fr-FR" dirty="0" err="1"/>
              <a:t>obj_train_data</a:t>
            </a:r>
            <a:r>
              <a:rPr lang="fr-FR" dirty="0"/>
              <a:t>" nous intéresse. Il doit y avoir autant de .txt que d'images. Ces .txt portent le même nom que leur image associée.</a:t>
            </a:r>
            <a:endParaRPr lang="fr-FR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C4049F-4419-B1C9-A70A-3E4F18C9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10</a:t>
            </a:fld>
            <a:endParaRPr lang="fr-FR"/>
          </a:p>
        </p:txBody>
      </p:sp>
      <p:pic>
        <p:nvPicPr>
          <p:cNvPr id="8" name="Image 7" descr="Une image contenant léger&#10;&#10;Description générée automatiquement">
            <a:extLst>
              <a:ext uri="{FF2B5EF4-FFF2-40B4-BE49-F238E27FC236}">
                <a16:creationId xmlns:a16="http://schemas.microsoft.com/office/drawing/2014/main" id="{9511151B-881D-3318-31C9-FB8ECEBEB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1615E6-4273-A61B-0855-D17B859E8940}"/>
              </a:ext>
            </a:extLst>
          </p:cNvPr>
          <p:cNvSpPr txBox="1"/>
          <p:nvPr/>
        </p:nvSpPr>
        <p:spPr>
          <a:xfrm>
            <a:off x="1092199" y="21420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B2563F-F834-00A2-8259-F22B392EA8D5}"/>
              </a:ext>
            </a:extLst>
          </p:cNvPr>
          <p:cNvSpPr txBox="1"/>
          <p:nvPr/>
        </p:nvSpPr>
        <p:spPr>
          <a:xfrm>
            <a:off x="4555066" y="48259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289271-B45D-EB29-897C-B65C83726A57}"/>
              </a:ext>
            </a:extLst>
          </p:cNvPr>
          <p:cNvSpPr txBox="1"/>
          <p:nvPr/>
        </p:nvSpPr>
        <p:spPr>
          <a:xfrm>
            <a:off x="8009466" y="29548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E6E81B-584B-F96C-13A9-7B99070005A6}"/>
              </a:ext>
            </a:extLst>
          </p:cNvPr>
          <p:cNvSpPr txBox="1"/>
          <p:nvPr/>
        </p:nvSpPr>
        <p:spPr>
          <a:xfrm>
            <a:off x="7577666" y="3776133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0F8557-E69B-1D4D-1D6E-2B9565EB795F}"/>
              </a:ext>
            </a:extLst>
          </p:cNvPr>
          <p:cNvSpPr txBox="1"/>
          <p:nvPr/>
        </p:nvSpPr>
        <p:spPr>
          <a:xfrm>
            <a:off x="10727266" y="47582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9240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1.2 </a:t>
            </a:r>
            <a:r>
              <a:rPr lang="fr-FR" dirty="0">
                <a:hlinkClick r:id="rId2"/>
              </a:rPr>
              <a:t>LabelMe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FB5795-0941-3117-9F28-F90D050FCEE0}"/>
              </a:ext>
            </a:extLst>
          </p:cNvPr>
          <p:cNvSpPr txBox="1"/>
          <p:nvPr/>
        </p:nvSpPr>
        <p:spPr>
          <a:xfrm>
            <a:off x="953984" y="2220686"/>
            <a:ext cx="8760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Aller sur le GitHub (lien dans le </a:t>
            </a:r>
            <a:r>
              <a:rPr lang="en-US" dirty="0" err="1"/>
              <a:t>titre</a:t>
            </a:r>
            <a:r>
              <a:rPr lang="en-US" dirty="0"/>
              <a:t>) et </a:t>
            </a:r>
            <a:r>
              <a:rPr lang="en-US" dirty="0" err="1"/>
              <a:t>télécharger</a:t>
            </a:r>
            <a:r>
              <a:rPr lang="en-US" dirty="0"/>
              <a:t> la version 5.11 standalone.</a:t>
            </a:r>
          </a:p>
        </p:txBody>
      </p:sp>
      <p:pic>
        <p:nvPicPr>
          <p:cNvPr id="4" name="Image 4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CB532896-F6B4-C159-59ED-FCA0A09C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17" y="2839639"/>
            <a:ext cx="7899069" cy="39298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5E401E-B645-3B91-82A8-09B3B5D5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11</a:t>
            </a:fld>
            <a:endParaRPr lang="fr-FR"/>
          </a:p>
        </p:txBody>
      </p:sp>
      <p:pic>
        <p:nvPicPr>
          <p:cNvPr id="7" name="Image 6" descr="Une image contenant léger&#10;&#10;Description générée automatiquement">
            <a:extLst>
              <a:ext uri="{FF2B5EF4-FFF2-40B4-BE49-F238E27FC236}">
                <a16:creationId xmlns:a16="http://schemas.microsoft.com/office/drawing/2014/main" id="{F67B31C6-F08E-4489-CCFF-2C3A4B04A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0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1.2 </a:t>
            </a:r>
            <a:r>
              <a:rPr lang="fr-FR" dirty="0">
                <a:hlinkClick r:id="rId2"/>
              </a:rPr>
              <a:t>LabelMe</a:t>
            </a:r>
          </a:p>
        </p:txBody>
      </p:sp>
      <p:pic>
        <p:nvPicPr>
          <p:cNvPr id="6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FD70393-3751-4C91-4C59-97A0EE2ED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5155"/>
            <a:ext cx="7641771" cy="4433093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C0ABA4-339D-3236-AF20-08FF4702B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841" y="2655257"/>
            <a:ext cx="3049979" cy="321002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5D3FA8-AC32-94CF-EF92-513C21F7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12</a:t>
            </a:fld>
            <a:endParaRPr lang="fr-FR"/>
          </a:p>
        </p:txBody>
      </p:sp>
      <p:pic>
        <p:nvPicPr>
          <p:cNvPr id="5" name="Image 4" descr="Une image contenant léger&#10;&#10;Description générée automatiquement">
            <a:extLst>
              <a:ext uri="{FF2B5EF4-FFF2-40B4-BE49-F238E27FC236}">
                <a16:creationId xmlns:a16="http://schemas.microsoft.com/office/drawing/2014/main" id="{11258C02-75DD-2533-2381-47420EF70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A442E-E340-BD74-9D3B-0CB4A80637A0}"/>
              </a:ext>
            </a:extLst>
          </p:cNvPr>
          <p:cNvSpPr txBox="1"/>
          <p:nvPr/>
        </p:nvSpPr>
        <p:spPr>
          <a:xfrm>
            <a:off x="406399" y="2175933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902EFF-FA22-EF54-32CE-335DDCC7F555}"/>
              </a:ext>
            </a:extLst>
          </p:cNvPr>
          <p:cNvSpPr txBox="1"/>
          <p:nvPr/>
        </p:nvSpPr>
        <p:spPr>
          <a:xfrm>
            <a:off x="3979332" y="41401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ED9DA6-B78B-A640-BB3F-F1842552C620}"/>
              </a:ext>
            </a:extLst>
          </p:cNvPr>
          <p:cNvSpPr txBox="1"/>
          <p:nvPr/>
        </p:nvSpPr>
        <p:spPr>
          <a:xfrm>
            <a:off x="9381066" y="3090333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40CEC2-4E81-1769-B656-718CE7DD6095}"/>
              </a:ext>
            </a:extLst>
          </p:cNvPr>
          <p:cNvSpPr txBox="1"/>
          <p:nvPr/>
        </p:nvSpPr>
        <p:spPr>
          <a:xfrm>
            <a:off x="406399" y="2709332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1B8D3E-B3EF-0ACE-51C5-1A24495E38A8}"/>
              </a:ext>
            </a:extLst>
          </p:cNvPr>
          <p:cNvSpPr txBox="1"/>
          <p:nvPr/>
        </p:nvSpPr>
        <p:spPr>
          <a:xfrm>
            <a:off x="270932" y="3242733"/>
            <a:ext cx="22436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4 </a:t>
            </a:r>
            <a:r>
              <a:rPr lang="fr-FR" sz="1200" dirty="0">
                <a:solidFill>
                  <a:srgbClr val="FF0000"/>
                </a:solidFill>
              </a:rPr>
              <a:t>Sauvegarder l'image annoté</a:t>
            </a:r>
          </a:p>
        </p:txBody>
      </p:sp>
    </p:spTree>
    <p:extLst>
      <p:ext uri="{BB962C8B-B14F-4D97-AF65-F5344CB8AC3E}">
        <p14:creationId xmlns:p14="http://schemas.microsoft.com/office/powerpoint/2010/main" val="323508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1.2 </a:t>
            </a:r>
            <a:r>
              <a:rPr lang="fr-FR" dirty="0">
                <a:hlinkClick r:id="rId2"/>
              </a:rPr>
              <a:t>LabelMe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FB5795-0941-3117-9F28-F90D050FCEE0}"/>
              </a:ext>
            </a:extLst>
          </p:cNvPr>
          <p:cNvSpPr txBox="1"/>
          <p:nvPr/>
        </p:nvSpPr>
        <p:spPr>
          <a:xfrm>
            <a:off x="953984" y="2220686"/>
            <a:ext cx="8760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Une </a:t>
            </a:r>
            <a:r>
              <a:rPr lang="en-US" dirty="0" err="1"/>
              <a:t>fois</a:t>
            </a:r>
            <a:r>
              <a:rPr lang="en-US" dirty="0"/>
              <a:t> les images </a:t>
            </a:r>
            <a:r>
              <a:rPr lang="en-US" dirty="0" err="1"/>
              <a:t>labellisées</a:t>
            </a:r>
            <a:r>
              <a:rPr lang="en-US" dirty="0"/>
              <a:t>, executer le mini-</a:t>
            </a:r>
            <a:r>
              <a:rPr lang="en-US" dirty="0" err="1"/>
              <a:t>programme</a:t>
            </a:r>
            <a:r>
              <a:rPr lang="en-US" dirty="0"/>
              <a:t> "LabelMe_2_Yolo.exe".</a:t>
            </a:r>
          </a:p>
        </p:txBody>
      </p:sp>
      <p:pic>
        <p:nvPicPr>
          <p:cNvPr id="5" name="Image 5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898CEE35-D275-D1BA-0C26-5C8A67A5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8" y="3767270"/>
            <a:ext cx="6157355" cy="28662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DAC413-FF85-6FBF-A538-D3187D757156}"/>
              </a:ext>
            </a:extLst>
          </p:cNvPr>
          <p:cNvSpPr txBox="1"/>
          <p:nvPr/>
        </p:nvSpPr>
        <p:spPr>
          <a:xfrm>
            <a:off x="6297880" y="4001985"/>
            <a:ext cx="589016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err="1"/>
              <a:t>Ouvrir</a:t>
            </a:r>
            <a:r>
              <a:rPr lang="en-US" dirty="0"/>
              <a:t> le dossier </a:t>
            </a:r>
            <a:r>
              <a:rPr lang="en-US" dirty="0" err="1"/>
              <a:t>où</a:t>
            </a:r>
            <a:r>
              <a:rPr lang="en-US" dirty="0"/>
              <a:t> se </a:t>
            </a:r>
            <a:r>
              <a:rPr lang="en-US" dirty="0" err="1"/>
              <a:t>trouvent</a:t>
            </a:r>
            <a:r>
              <a:rPr lang="en-US" dirty="0"/>
              <a:t> les </a:t>
            </a:r>
            <a:r>
              <a:rPr lang="en-US" dirty="0" err="1"/>
              <a:t>fichiers</a:t>
            </a:r>
            <a:r>
              <a:rPr lang="en-US" dirty="0"/>
              <a:t> '.</a:t>
            </a:r>
            <a:r>
              <a:rPr lang="en-US" dirty="0" err="1"/>
              <a:t>json</a:t>
            </a:r>
            <a:r>
              <a:rPr lang="en-US" dirty="0"/>
              <a:t>' </a:t>
            </a:r>
            <a:r>
              <a:rPr lang="en-US" dirty="0" err="1"/>
              <a:t>crées</a:t>
            </a:r>
            <a:r>
              <a:rPr lang="en-US" dirty="0"/>
              <a:t> par LabelMe.</a:t>
            </a:r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Vérifier</a:t>
            </a:r>
            <a:r>
              <a:rPr lang="en-US" dirty="0"/>
              <a:t> que la taille des images correspond aux champs.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Cliquer sur </a:t>
            </a:r>
            <a:r>
              <a:rPr lang="en-US" dirty="0" err="1"/>
              <a:t>convertir</a:t>
            </a:r>
            <a:r>
              <a:rPr lang="en-US" dirty="0"/>
              <a:t>, le </a:t>
            </a:r>
            <a:r>
              <a:rPr lang="en-US" dirty="0" err="1"/>
              <a:t>processus</a:t>
            </a:r>
            <a:r>
              <a:rPr lang="en-US" dirty="0"/>
              <a:t> </a:t>
            </a:r>
            <a:r>
              <a:rPr lang="en-US" dirty="0" err="1"/>
              <a:t>prend</a:t>
            </a:r>
            <a:r>
              <a:rPr lang="en-US" dirty="0"/>
              <a:t> </a:t>
            </a:r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secondes</a:t>
            </a:r>
            <a:r>
              <a:rPr lang="en-US" dirty="0"/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Un dossier "</a:t>
            </a:r>
            <a:r>
              <a:rPr lang="en-US" dirty="0" err="1"/>
              <a:t>Yolo_labels</a:t>
            </a:r>
            <a:r>
              <a:rPr lang="en-US" dirty="0"/>
              <a:t>"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créé</a:t>
            </a:r>
            <a:r>
              <a:rPr lang="en-US" dirty="0"/>
              <a:t> </a:t>
            </a:r>
            <a:r>
              <a:rPr lang="en-US" dirty="0" err="1"/>
              <a:t>contenant</a:t>
            </a:r>
            <a:r>
              <a:rPr lang="en-US" dirty="0"/>
              <a:t> les .txt .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ea typeface="+mn-lt"/>
                <a:cs typeface="+mn-lt"/>
              </a:rPr>
              <a:t>Il doit y avoir autant de .txt que d'images. Ces .txt portent le même nom que leur image associée.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F6BCD-2444-6519-9D83-2B148F4E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13</a:t>
            </a:fld>
            <a:endParaRPr lang="fr-FR"/>
          </a:p>
        </p:txBody>
      </p:sp>
      <p:pic>
        <p:nvPicPr>
          <p:cNvPr id="8" name="Image 7" descr="Une image contenant léger&#10;&#10;Description générée automatiquement">
            <a:extLst>
              <a:ext uri="{FF2B5EF4-FFF2-40B4-BE49-F238E27FC236}">
                <a16:creationId xmlns:a16="http://schemas.microsoft.com/office/drawing/2014/main" id="{CDAE3B6D-DBB5-B7DC-777C-338A8785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 Préparation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FB5795-0941-3117-9F28-F90D050FCEE0}"/>
              </a:ext>
            </a:extLst>
          </p:cNvPr>
          <p:cNvSpPr txBox="1"/>
          <p:nvPr/>
        </p:nvSpPr>
        <p:spPr>
          <a:xfrm>
            <a:off x="130200" y="2097118"/>
            <a:ext cx="1029432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Maintenant</a:t>
            </a:r>
            <a:r>
              <a:rPr lang="en-US" dirty="0"/>
              <a:t>, il faut </a:t>
            </a:r>
            <a:r>
              <a:rPr lang="en-US" dirty="0" err="1"/>
              <a:t>organiser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dans un dossier </a:t>
            </a:r>
            <a:r>
              <a:rPr lang="en-US" dirty="0" err="1"/>
              <a:t>qu'on</a:t>
            </a:r>
            <a:r>
              <a:rPr lang="en-US" dirty="0"/>
              <a:t> </a:t>
            </a:r>
            <a:r>
              <a:rPr lang="en-US" dirty="0" err="1"/>
              <a:t>nommera</a:t>
            </a:r>
            <a:r>
              <a:rPr lang="en-US" dirty="0"/>
              <a:t> 'dataset'.</a:t>
            </a:r>
          </a:p>
          <a:p>
            <a:r>
              <a:rPr lang="en-US" dirty="0"/>
              <a:t>Dans 'dataset' il faut un dossier 'images' et un dossier 'labels'.</a:t>
            </a:r>
          </a:p>
          <a:p>
            <a:r>
              <a:rPr lang="en-US" dirty="0"/>
              <a:t>Dans chacun de </a:t>
            </a:r>
            <a:r>
              <a:rPr lang="en-US" dirty="0" err="1"/>
              <a:t>ces</a:t>
            </a:r>
            <a:r>
              <a:rPr lang="en-US" dirty="0"/>
              <a:t> dossiers, il faut deux sous-dossiers: 'train' et '</a:t>
            </a:r>
            <a:r>
              <a:rPr lang="en-US" dirty="0" err="1"/>
              <a:t>val</a:t>
            </a:r>
            <a:r>
              <a:rPr lang="en-US" dirty="0"/>
              <a:t>'.</a:t>
            </a:r>
          </a:p>
          <a:p>
            <a:endParaRPr lang="en-US" dirty="0"/>
          </a:p>
          <a:p>
            <a:r>
              <a:rPr lang="en-US" dirty="0"/>
              <a:t>'train' </a:t>
            </a:r>
            <a:r>
              <a:rPr lang="en-US" dirty="0" err="1"/>
              <a:t>contient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sur </a:t>
            </a:r>
            <a:r>
              <a:rPr lang="en-US" dirty="0" err="1"/>
              <a:t>lesquelles</a:t>
            </a:r>
            <a:r>
              <a:rPr lang="en-US" dirty="0"/>
              <a:t> </a:t>
            </a:r>
            <a:r>
              <a:rPr lang="en-US" dirty="0" err="1"/>
              <a:t>l'IA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s'entrainer</a:t>
            </a:r>
            <a:r>
              <a:rPr lang="en-US" dirty="0"/>
              <a:t>. </a:t>
            </a:r>
          </a:p>
          <a:p>
            <a:r>
              <a:rPr lang="en-US" dirty="0"/>
              <a:t>'</a:t>
            </a:r>
            <a:r>
              <a:rPr lang="en-US" dirty="0" err="1"/>
              <a:t>val</a:t>
            </a:r>
            <a:r>
              <a:rPr lang="en-US" dirty="0"/>
              <a:t>'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contient</a:t>
            </a:r>
            <a:r>
              <a:rPr lang="en-US" dirty="0">
                <a:ea typeface="+mn-lt"/>
                <a:cs typeface="+mn-lt"/>
              </a:rPr>
              <a:t> les </a:t>
            </a:r>
            <a:r>
              <a:rPr lang="en-US" dirty="0" err="1">
                <a:ea typeface="+mn-lt"/>
                <a:cs typeface="+mn-lt"/>
              </a:rPr>
              <a:t>données</a:t>
            </a:r>
            <a:r>
              <a:rPr lang="en-US" dirty="0">
                <a:ea typeface="+mn-lt"/>
                <a:cs typeface="+mn-lt"/>
              </a:rPr>
              <a:t> sur </a:t>
            </a:r>
            <a:r>
              <a:rPr lang="en-US" dirty="0" err="1">
                <a:ea typeface="+mn-lt"/>
                <a:cs typeface="+mn-lt"/>
              </a:rPr>
              <a:t>lesquelles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l'IA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 tester </a:t>
            </a:r>
            <a:r>
              <a:rPr lang="en-US" dirty="0" err="1">
                <a:ea typeface="+mn-lt"/>
                <a:cs typeface="+mn-lt"/>
              </a:rPr>
              <a:t>ses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résultats</a:t>
            </a:r>
            <a:r>
              <a:rPr lang="en-US" dirty="0">
                <a:ea typeface="+mn-lt"/>
                <a:cs typeface="+mn-lt"/>
              </a:rPr>
              <a:t> au fur et à </a:t>
            </a:r>
            <a:r>
              <a:rPr lang="en-US" dirty="0" err="1">
                <a:ea typeface="+mn-lt"/>
                <a:cs typeface="+mn-lt"/>
              </a:rPr>
              <a:t>mesure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l'entrainement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val</a:t>
            </a:r>
            <a:r>
              <a:rPr lang="en-US" dirty="0"/>
              <a:t>' doit </a:t>
            </a:r>
            <a:r>
              <a:rPr lang="en-US" dirty="0" err="1"/>
              <a:t>contenir</a:t>
            </a:r>
            <a:r>
              <a:rPr lang="en-US" dirty="0"/>
              <a:t> 5 à 20%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impératif</a:t>
            </a:r>
            <a:r>
              <a:rPr lang="en-US" dirty="0"/>
              <a:t> de respecter arborescence ci-</a:t>
            </a:r>
            <a:r>
              <a:rPr lang="en-US" dirty="0" err="1"/>
              <a:t>contre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Chaque</a:t>
            </a:r>
            <a:r>
              <a:rPr lang="en-US" dirty="0"/>
              <a:t> image doit </a:t>
            </a:r>
            <a:r>
              <a:rPr lang="en-US" dirty="0" err="1"/>
              <a:t>avoir</a:t>
            </a:r>
            <a:r>
              <a:rPr lang="en-US" dirty="0"/>
              <a:t> son .txt dans le dossier 'labels', </a:t>
            </a:r>
          </a:p>
          <a:p>
            <a:r>
              <a:rPr lang="en-US" dirty="0" err="1"/>
              <a:t>ayant</a:t>
            </a:r>
            <a:r>
              <a:rPr lang="en-US" dirty="0"/>
              <a:t> le </a:t>
            </a:r>
            <a:r>
              <a:rPr lang="en-US" dirty="0" err="1"/>
              <a:t>même</a:t>
            </a:r>
            <a:r>
              <a:rPr lang="en-US" dirty="0"/>
              <a:t> nom et se </a:t>
            </a:r>
            <a:r>
              <a:rPr lang="en-US" dirty="0" err="1"/>
              <a:t>trouvant</a:t>
            </a:r>
            <a:r>
              <a:rPr lang="en-US" dirty="0"/>
              <a:t> dans le </a:t>
            </a:r>
            <a:r>
              <a:rPr lang="en-US" dirty="0" err="1"/>
              <a:t>même</a:t>
            </a:r>
            <a:r>
              <a:rPr lang="en-US" dirty="0"/>
              <a:t> sous-dossier.</a:t>
            </a:r>
          </a:p>
          <a:p>
            <a:endParaRPr lang="en-US" dirty="0"/>
          </a:p>
          <a:p>
            <a:r>
              <a:rPr lang="en-US" dirty="0"/>
              <a:t>Une </a:t>
            </a:r>
            <a:r>
              <a:rPr lang="en-US" dirty="0" err="1"/>
              <a:t>fois</a:t>
            </a:r>
            <a:r>
              <a:rPr lang="en-US" dirty="0"/>
              <a:t> le dossier 'dataset' </a:t>
            </a:r>
            <a:r>
              <a:rPr lang="en-US" dirty="0" err="1"/>
              <a:t>créé</a:t>
            </a:r>
            <a:r>
              <a:rPr lang="en-US" dirty="0"/>
              <a:t>, on </a:t>
            </a:r>
            <a:r>
              <a:rPr lang="en-US" dirty="0" err="1"/>
              <a:t>peut</a:t>
            </a:r>
            <a:r>
              <a:rPr lang="en-US" dirty="0"/>
              <a:t> passer à </a:t>
            </a:r>
            <a:r>
              <a:rPr lang="en-US" dirty="0" err="1"/>
              <a:t>l'entrainement</a:t>
            </a:r>
            <a:r>
              <a:rPr lang="en-US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1820B-AB39-6250-8790-4F41274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14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07EBD08E-F4CE-1012-B303-7A7B0BFC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833641-0199-257E-5D2B-6108D02E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22" y="3941205"/>
            <a:ext cx="3052118" cy="27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 Entrainement (sur Google </a:t>
            </a:r>
            <a:r>
              <a:rPr lang="fr-FR" dirty="0" err="1"/>
              <a:t>Colaboratory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FB5795-0941-3117-9F28-F90D050FCEE0}"/>
              </a:ext>
            </a:extLst>
          </p:cNvPr>
          <p:cNvSpPr txBox="1"/>
          <p:nvPr/>
        </p:nvSpPr>
        <p:spPr>
          <a:xfrm>
            <a:off x="130200" y="2097118"/>
            <a:ext cx="1029432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Utiliser</a:t>
            </a:r>
            <a:r>
              <a:rPr lang="en-US" dirty="0"/>
              <a:t> le </a:t>
            </a:r>
            <a:r>
              <a:rPr lang="en-US" dirty="0" err="1"/>
              <a:t>compte</a:t>
            </a:r>
            <a:r>
              <a:rPr lang="en-US" dirty="0"/>
              <a:t> google </a:t>
            </a:r>
            <a:r>
              <a:rPr lang="en-US" dirty="0" err="1"/>
              <a:t>créé</a:t>
            </a:r>
            <a:r>
              <a:rPr lang="en-US" dirty="0"/>
              <a:t> à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effet</a:t>
            </a:r>
            <a:r>
              <a:rPr lang="en-US" dirty="0"/>
              <a:t>.</a:t>
            </a:r>
          </a:p>
          <a:p>
            <a:r>
              <a:rPr lang="en-US" dirty="0"/>
              <a:t>Email : </a:t>
            </a:r>
            <a:r>
              <a:rPr lang="en-US" dirty="0">
                <a:hlinkClick r:id="rId2"/>
              </a:rPr>
              <a:t>antoinelecroart.colab@gmail.com </a:t>
            </a:r>
            <a:endParaRPr lang="en-US" dirty="0"/>
          </a:p>
          <a:p>
            <a:r>
              <a:rPr lang="en-US" dirty="0" err="1"/>
              <a:t>Mdp</a:t>
            </a:r>
            <a:r>
              <a:rPr lang="en-US" dirty="0"/>
              <a:t> : Nbv751gfd</a:t>
            </a:r>
          </a:p>
          <a:p>
            <a:endParaRPr lang="en-US" dirty="0"/>
          </a:p>
          <a:p>
            <a:r>
              <a:rPr lang="en-US" dirty="0"/>
              <a:t>Aller sur Google Drive, un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est</a:t>
            </a:r>
            <a:r>
              <a:rPr lang="en-US" dirty="0"/>
              <a:t> déjà </a:t>
            </a:r>
            <a:r>
              <a:rPr lang="en-US" dirty="0" err="1"/>
              <a:t>présent</a:t>
            </a:r>
            <a:r>
              <a:rPr lang="en-US" dirty="0"/>
              <a:t>. </a:t>
            </a:r>
          </a:p>
          <a:p>
            <a:endParaRPr lang="en-US" dirty="0"/>
          </a:p>
          <a:p>
            <a:r>
              <a:rPr lang="en-US" dirty="0"/>
              <a:t>Importer le dossier dataset </a:t>
            </a:r>
            <a:r>
              <a:rPr lang="en-US" dirty="0" err="1">
                <a:ea typeface="+mn-lt"/>
                <a:cs typeface="+mn-lt"/>
              </a:rPr>
              <a:t>précédemment</a:t>
            </a:r>
            <a:r>
              <a:rPr lang="en-US" dirty="0"/>
              <a:t> </a:t>
            </a:r>
            <a:r>
              <a:rPr lang="en-US" dirty="0" err="1"/>
              <a:t>créé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Double </a:t>
            </a:r>
            <a:r>
              <a:rPr lang="en-US" dirty="0" err="1"/>
              <a:t>cliquer</a:t>
            </a:r>
            <a:r>
              <a:rPr lang="en-US" dirty="0"/>
              <a:t> le '</a:t>
            </a:r>
            <a:r>
              <a:rPr lang="en-US" dirty="0" err="1"/>
              <a:t>Yolo_colab.ipynb</a:t>
            </a:r>
            <a:r>
              <a:rPr lang="en-US" dirty="0"/>
              <a:t>', </a:t>
            </a: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dirty="0" err="1"/>
              <a:t>devrait</a:t>
            </a:r>
            <a:r>
              <a:rPr lang="en-US" dirty="0"/>
              <a:t> </a:t>
            </a:r>
            <a:r>
              <a:rPr lang="en-US" dirty="0" err="1"/>
              <a:t>l'ouvrir</a:t>
            </a:r>
            <a:r>
              <a:rPr lang="en-US" dirty="0"/>
              <a:t> sur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1820B-AB39-6250-8790-4F41274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15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07EBD08E-F4CE-1012-B303-7A7B0BFC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pic>
        <p:nvPicPr>
          <p:cNvPr id="5" name="Image 7" descr="Une image contenant texte, capture d’écran, noir, téléphone cellulaire&#10;&#10;Description générée automatiquement">
            <a:extLst>
              <a:ext uri="{FF2B5EF4-FFF2-40B4-BE49-F238E27FC236}">
                <a16:creationId xmlns:a16="http://schemas.microsoft.com/office/drawing/2014/main" id="{B0CDBD60-4CB4-B9EA-AED8-FC68BDB2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71" y="2097715"/>
            <a:ext cx="3464011" cy="43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 Entrainement (sur Google </a:t>
            </a:r>
            <a:r>
              <a:rPr lang="fr-FR" dirty="0" err="1"/>
              <a:t>Colaboratory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1820B-AB39-6250-8790-4F41274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16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07EBD08E-F4CE-1012-B303-7A7B0BFC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18B4D9-D696-59E2-2513-36486B39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" y="2008779"/>
            <a:ext cx="4050956" cy="2524336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52D689-4415-2D1F-F9FC-7112F49C1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605" y="2006419"/>
            <a:ext cx="2743200" cy="1158348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796FC2F5-7B0E-259C-07E1-5EAE2F622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605" y="3303416"/>
            <a:ext cx="4226010" cy="12321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B986E2B-93C1-22CD-BC8F-A5957C3C3DFB}"/>
              </a:ext>
            </a:extLst>
          </p:cNvPr>
          <p:cNvSpPr txBox="1"/>
          <p:nvPr/>
        </p:nvSpPr>
        <p:spPr>
          <a:xfrm rot="10800000" flipV="1">
            <a:off x="-13963" y="4500504"/>
            <a:ext cx="1181832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Sur </a:t>
            </a:r>
            <a:r>
              <a:rPr lang="en-US" dirty="0" err="1"/>
              <a:t>Colab</a:t>
            </a:r>
            <a:r>
              <a:rPr lang="en-US" dirty="0"/>
              <a:t>, il </a:t>
            </a:r>
            <a:r>
              <a:rPr lang="en-US" dirty="0" err="1"/>
              <a:t>faudra</a:t>
            </a:r>
            <a:r>
              <a:rPr lang="en-US" dirty="0"/>
              <a:t> se connecter à un </a:t>
            </a:r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err="1"/>
              <a:t>d'exécution</a:t>
            </a:r>
            <a:r>
              <a:rPr lang="en-US" dirty="0"/>
              <a:t>. Le </a:t>
            </a:r>
            <a:r>
              <a:rPr lang="en-US" dirty="0" err="1"/>
              <a:t>meilleur</a:t>
            </a:r>
            <a:r>
              <a:rPr lang="en-US" dirty="0"/>
              <a:t> </a:t>
            </a:r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capacité</a:t>
            </a:r>
            <a:r>
              <a:rPr lang="en-US" dirty="0"/>
              <a:t> /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le TPU avec </a:t>
            </a:r>
            <a:r>
              <a:rPr lang="en-US" dirty="0" err="1"/>
              <a:t>mémoire</a:t>
            </a:r>
            <a:r>
              <a:rPr lang="en-US" dirty="0"/>
              <a:t> RAM </a:t>
            </a:r>
            <a:r>
              <a:rPr lang="en-US" dirty="0" err="1"/>
              <a:t>élevée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l'on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choisir</a:t>
            </a:r>
            <a:r>
              <a:rPr lang="en-US" dirty="0"/>
              <a:t> </a:t>
            </a:r>
            <a:r>
              <a:rPr lang="en-US" dirty="0" err="1"/>
              <a:t>d'autres</a:t>
            </a:r>
            <a:r>
              <a:rPr lang="en-US" dirty="0"/>
              <a:t> types </a:t>
            </a:r>
            <a:r>
              <a:rPr lang="en-US" dirty="0" err="1"/>
              <a:t>d'exécution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Puis</a:t>
            </a:r>
            <a:r>
              <a:rPr lang="en-US" dirty="0"/>
              <a:t>, se connecter à </a:t>
            </a:r>
            <a:r>
              <a:rPr lang="en-US" dirty="0" err="1"/>
              <a:t>l'environnement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haut à droite. Les </a:t>
            </a:r>
            <a:r>
              <a:rPr lang="en-US" dirty="0" err="1"/>
              <a:t>unités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corespondent</a:t>
            </a:r>
            <a:r>
              <a:rPr lang="en-US" dirty="0"/>
              <a:t> au '</a:t>
            </a:r>
            <a:r>
              <a:rPr lang="en-US" dirty="0" err="1"/>
              <a:t>crédit</a:t>
            </a:r>
            <a:r>
              <a:rPr lang="en-US" dirty="0"/>
              <a:t>' </a:t>
            </a:r>
            <a:r>
              <a:rPr lang="en-US" dirty="0" err="1"/>
              <a:t>restant</a:t>
            </a:r>
            <a:r>
              <a:rPr lang="en-US" dirty="0"/>
              <a:t>. </a:t>
            </a:r>
            <a:r>
              <a:rPr lang="en-US" dirty="0" err="1"/>
              <a:t>L'abonnement</a:t>
            </a:r>
            <a:r>
              <a:rPr lang="en-US" dirty="0"/>
              <a:t> </a:t>
            </a:r>
            <a:r>
              <a:rPr lang="en-US" dirty="0" err="1"/>
              <a:t>mensuel</a:t>
            </a:r>
            <a:r>
              <a:rPr lang="en-US" dirty="0"/>
              <a:t> à 11€ </a:t>
            </a:r>
            <a:r>
              <a:rPr lang="en-US" dirty="0" err="1"/>
              <a:t>donne</a:t>
            </a:r>
            <a:r>
              <a:rPr lang="en-US" dirty="0"/>
              <a:t> </a:t>
            </a:r>
            <a:r>
              <a:rPr lang="en-US" dirty="0" err="1"/>
              <a:t>accès</a:t>
            </a:r>
            <a:r>
              <a:rPr lang="en-US" dirty="0"/>
              <a:t> à 100 </a:t>
            </a:r>
            <a:r>
              <a:rPr lang="en-US" dirty="0" err="1"/>
              <a:t>unités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qui </a:t>
            </a:r>
            <a:r>
              <a:rPr lang="en-US" dirty="0" err="1"/>
              <a:t>expirent</a:t>
            </a:r>
            <a:r>
              <a:rPr lang="en-US" dirty="0"/>
              <a:t> au bout de 90 </a:t>
            </a:r>
            <a:r>
              <a:rPr lang="en-US" dirty="0" err="1"/>
              <a:t>jours</a:t>
            </a:r>
            <a:r>
              <a:rPr lang="en-US" dirty="0"/>
              <a:t> (</a:t>
            </a:r>
            <a:r>
              <a:rPr lang="en-US" dirty="0" err="1"/>
              <a:t>achetées</a:t>
            </a:r>
            <a:r>
              <a:rPr lang="en-US" dirty="0"/>
              <a:t> le 18 mars).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suffit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 </a:t>
            </a:r>
            <a:r>
              <a:rPr lang="en-US" dirty="0" err="1"/>
              <a:t>d'exécuter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cellule de code (</a:t>
            </a:r>
            <a:r>
              <a:rPr lang="en-US" dirty="0" err="1"/>
              <a:t>voir</a:t>
            </a:r>
            <a:r>
              <a:rPr lang="en-US" dirty="0"/>
              <a:t> </a:t>
            </a:r>
            <a:r>
              <a:rPr lang="en-US" dirty="0" err="1"/>
              <a:t>commentaires</a:t>
            </a:r>
            <a:r>
              <a:rPr lang="en-US" dirty="0"/>
              <a:t> dans le code). 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6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 Utilisation du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1820B-AB39-6250-8790-4F41274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17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07EBD08E-F4CE-1012-B303-7A7B0BFC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B986E2B-93C1-22CD-BC8F-A5957C3C3DFB}"/>
              </a:ext>
            </a:extLst>
          </p:cNvPr>
          <p:cNvSpPr txBox="1"/>
          <p:nvPr/>
        </p:nvSpPr>
        <p:spPr>
          <a:xfrm rot="10800000" flipV="1">
            <a:off x="-34557" y="2042498"/>
            <a:ext cx="564791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Une </a:t>
            </a:r>
            <a:r>
              <a:rPr lang="en-US" dirty="0" err="1"/>
              <a:t>fois</a:t>
            </a:r>
            <a:r>
              <a:rPr lang="en-US" dirty="0"/>
              <a:t> </a:t>
            </a:r>
            <a:r>
              <a:rPr lang="en-US" dirty="0" err="1"/>
              <a:t>l'entrainement</a:t>
            </a:r>
            <a:r>
              <a:rPr lang="en-US" dirty="0"/>
              <a:t> </a:t>
            </a:r>
            <a:r>
              <a:rPr lang="en-US" dirty="0" err="1"/>
              <a:t>terminé</a:t>
            </a:r>
            <a:r>
              <a:rPr lang="en-US" dirty="0"/>
              <a:t>, il </a:t>
            </a:r>
            <a:r>
              <a:rPr lang="en-US" dirty="0" err="1"/>
              <a:t>devrait</a:t>
            </a:r>
            <a:r>
              <a:rPr lang="en-US" dirty="0"/>
              <a:t> y </a:t>
            </a:r>
            <a:r>
              <a:rPr lang="en-US" dirty="0" err="1"/>
              <a:t>avoir</a:t>
            </a:r>
            <a:r>
              <a:rPr lang="en-US" dirty="0"/>
              <a:t> un dossier 'yolov8x' </a:t>
            </a:r>
            <a:r>
              <a:rPr lang="en-US" dirty="0" err="1"/>
              <a:t>contenant</a:t>
            </a:r>
            <a:r>
              <a:rPr lang="en-US" dirty="0"/>
              <a:t> un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plusieurs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entrainements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/>
              <a:t> dossiers 'train'.</a:t>
            </a:r>
          </a:p>
          <a:p>
            <a:endParaRPr lang="en-US" dirty="0"/>
          </a:p>
          <a:p>
            <a:r>
              <a:rPr lang="en-US" dirty="0"/>
              <a:t>Ce dossier </a:t>
            </a:r>
            <a:r>
              <a:rPr lang="en-US" dirty="0" err="1"/>
              <a:t>contient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sur le </a:t>
            </a:r>
            <a:r>
              <a:rPr lang="en-US" dirty="0" err="1"/>
              <a:t>déroulement</a:t>
            </a:r>
            <a:r>
              <a:rPr lang="en-US" dirty="0"/>
              <a:t> de </a:t>
            </a:r>
            <a:r>
              <a:rPr lang="en-US" dirty="0" err="1"/>
              <a:t>l'entrainement</a:t>
            </a:r>
            <a:r>
              <a:rPr lang="en-US" dirty="0"/>
              <a:t>, </a:t>
            </a:r>
            <a:r>
              <a:rPr lang="en-US" dirty="0" err="1"/>
              <a:t>ainsi</a:t>
            </a:r>
            <a:r>
              <a:rPr lang="en-US" dirty="0"/>
              <a:t> que le '</a:t>
            </a:r>
            <a:r>
              <a:rPr lang="en-US" dirty="0" err="1"/>
              <a:t>meilleur</a:t>
            </a:r>
            <a:r>
              <a:rPr lang="en-US" dirty="0"/>
              <a:t>' </a:t>
            </a:r>
            <a:r>
              <a:rPr lang="en-US" dirty="0" err="1"/>
              <a:t>modèle</a:t>
            </a:r>
            <a:r>
              <a:rPr lang="en-US" dirty="0"/>
              <a:t> et le dernier </a:t>
            </a:r>
            <a:r>
              <a:rPr lang="en-US" dirty="0" err="1"/>
              <a:t>modèle</a:t>
            </a:r>
            <a:r>
              <a:rPr lang="en-US" dirty="0"/>
              <a:t> (</a:t>
            </a:r>
            <a:r>
              <a:rPr lang="en-US" dirty="0" err="1"/>
              <a:t>celui</a:t>
            </a:r>
            <a:r>
              <a:rPr lang="en-US" dirty="0"/>
              <a:t> </a:t>
            </a:r>
            <a:r>
              <a:rPr lang="en-US" dirty="0" err="1"/>
              <a:t>entrainé</a:t>
            </a:r>
            <a:r>
              <a:rPr lang="en-US" dirty="0"/>
              <a:t> sur la </a:t>
            </a:r>
            <a:r>
              <a:rPr lang="en-US" dirty="0" err="1"/>
              <a:t>dernière</a:t>
            </a:r>
            <a:r>
              <a:rPr lang="en-US" dirty="0"/>
              <a:t> epoch).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faudra</a:t>
            </a:r>
            <a:r>
              <a:rPr lang="en-US" dirty="0"/>
              <a:t> tester </a:t>
            </a:r>
            <a:r>
              <a:rPr lang="en-US" dirty="0" err="1"/>
              <a:t>ces</a:t>
            </a:r>
            <a:r>
              <a:rPr lang="en-US" dirty="0"/>
              <a:t> deux </a:t>
            </a:r>
            <a:r>
              <a:rPr lang="en-US" dirty="0" err="1"/>
              <a:t>modèles</a:t>
            </a:r>
            <a:r>
              <a:rPr lang="en-US" dirty="0"/>
              <a:t>. Parfois le 'best' </a:t>
            </a:r>
            <a:r>
              <a:rPr lang="en-US" dirty="0" err="1"/>
              <a:t>n'est</a:t>
            </a:r>
            <a:r>
              <a:rPr lang="en-US" dirty="0"/>
              <a:t> pas le </a:t>
            </a:r>
            <a:r>
              <a:rPr lang="en-US" dirty="0" err="1"/>
              <a:t>meilleur</a:t>
            </a:r>
            <a:r>
              <a:rPr lang="en-US" dirty="0"/>
              <a:t> des deux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c'est</a:t>
            </a:r>
            <a:r>
              <a:rPr lang="en-US" dirty="0"/>
              <a:t> le </a:t>
            </a:r>
            <a:r>
              <a:rPr lang="en-US" dirty="0" err="1"/>
              <a:t>cas</a:t>
            </a:r>
            <a:r>
              <a:rPr lang="en-US" dirty="0"/>
              <a:t>, </a:t>
            </a:r>
            <a:r>
              <a:rPr lang="en-US" dirty="0" err="1"/>
              <a:t>c'est</a:t>
            </a:r>
            <a:r>
              <a:rPr lang="en-US" dirty="0"/>
              <a:t> un </a:t>
            </a:r>
            <a:r>
              <a:rPr lang="en-US" dirty="0" err="1"/>
              <a:t>signe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faut augmenter 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d'epoch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! Attention ! : Le dossier </a:t>
            </a:r>
            <a:r>
              <a:rPr lang="en-US" dirty="0" err="1"/>
              <a:t>créé</a:t>
            </a:r>
            <a:r>
              <a:rPr lang="en-US" dirty="0"/>
              <a:t> après </a:t>
            </a:r>
            <a:r>
              <a:rPr lang="en-US" dirty="0" err="1"/>
              <a:t>l'entrainement</a:t>
            </a:r>
            <a:r>
              <a:rPr lang="en-US" dirty="0"/>
              <a:t> </a:t>
            </a:r>
            <a:r>
              <a:rPr lang="en-US" dirty="0" err="1"/>
              <a:t>n'est</a:t>
            </a:r>
            <a:r>
              <a:rPr lang="en-US" dirty="0"/>
              <a:t> pas </a:t>
            </a:r>
            <a:r>
              <a:rPr lang="en-US" dirty="0" err="1"/>
              <a:t>sauvegardé</a:t>
            </a:r>
            <a:r>
              <a:rPr lang="en-US" dirty="0"/>
              <a:t> sur Google Drive. Il </a:t>
            </a:r>
            <a:r>
              <a:rPr lang="en-US" dirty="0" err="1"/>
              <a:t>disparaitra</a:t>
            </a:r>
            <a:r>
              <a:rPr lang="en-US" dirty="0"/>
              <a:t>  à la fermeture de </a:t>
            </a:r>
            <a:r>
              <a:rPr lang="en-US" dirty="0" err="1"/>
              <a:t>Colab</a:t>
            </a:r>
            <a:r>
              <a:rPr lang="en-US" dirty="0"/>
              <a:t> (je </a:t>
            </a:r>
            <a:r>
              <a:rPr lang="en-US" dirty="0" err="1"/>
              <a:t>conseille</a:t>
            </a:r>
            <a:r>
              <a:rPr lang="en-US" dirty="0"/>
              <a:t> de le </a:t>
            </a:r>
            <a:r>
              <a:rPr lang="en-US" dirty="0" err="1"/>
              <a:t>télécharger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777E88-9462-73E9-4403-11776BE3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95" y="2039416"/>
            <a:ext cx="5665735" cy="44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 Utilisation du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1820B-AB39-6250-8790-4F41274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18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07EBD08E-F4CE-1012-B303-7A7B0BFC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B986E2B-93C1-22CD-BC8F-A5957C3C3DFB}"/>
              </a:ext>
            </a:extLst>
          </p:cNvPr>
          <p:cNvSpPr txBox="1"/>
          <p:nvPr/>
        </p:nvSpPr>
        <p:spPr>
          <a:xfrm rot="10800000" flipV="1">
            <a:off x="964280" y="2389527"/>
            <a:ext cx="811926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Après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télécharger</a:t>
            </a:r>
            <a:r>
              <a:rPr lang="en-US" dirty="0"/>
              <a:t> les 2 </a:t>
            </a:r>
            <a:r>
              <a:rPr lang="en-US" dirty="0" err="1"/>
              <a:t>modèles</a:t>
            </a:r>
            <a:r>
              <a:rPr lang="en-US" dirty="0"/>
              <a:t>, il </a:t>
            </a:r>
            <a:r>
              <a:rPr lang="en-US" dirty="0" err="1"/>
              <a:t>faudra</a:t>
            </a:r>
            <a:r>
              <a:rPr lang="en-US" dirty="0"/>
              <a:t> les tester dans le </a:t>
            </a:r>
            <a:r>
              <a:rPr lang="en-US" dirty="0" err="1"/>
              <a:t>programme</a:t>
            </a:r>
            <a:r>
              <a:rPr lang="en-US" dirty="0"/>
              <a:t>.</a:t>
            </a:r>
            <a:endParaRPr lang="fr-FR" dirty="0"/>
          </a:p>
          <a:p>
            <a:endParaRPr lang="en-US" dirty="0"/>
          </a:p>
          <a:p>
            <a:r>
              <a:rPr lang="en-US" dirty="0"/>
              <a:t>Pour </a:t>
            </a:r>
            <a:r>
              <a:rPr lang="en-US" dirty="0" err="1"/>
              <a:t>ce</a:t>
            </a:r>
            <a:r>
              <a:rPr lang="en-US" dirty="0"/>
              <a:t> faire: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Se </a:t>
            </a:r>
            <a:r>
              <a:rPr lang="en-US" dirty="0" err="1"/>
              <a:t>rendre</a:t>
            </a:r>
            <a:r>
              <a:rPr lang="en-US" dirty="0"/>
              <a:t> à </a:t>
            </a:r>
            <a:r>
              <a:rPr lang="en-US" dirty="0" err="1"/>
              <a:t>l'emplacement</a:t>
            </a:r>
            <a:r>
              <a:rPr lang="en-US" dirty="0"/>
              <a:t> </a:t>
            </a:r>
            <a:r>
              <a:rPr lang="en-US" dirty="0" err="1"/>
              <a:t>d'installation</a:t>
            </a:r>
            <a:r>
              <a:rPr lang="en-US" dirty="0"/>
              <a:t> du </a:t>
            </a:r>
            <a:r>
              <a:rPr lang="en-US" dirty="0" err="1"/>
              <a:t>logiciel</a:t>
            </a:r>
            <a:r>
              <a:rPr lang="en-US" dirty="0"/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Ouvrir</a:t>
            </a:r>
            <a:r>
              <a:rPr lang="en-US" dirty="0"/>
              <a:t> le dossier 'Assets'.</a:t>
            </a:r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Renommer</a:t>
            </a:r>
            <a:r>
              <a:rPr lang="en-US" dirty="0"/>
              <a:t> 'best.pt' </a:t>
            </a:r>
            <a:r>
              <a:rPr lang="en-US" dirty="0" err="1"/>
              <a:t>ou</a:t>
            </a:r>
            <a:r>
              <a:rPr lang="en-US" dirty="0"/>
              <a:t> 'last.pt' </a:t>
            </a:r>
            <a:r>
              <a:rPr lang="en-US" dirty="0" err="1"/>
              <a:t>en</a:t>
            </a:r>
            <a:r>
              <a:rPr lang="en-US" dirty="0"/>
              <a:t> 'model.pt' et </a:t>
            </a:r>
            <a:r>
              <a:rPr lang="en-US" dirty="0" err="1"/>
              <a:t>remplacer</a:t>
            </a:r>
            <a:r>
              <a:rPr lang="en-US" dirty="0"/>
              <a:t> </a:t>
            </a:r>
            <a:r>
              <a:rPr lang="en-US" dirty="0" err="1"/>
              <a:t>celui</a:t>
            </a:r>
            <a:r>
              <a:rPr lang="en-US" dirty="0"/>
              <a:t> déjà </a:t>
            </a:r>
            <a:r>
              <a:rPr lang="en-US" dirty="0" err="1"/>
              <a:t>présent</a:t>
            </a:r>
            <a:r>
              <a:rPr lang="en-US" dirty="0"/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Lancer le </a:t>
            </a:r>
            <a:r>
              <a:rPr lang="en-US" dirty="0" err="1"/>
              <a:t>programme</a:t>
            </a:r>
            <a:r>
              <a:rPr lang="en-US" dirty="0"/>
              <a:t> et tester le nouveau </a:t>
            </a:r>
            <a:r>
              <a:rPr lang="en-US" dirty="0" err="1"/>
              <a:t>modèle</a:t>
            </a:r>
            <a:r>
              <a:rPr lang="en-US" dirty="0"/>
              <a:t>.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err="1"/>
              <a:t>est</a:t>
            </a:r>
            <a:r>
              <a:rPr lang="en-US" dirty="0"/>
              <a:t> </a:t>
            </a:r>
            <a:r>
              <a:rPr lang="en-US" err="1"/>
              <a:t>maintenant</a:t>
            </a:r>
            <a:r>
              <a:rPr lang="en-US" dirty="0"/>
              <a:t> important de </a:t>
            </a:r>
            <a:r>
              <a:rPr lang="en-US" err="1"/>
              <a:t>voir</a:t>
            </a:r>
            <a:r>
              <a:rPr lang="en-US" dirty="0"/>
              <a:t> </a:t>
            </a:r>
            <a:r>
              <a:rPr lang="en-US" err="1"/>
              <a:t>là</a:t>
            </a:r>
            <a:r>
              <a:rPr lang="en-US" dirty="0"/>
              <a:t> </a:t>
            </a:r>
            <a:r>
              <a:rPr lang="en-US" err="1"/>
              <a:t>où</a:t>
            </a:r>
            <a:r>
              <a:rPr lang="en-US" dirty="0"/>
              <a:t> le </a:t>
            </a:r>
            <a:r>
              <a:rPr lang="en-US" err="1"/>
              <a:t>modèle</a:t>
            </a:r>
            <a:r>
              <a:rPr lang="en-US" dirty="0"/>
              <a:t> </a:t>
            </a:r>
            <a:r>
              <a:rPr lang="en-US">
                <a:ea typeface="+mn-lt"/>
                <a:cs typeface="+mn-lt"/>
              </a:rPr>
              <a:t>échoue</a:t>
            </a:r>
            <a:r>
              <a:rPr lang="en-US"/>
              <a:t>. Si par </a:t>
            </a:r>
            <a:r>
              <a:rPr lang="en-US" err="1"/>
              <a:t>exemple</a:t>
            </a:r>
            <a:r>
              <a:rPr lang="en-US" dirty="0"/>
              <a:t> il ne </a:t>
            </a:r>
            <a:r>
              <a:rPr lang="en-US" err="1"/>
              <a:t>détecte</a:t>
            </a:r>
            <a:r>
              <a:rPr lang="en-US" dirty="0"/>
              <a:t> pas bien les cellules trop petites </a:t>
            </a:r>
            <a:r>
              <a:rPr lang="en-US" err="1"/>
              <a:t>ou</a:t>
            </a:r>
            <a:r>
              <a:rPr lang="en-US" dirty="0"/>
              <a:t> trop </a:t>
            </a:r>
            <a:r>
              <a:rPr lang="en-US" err="1"/>
              <a:t>flous</a:t>
            </a:r>
            <a:r>
              <a:rPr lang="en-US" dirty="0"/>
              <a:t>, il </a:t>
            </a:r>
            <a:r>
              <a:rPr lang="en-US" err="1"/>
              <a:t>faudra</a:t>
            </a:r>
            <a:r>
              <a:rPr lang="en-US" dirty="0"/>
              <a:t> </a:t>
            </a:r>
            <a:r>
              <a:rPr lang="en-US" err="1"/>
              <a:t>ajouter</a:t>
            </a:r>
            <a:r>
              <a:rPr lang="en-US" dirty="0"/>
              <a:t> plus de </a:t>
            </a:r>
            <a:r>
              <a:rPr lang="en-US" err="1"/>
              <a:t>données</a:t>
            </a:r>
            <a:r>
              <a:rPr lang="en-US" dirty="0"/>
              <a:t> 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err="1"/>
              <a:t>comportant</a:t>
            </a:r>
            <a:r>
              <a:rPr lang="en-US" dirty="0"/>
              <a:t> et </a:t>
            </a:r>
            <a:r>
              <a:rPr lang="en-US" err="1"/>
              <a:t>refaire</a:t>
            </a:r>
            <a:r>
              <a:rPr lang="en-US" dirty="0"/>
              <a:t> un </a:t>
            </a:r>
            <a:r>
              <a:rPr lang="en-US" err="1"/>
              <a:t>entrainement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9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F989B-A837-F60B-109B-515BCF86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30E00-D51A-B6D5-2069-4FE20377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Ce tutoriel a pour but d'aider à entrainer un modèle </a:t>
            </a:r>
            <a:r>
              <a:rPr lang="fr-FR" dirty="0" err="1"/>
              <a:t>Yolo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Ce processus est assez facile (comparé à d'autres manières d'utiliser de l'IA) mais il reste long et impardonnable avec les erreurs.</a:t>
            </a:r>
          </a:p>
          <a:p>
            <a:pPr marL="0" indent="0">
              <a:buNone/>
            </a:pPr>
            <a:r>
              <a:rPr lang="fr-FR" dirty="0"/>
              <a:t>C'est pour cela que je recommande de me demander mon aide et approbation à chaque étape (au moins pour la première fois). Cela évitera beaucoup de prise de tête ou d'heures de travail qui tombent à l'eau à la fin... </a:t>
            </a:r>
          </a:p>
          <a:p>
            <a:pPr marL="0" indent="0">
              <a:buNone/>
            </a:pPr>
            <a:r>
              <a:rPr lang="fr-FR" dirty="0"/>
              <a:t>Je ne serais pas dérangé ou ennuyé par vos questions, vraiment n'hésitez pas !</a:t>
            </a:r>
          </a:p>
          <a:p>
            <a:pPr marL="0" indent="0">
              <a:buNone/>
            </a:pPr>
            <a:r>
              <a:rPr lang="fr-FR" dirty="0"/>
              <a:t>Tel : 06 95 98 52 17 </a:t>
            </a:r>
          </a:p>
          <a:p>
            <a:pPr marL="0" indent="0">
              <a:buNone/>
            </a:pPr>
            <a:r>
              <a:rPr lang="fr-FR" dirty="0"/>
              <a:t>Mail : </a:t>
            </a:r>
            <a:r>
              <a:rPr lang="fr-FR" dirty="0">
                <a:hlinkClick r:id="rId2"/>
              </a:rPr>
              <a:t>antoinelecroart@gmail.com</a:t>
            </a:r>
            <a:r>
              <a:rPr lang="fr-FR" dirty="0"/>
              <a:t> OU </a:t>
            </a:r>
            <a:r>
              <a:rPr lang="fr-FR" dirty="0">
                <a:hlinkClick r:id="rId3"/>
              </a:rPr>
              <a:t>antoine.lecroart@neuf.fr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Discord : Le Bon Cassoulet#5022</a:t>
            </a:r>
          </a:p>
          <a:p>
            <a:pPr marL="0" indent="0">
              <a:buNone/>
            </a:pPr>
            <a:r>
              <a:rPr lang="fr-FR" dirty="0"/>
              <a:t>Bon courage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30F2E0-C2FE-D5E9-509A-3FDDD437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72F6EBB5-D25F-F0DA-B3A5-8FFF91742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7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A08CCE-65F7-A53D-D40C-146855B6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Sommaire</a:t>
            </a:r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6F857DA-E18C-B33B-E85A-C2DA4C3DB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481721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B640F967-BBD0-EC74-810A-FC0C19EA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</a:t>
            </a:fld>
            <a:endParaRPr lang="fr-FR"/>
          </a:p>
        </p:txBody>
      </p:sp>
      <p:pic>
        <p:nvPicPr>
          <p:cNvPr id="35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94D9E8E5-9C91-A3A9-9B9C-DA1221EF8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F989B-A837-F60B-109B-515BCF86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/>
              <a:t>Labellisation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30E00-D51A-B6D5-2069-4FE20377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Pour entrainer l'IA, il est nécessaire de lui donner un jeu de données où les objets à détecter (ici des cellules) sont encadrés. </a:t>
            </a:r>
          </a:p>
          <a:p>
            <a:pPr marL="0" indent="0">
              <a:buNone/>
            </a:pPr>
            <a:r>
              <a:rPr lang="fr-FR" dirty="0"/>
              <a:t>Afin d'obtenir des résultats convenables, il faut plus de 10 000 cellules encadrées dans des milieux variés (avec ou sans billes, crachat ou milieu  "propre", culot et surnageant ...)</a:t>
            </a:r>
          </a:p>
          <a:p>
            <a:pPr marL="0" indent="0">
              <a:buNone/>
            </a:pPr>
            <a:r>
              <a:rPr lang="fr-FR" dirty="0"/>
              <a:t>Des images de ces milieux sans cellules seront aussi utiles, mais pas nécessaires.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labelliser les cellules, plusieurs outils existent. Ici nous verront comment utiliser CVAT et </a:t>
            </a:r>
            <a:r>
              <a:rPr lang="fr-FR" dirty="0" err="1"/>
              <a:t>LabelMe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CVAT est pratique car en ligne, mais il y a beaucoup de latence quand on dépasse 300 rectangles par image. </a:t>
            </a:r>
            <a:r>
              <a:rPr lang="fr-FR" dirty="0" err="1"/>
              <a:t>LabelMe</a:t>
            </a:r>
            <a:r>
              <a:rPr lang="fr-FR" dirty="0"/>
              <a:t> doit être téléchargé mais il est plus rapide à utiliser. Je recommande cette option.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30F2E0-C2FE-D5E9-509A-3FDDD437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72F6EBB5-D25F-F0DA-B3A5-8FFF9174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1.1 </a:t>
            </a:r>
            <a:r>
              <a:rPr lang="fr-FR" dirty="0">
                <a:hlinkClick r:id="rId2"/>
              </a:rPr>
              <a:t>CVAT</a:t>
            </a: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22BFC0-1144-8967-BEB9-A9EF8B69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fr-FR" dirty="0"/>
              <a:t>Aller le site et cliquer sur "Start </a:t>
            </a:r>
            <a:r>
              <a:rPr lang="fr-FR" dirty="0" err="1"/>
              <a:t>using</a:t>
            </a:r>
            <a:r>
              <a:rPr lang="fr-FR" dirty="0"/>
              <a:t> CVAT" &amp; </a:t>
            </a:r>
            <a:r>
              <a:rPr lang="fr-FR" dirty="0">
                <a:ea typeface="+mn-lt"/>
                <a:cs typeface="+mn-lt"/>
              </a:rPr>
              <a:t>créer un compte</a:t>
            </a:r>
          </a:p>
          <a:p>
            <a:pPr>
              <a:buFont typeface="Wingdings" panose="020B0604020202020204" pitchFamily="34" charset="0"/>
              <a:buChar char="Ø"/>
            </a:pPr>
            <a:endParaRPr lang="fr-FR" dirty="0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0D5FBE9F-2F00-83FD-FCFA-0381D683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10" y="2845421"/>
            <a:ext cx="9923662" cy="38217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9C9E7E-93A5-A909-ED4C-F25AF512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5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2E294B14-98C6-B44A-F753-C5F7CD83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2730D0-FDD8-B400-0A7D-1A2435148F59}"/>
              </a:ext>
            </a:extLst>
          </p:cNvPr>
          <p:cNvSpPr txBox="1"/>
          <p:nvPr/>
        </p:nvSpPr>
        <p:spPr>
          <a:xfrm>
            <a:off x="1557866" y="31580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0AA068-5304-DFF5-ABDD-F040F77DA7CF}"/>
              </a:ext>
            </a:extLst>
          </p:cNvPr>
          <p:cNvSpPr txBox="1"/>
          <p:nvPr/>
        </p:nvSpPr>
        <p:spPr>
          <a:xfrm>
            <a:off x="4758266" y="58927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910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1.1 </a:t>
            </a:r>
            <a:r>
              <a:rPr lang="fr-FR" dirty="0">
                <a:hlinkClick r:id="rId2"/>
              </a:rPr>
              <a:t>CVAT</a:t>
            </a:r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E232E7A9-B6F1-B141-F996-6B35F0C8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04" y="2169305"/>
            <a:ext cx="6444342" cy="464499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77D3E7-84D3-1A8C-A987-06C71E39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6</a:t>
            </a:fld>
            <a:endParaRPr lang="fr-FR"/>
          </a:p>
        </p:txBody>
      </p:sp>
      <p:pic>
        <p:nvPicPr>
          <p:cNvPr id="5" name="Image 4" descr="Une image contenant léger&#10;&#10;Description générée automatiquement">
            <a:extLst>
              <a:ext uri="{FF2B5EF4-FFF2-40B4-BE49-F238E27FC236}">
                <a16:creationId xmlns:a16="http://schemas.microsoft.com/office/drawing/2014/main" id="{9658C365-6A4C-8DD8-487D-0112015A0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16A365C-39B6-4A11-9CEC-38B138EE2FDD}"/>
              </a:ext>
            </a:extLst>
          </p:cNvPr>
          <p:cNvSpPr txBox="1"/>
          <p:nvPr/>
        </p:nvSpPr>
        <p:spPr>
          <a:xfrm>
            <a:off x="4521199" y="36660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DC4C0A-F321-DD1C-3370-1684A3368854}"/>
              </a:ext>
            </a:extLst>
          </p:cNvPr>
          <p:cNvSpPr txBox="1"/>
          <p:nvPr/>
        </p:nvSpPr>
        <p:spPr>
          <a:xfrm>
            <a:off x="3581399" y="51392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065C99-802E-FCB5-A7C9-856F254D00A9}"/>
              </a:ext>
            </a:extLst>
          </p:cNvPr>
          <p:cNvSpPr txBox="1"/>
          <p:nvPr/>
        </p:nvSpPr>
        <p:spPr>
          <a:xfrm>
            <a:off x="5604932" y="61721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337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1.1 </a:t>
            </a:r>
            <a:r>
              <a:rPr lang="fr-FR" dirty="0">
                <a:hlinkClick r:id="rId2"/>
              </a:rPr>
              <a:t>CVAT</a:t>
            </a:r>
            <a:endParaRPr lang="fr-FR"/>
          </a:p>
        </p:txBody>
      </p:sp>
      <p:pic>
        <p:nvPicPr>
          <p:cNvPr id="3" name="Image 3" descr="Une image contenant texte, capture d’écran, écran, noir&#10;&#10;Description générée automatiquement">
            <a:extLst>
              <a:ext uri="{FF2B5EF4-FFF2-40B4-BE49-F238E27FC236}">
                <a16:creationId xmlns:a16="http://schemas.microsoft.com/office/drawing/2014/main" id="{F9787367-7A16-289F-E554-B82C586A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51" y="2197488"/>
            <a:ext cx="7027652" cy="46052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DF9D2-36A7-4C5A-1B76-96E07DD6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7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26B4BDF5-F23D-DD0D-A518-E1C2477B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1.1 </a:t>
            </a:r>
            <a:r>
              <a:rPr lang="fr-FR" dirty="0">
                <a:hlinkClick r:id="rId2"/>
              </a:rPr>
              <a:t>CVAT</a:t>
            </a:r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7BA23F-77B0-45F5-B548-14FF30B0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" y="2098224"/>
            <a:ext cx="3978346" cy="4394489"/>
          </a:xfrm>
          <a:prstGeom prst="rect">
            <a:avLst/>
          </a:prstGeom>
        </p:spPr>
      </p:pic>
      <p:pic>
        <p:nvPicPr>
          <p:cNvPr id="5" name="Image 5" descr="Une image contenant texte, capture d’écran, écran, télévision&#10;&#10;Description générée automatiquement">
            <a:extLst>
              <a:ext uri="{FF2B5EF4-FFF2-40B4-BE49-F238E27FC236}">
                <a16:creationId xmlns:a16="http://schemas.microsoft.com/office/drawing/2014/main" id="{5A7D0C3B-94E5-2F80-7369-DEF930DC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489" y="2102227"/>
            <a:ext cx="3079855" cy="4386486"/>
          </a:xfrm>
          <a:prstGeom prst="rect">
            <a:avLst/>
          </a:prstGeom>
        </p:spPr>
      </p:pic>
      <p:pic>
        <p:nvPicPr>
          <p:cNvPr id="6" name="Image 6" descr="Une image contenant texte, écran, capture d’écran, noir&#10;&#10;Description générée automatiquement">
            <a:extLst>
              <a:ext uri="{FF2B5EF4-FFF2-40B4-BE49-F238E27FC236}">
                <a16:creationId xmlns:a16="http://schemas.microsoft.com/office/drawing/2014/main" id="{999ACDA3-3043-A585-BBDA-B84432423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59" y="2772803"/>
            <a:ext cx="3875651" cy="305186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93E636-6081-3672-E7C6-F3376D24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8</a:t>
            </a:fld>
            <a:endParaRPr lang="fr-FR"/>
          </a:p>
        </p:txBody>
      </p:sp>
      <p:pic>
        <p:nvPicPr>
          <p:cNvPr id="8" name="Image 7" descr="Une image contenant léger&#10;&#10;Description générée automatiquement">
            <a:extLst>
              <a:ext uri="{FF2B5EF4-FFF2-40B4-BE49-F238E27FC236}">
                <a16:creationId xmlns:a16="http://schemas.microsoft.com/office/drawing/2014/main" id="{1C608BFC-1001-BEE0-4B43-404EFA140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3160B7A-432E-1E2A-D42E-03F9AA878B05}"/>
              </a:ext>
            </a:extLst>
          </p:cNvPr>
          <p:cNvSpPr txBox="1"/>
          <p:nvPr/>
        </p:nvSpPr>
        <p:spPr>
          <a:xfrm>
            <a:off x="778932" y="30479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B3A1A3B-A46B-0B8B-3B5F-3C205297BA63}"/>
              </a:ext>
            </a:extLst>
          </p:cNvPr>
          <p:cNvSpPr txBox="1"/>
          <p:nvPr/>
        </p:nvSpPr>
        <p:spPr>
          <a:xfrm>
            <a:off x="1286932" y="43010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0E425C-672B-3283-E710-B645FCB2CCB2}"/>
              </a:ext>
            </a:extLst>
          </p:cNvPr>
          <p:cNvSpPr txBox="1"/>
          <p:nvPr/>
        </p:nvSpPr>
        <p:spPr>
          <a:xfrm>
            <a:off x="2133599" y="61467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7F694F-3605-1602-9E2F-21DE4F3E2C1E}"/>
              </a:ext>
            </a:extLst>
          </p:cNvPr>
          <p:cNvSpPr txBox="1"/>
          <p:nvPr/>
        </p:nvSpPr>
        <p:spPr>
          <a:xfrm>
            <a:off x="4224866" y="32596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75CD2E-585A-4509-0788-856DDBE8938C}"/>
              </a:ext>
            </a:extLst>
          </p:cNvPr>
          <p:cNvSpPr txBox="1"/>
          <p:nvPr/>
        </p:nvSpPr>
        <p:spPr>
          <a:xfrm>
            <a:off x="4817532" y="4732866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6429A3-C2E7-8858-0EBE-2B3A813E53A2}"/>
              </a:ext>
            </a:extLst>
          </p:cNvPr>
          <p:cNvSpPr txBox="1"/>
          <p:nvPr/>
        </p:nvSpPr>
        <p:spPr>
          <a:xfrm>
            <a:off x="5257799" y="6112933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A9A6CB4-FCF2-AAD9-C631-48119BBB103B}"/>
              </a:ext>
            </a:extLst>
          </p:cNvPr>
          <p:cNvSpPr txBox="1"/>
          <p:nvPr/>
        </p:nvSpPr>
        <p:spPr>
          <a:xfrm>
            <a:off x="7890932" y="46989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817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98B86-87AF-2451-DB55-4A000BC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ea typeface="+mj-lt"/>
                <a:cs typeface="+mj-lt"/>
              </a:rPr>
              <a:t>Labellisation des images</a:t>
            </a:r>
            <a:br>
              <a:rPr lang="fr-FR" dirty="0">
                <a:ea typeface="+mj-lt"/>
                <a:cs typeface="+mj-lt"/>
              </a:rPr>
            </a:br>
            <a:r>
              <a:rPr lang="fr-FR" dirty="0"/>
              <a:t>1.1 </a:t>
            </a:r>
            <a:r>
              <a:rPr lang="fr-FR" dirty="0">
                <a:hlinkClick r:id="rId2"/>
              </a:rPr>
              <a:t>CVAT</a:t>
            </a:r>
            <a:endParaRPr lang="fr-FR"/>
          </a:p>
        </p:txBody>
      </p:sp>
      <p:pic>
        <p:nvPicPr>
          <p:cNvPr id="3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A6288C82-0DA6-3AF6-87F9-6F2544EF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35" y="1967973"/>
            <a:ext cx="10284031" cy="478252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080662-AFCE-A1F3-F47E-58E44065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9</a:t>
            </a:fld>
            <a:endParaRPr lang="fr-FR"/>
          </a:p>
        </p:txBody>
      </p:sp>
      <p:pic>
        <p:nvPicPr>
          <p:cNvPr id="6" name="Image 5" descr="Une image contenant léger&#10;&#10;Description générée automatiquement">
            <a:extLst>
              <a:ext uri="{FF2B5EF4-FFF2-40B4-BE49-F238E27FC236}">
                <a16:creationId xmlns:a16="http://schemas.microsoft.com/office/drawing/2014/main" id="{539B0662-0591-770B-1941-1B5EAE9F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868" y="3044412"/>
            <a:ext cx="790575" cy="7905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BA5DED-6D2F-B959-F15D-1DA5DD953ED3}"/>
              </a:ext>
            </a:extLst>
          </p:cNvPr>
          <p:cNvSpPr txBox="1"/>
          <p:nvPr/>
        </p:nvSpPr>
        <p:spPr>
          <a:xfrm>
            <a:off x="965199" y="4258733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EF76A-168B-02FC-30EF-25E018B57ED6}"/>
              </a:ext>
            </a:extLst>
          </p:cNvPr>
          <p:cNvSpPr txBox="1"/>
          <p:nvPr/>
        </p:nvSpPr>
        <p:spPr>
          <a:xfrm>
            <a:off x="1193799" y="4944533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AA214F-84D3-38A3-C731-3156E782D067}"/>
              </a:ext>
            </a:extLst>
          </p:cNvPr>
          <p:cNvSpPr txBox="1"/>
          <p:nvPr/>
        </p:nvSpPr>
        <p:spPr>
          <a:xfrm>
            <a:off x="3784599" y="51815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57F261-40E9-3917-CF49-2ADEF9B69798}"/>
              </a:ext>
            </a:extLst>
          </p:cNvPr>
          <p:cNvSpPr txBox="1"/>
          <p:nvPr/>
        </p:nvSpPr>
        <p:spPr>
          <a:xfrm>
            <a:off x="4224866" y="2463799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CB968FF-997F-8B80-48A3-F793D99BBB43}"/>
              </a:ext>
            </a:extLst>
          </p:cNvPr>
          <p:cNvSpPr txBox="1"/>
          <p:nvPr/>
        </p:nvSpPr>
        <p:spPr>
          <a:xfrm>
            <a:off x="1380066" y="2582333"/>
            <a:ext cx="2709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269978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AfterglowVTI</vt:lpstr>
      <vt:lpstr>Tutoriel pour entrainer un modèle Yolo</vt:lpstr>
      <vt:lpstr>Introduction</vt:lpstr>
      <vt:lpstr>Sommaire</vt:lpstr>
      <vt:lpstr>Labellisation des images</vt:lpstr>
      <vt:lpstr>Labellisation des images 1.1 CVAT</vt:lpstr>
      <vt:lpstr>Labellisation des images 1.1 CVAT</vt:lpstr>
      <vt:lpstr>Labellisation des images 1.1 CVAT</vt:lpstr>
      <vt:lpstr>Labellisation des images 1.1 CVAT</vt:lpstr>
      <vt:lpstr>Labellisation des images 1.1 CVAT</vt:lpstr>
      <vt:lpstr>Labellisation des images 1.1 CVAT</vt:lpstr>
      <vt:lpstr>Labellisation des images 1.2 LabelMe</vt:lpstr>
      <vt:lpstr>Labellisation des images 1.2 LabelMe</vt:lpstr>
      <vt:lpstr>Labellisation des images 1.2 LabelMe</vt:lpstr>
      <vt:lpstr>2. Préparation des données</vt:lpstr>
      <vt:lpstr>3. Entrainement (sur Google Colaboratory)</vt:lpstr>
      <vt:lpstr>3. Entrainement (sur Google Colaboratory)</vt:lpstr>
      <vt:lpstr>4. Utilisation du modèle</vt:lpstr>
      <vt:lpstr>4. Utilisation du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751</cp:revision>
  <dcterms:created xsi:type="dcterms:W3CDTF">2023-04-13T12:52:56Z</dcterms:created>
  <dcterms:modified xsi:type="dcterms:W3CDTF">2023-04-14T10:09:07Z</dcterms:modified>
</cp:coreProperties>
</file>