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ADCDE-7171-46E7-AAB4-221100680C7C}" v="449" dt="2022-12-05T11:18:06.770"/>
    <p1510:client id="{8E0DEC13-2138-4FDA-B7F0-12DBC996C195}" v="222" dt="2022-12-09T10:24:43.957"/>
    <p1510:client id="{AC65BCCF-0A3A-4EE9-9282-B51BB2260F6B}" v="540" dt="2022-12-09T09:31:58.970"/>
    <p1510:client id="{E9886755-681A-4AD5-B67C-F102066D67F3}" v="513" dt="2022-12-09T09:46:23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ine LECROART" userId="S::antoine.lecroart@juleshaag.onmicrosoft.com::828c032d-3717-4ff0-ac10-a70584804773" providerId="AD" clId="Web-{E9886755-681A-4AD5-B67C-F102066D67F3}"/>
    <pc:docChg chg="addSld modSld">
      <pc:chgData name="Antoine LECROART" userId="S::antoine.lecroart@juleshaag.onmicrosoft.com::828c032d-3717-4ff0-ac10-a70584804773" providerId="AD" clId="Web-{E9886755-681A-4AD5-B67C-F102066D67F3}" dt="2022-12-09T09:46:23.334" v="468" actId="20577"/>
      <pc:docMkLst>
        <pc:docMk/>
      </pc:docMkLst>
      <pc:sldChg chg="addSp modSp">
        <pc:chgData name="Antoine LECROART" userId="S::antoine.lecroart@juleshaag.onmicrosoft.com::828c032d-3717-4ff0-ac10-a70584804773" providerId="AD" clId="Web-{E9886755-681A-4AD5-B67C-F102066D67F3}" dt="2022-12-09T09:43:45.236" v="379" actId="1076"/>
        <pc:sldMkLst>
          <pc:docMk/>
          <pc:sldMk cId="3784089036" sldId="256"/>
        </pc:sldMkLst>
        <pc:spChg chg="mod">
          <ac:chgData name="Antoine LECROART" userId="S::antoine.lecroart@juleshaag.onmicrosoft.com::828c032d-3717-4ff0-ac10-a70584804773" providerId="AD" clId="Web-{E9886755-681A-4AD5-B67C-F102066D67F3}" dt="2022-12-09T09:42:18.640" v="374" actId="20577"/>
          <ac:spMkLst>
            <pc:docMk/>
            <pc:sldMk cId="3784089036" sldId="256"/>
            <ac:spMk id="5" creationId="{50BB2B6F-BF28-1262-9230-75B168C10F95}"/>
          </ac:spMkLst>
        </pc:spChg>
        <pc:picChg chg="add mod">
          <ac:chgData name="Antoine LECROART" userId="S::antoine.lecroart@juleshaag.onmicrosoft.com::828c032d-3717-4ff0-ac10-a70584804773" providerId="AD" clId="Web-{E9886755-681A-4AD5-B67C-F102066D67F3}" dt="2022-12-09T09:43:45.236" v="379" actId="1076"/>
          <ac:picMkLst>
            <pc:docMk/>
            <pc:sldMk cId="3784089036" sldId="256"/>
            <ac:picMk id="4" creationId="{BCA6826A-FD7F-CC96-30BA-8050E08F63FD}"/>
          </ac:picMkLst>
        </pc:picChg>
      </pc:sldChg>
      <pc:sldChg chg="modSp">
        <pc:chgData name="Antoine LECROART" userId="S::antoine.lecroart@juleshaag.onmicrosoft.com::828c032d-3717-4ff0-ac10-a70584804773" providerId="AD" clId="Web-{E9886755-681A-4AD5-B67C-F102066D67F3}" dt="2022-12-09T09:40:54.528" v="326" actId="20577"/>
        <pc:sldMkLst>
          <pc:docMk/>
          <pc:sldMk cId="857776725" sldId="259"/>
        </pc:sldMkLst>
        <pc:spChg chg="mod">
          <ac:chgData name="Antoine LECROART" userId="S::antoine.lecroart@juleshaag.onmicrosoft.com::828c032d-3717-4ff0-ac10-a70584804773" providerId="AD" clId="Web-{E9886755-681A-4AD5-B67C-F102066D67F3}" dt="2022-12-09T09:40:54.528" v="326" actId="20577"/>
          <ac:spMkLst>
            <pc:docMk/>
            <pc:sldMk cId="857776725" sldId="259"/>
            <ac:spMk id="3" creationId="{255B8DAA-B3C1-D171-3E74-EC1A0F45180B}"/>
          </ac:spMkLst>
        </pc:spChg>
      </pc:sldChg>
      <pc:sldChg chg="modSp">
        <pc:chgData name="Antoine LECROART" userId="S::antoine.lecroart@juleshaag.onmicrosoft.com::828c032d-3717-4ff0-ac10-a70584804773" providerId="AD" clId="Web-{E9886755-681A-4AD5-B67C-F102066D67F3}" dt="2022-12-09T09:40:40.106" v="316" actId="20577"/>
        <pc:sldMkLst>
          <pc:docMk/>
          <pc:sldMk cId="1876875873" sldId="260"/>
        </pc:sldMkLst>
        <pc:spChg chg="mod">
          <ac:chgData name="Antoine LECROART" userId="S::antoine.lecroart@juleshaag.onmicrosoft.com::828c032d-3717-4ff0-ac10-a70584804773" providerId="AD" clId="Web-{E9886755-681A-4AD5-B67C-F102066D67F3}" dt="2022-12-09T09:40:40.106" v="316" actId="20577"/>
          <ac:spMkLst>
            <pc:docMk/>
            <pc:sldMk cId="1876875873" sldId="260"/>
            <ac:spMk id="3" creationId="{17F55B2F-823F-6E99-7C59-2032DCB9B1B5}"/>
          </ac:spMkLst>
        </pc:spChg>
      </pc:sldChg>
      <pc:sldChg chg="modSp">
        <pc:chgData name="Antoine LECROART" userId="S::antoine.lecroart@juleshaag.onmicrosoft.com::828c032d-3717-4ff0-ac10-a70584804773" providerId="AD" clId="Web-{E9886755-681A-4AD5-B67C-F102066D67F3}" dt="2022-12-09T09:44:22.393" v="396" actId="20577"/>
        <pc:sldMkLst>
          <pc:docMk/>
          <pc:sldMk cId="2389580042" sldId="261"/>
        </pc:sldMkLst>
        <pc:spChg chg="mod">
          <ac:chgData name="Antoine LECROART" userId="S::antoine.lecroart@juleshaag.onmicrosoft.com::828c032d-3717-4ff0-ac10-a70584804773" providerId="AD" clId="Web-{E9886755-681A-4AD5-B67C-F102066D67F3}" dt="2022-12-09T09:44:22.393" v="396" actId="20577"/>
          <ac:spMkLst>
            <pc:docMk/>
            <pc:sldMk cId="2389580042" sldId="261"/>
            <ac:spMk id="3" creationId="{E23A57D2-B7EE-8993-E729-F4E3BFE414FE}"/>
          </ac:spMkLst>
        </pc:spChg>
      </pc:sldChg>
      <pc:sldChg chg="modSp">
        <pc:chgData name="Antoine LECROART" userId="S::antoine.lecroart@juleshaag.onmicrosoft.com::828c032d-3717-4ff0-ac10-a70584804773" providerId="AD" clId="Web-{E9886755-681A-4AD5-B67C-F102066D67F3}" dt="2022-12-09T09:46:23.334" v="468" actId="20577"/>
        <pc:sldMkLst>
          <pc:docMk/>
          <pc:sldMk cId="3279695516" sldId="264"/>
        </pc:sldMkLst>
        <pc:spChg chg="mod">
          <ac:chgData name="Antoine LECROART" userId="S::antoine.lecroart@juleshaag.onmicrosoft.com::828c032d-3717-4ff0-ac10-a70584804773" providerId="AD" clId="Web-{E9886755-681A-4AD5-B67C-F102066D67F3}" dt="2022-12-09T09:46:23.334" v="468" actId="20577"/>
          <ac:spMkLst>
            <pc:docMk/>
            <pc:sldMk cId="3279695516" sldId="264"/>
            <ac:spMk id="3" creationId="{E23A57D2-B7EE-8993-E729-F4E3BFE414FE}"/>
          </ac:spMkLst>
        </pc:spChg>
      </pc:sldChg>
      <pc:sldChg chg="modSp add replId">
        <pc:chgData name="Antoine LECROART" userId="S::antoine.lecroart@juleshaag.onmicrosoft.com::828c032d-3717-4ff0-ac10-a70584804773" providerId="AD" clId="Web-{E9886755-681A-4AD5-B67C-F102066D67F3}" dt="2022-12-09T09:35:48.254" v="113" actId="20577"/>
        <pc:sldMkLst>
          <pc:docMk/>
          <pc:sldMk cId="595576796" sldId="265"/>
        </pc:sldMkLst>
        <pc:spChg chg="mod">
          <ac:chgData name="Antoine LECROART" userId="S::antoine.lecroart@juleshaag.onmicrosoft.com::828c032d-3717-4ff0-ac10-a70584804773" providerId="AD" clId="Web-{E9886755-681A-4AD5-B67C-F102066D67F3}" dt="2022-12-09T09:32:46.468" v="27" actId="20577"/>
          <ac:spMkLst>
            <pc:docMk/>
            <pc:sldMk cId="595576796" sldId="265"/>
            <ac:spMk id="2" creationId="{89866BF6-BA82-EB3D-2E8E-B8FAF27FDE6A}"/>
          </ac:spMkLst>
        </pc:spChg>
        <pc:spChg chg="mod">
          <ac:chgData name="Antoine LECROART" userId="S::antoine.lecroart@juleshaag.onmicrosoft.com::828c032d-3717-4ff0-ac10-a70584804773" providerId="AD" clId="Web-{E9886755-681A-4AD5-B67C-F102066D67F3}" dt="2022-12-09T09:35:39.442" v="111" actId="20577"/>
          <ac:spMkLst>
            <pc:docMk/>
            <pc:sldMk cId="595576796" sldId="265"/>
            <ac:spMk id="3" creationId="{E23A57D2-B7EE-8993-E729-F4E3BFE414FE}"/>
          </ac:spMkLst>
        </pc:spChg>
        <pc:spChg chg="mod">
          <ac:chgData name="Antoine LECROART" userId="S::antoine.lecroart@juleshaag.onmicrosoft.com::828c032d-3717-4ff0-ac10-a70584804773" providerId="AD" clId="Web-{E9886755-681A-4AD5-B67C-F102066D67F3}" dt="2022-12-09T09:35:48.254" v="113" actId="20577"/>
          <ac:spMkLst>
            <pc:docMk/>
            <pc:sldMk cId="595576796" sldId="265"/>
            <ac:spMk id="6" creationId="{3CDA022B-6FB4-4D3F-B7C6-5CE7BEDDF99F}"/>
          </ac:spMkLst>
        </pc:spChg>
      </pc:sldChg>
      <pc:sldChg chg="modSp add replId">
        <pc:chgData name="Antoine LECROART" userId="S::antoine.lecroart@juleshaag.onmicrosoft.com::828c032d-3717-4ff0-ac10-a70584804773" providerId="AD" clId="Web-{E9886755-681A-4AD5-B67C-F102066D67F3}" dt="2022-12-09T09:38:53.369" v="242" actId="20577"/>
        <pc:sldMkLst>
          <pc:docMk/>
          <pc:sldMk cId="2485380514" sldId="266"/>
        </pc:sldMkLst>
        <pc:spChg chg="mod">
          <ac:chgData name="Antoine LECROART" userId="S::antoine.lecroart@juleshaag.onmicrosoft.com::828c032d-3717-4ff0-ac10-a70584804773" providerId="AD" clId="Web-{E9886755-681A-4AD5-B67C-F102066D67F3}" dt="2022-12-09T09:38:53.369" v="242" actId="20577"/>
          <ac:spMkLst>
            <pc:docMk/>
            <pc:sldMk cId="2485380514" sldId="266"/>
            <ac:spMk id="3" creationId="{E23A57D2-B7EE-8993-E729-F4E3BFE414FE}"/>
          </ac:spMkLst>
        </pc:spChg>
        <pc:spChg chg="mod">
          <ac:chgData name="Antoine LECROART" userId="S::antoine.lecroart@juleshaag.onmicrosoft.com::828c032d-3717-4ff0-ac10-a70584804773" providerId="AD" clId="Web-{E9886755-681A-4AD5-B67C-F102066D67F3}" dt="2022-12-09T09:35:56.598" v="120" actId="20577"/>
          <ac:spMkLst>
            <pc:docMk/>
            <pc:sldMk cId="2485380514" sldId="266"/>
            <ac:spMk id="6" creationId="{3CDA022B-6FB4-4D3F-B7C6-5CE7BEDDF99F}"/>
          </ac:spMkLst>
        </pc:spChg>
      </pc:sldChg>
    </pc:docChg>
  </pc:docChgLst>
  <pc:docChgLst>
    <pc:chgData name="Antoine LECROART" userId="S::antoine.lecroart@juleshaag.onmicrosoft.com::828c032d-3717-4ff0-ac10-a70584804773" providerId="AD" clId="Web-{8E0DEC13-2138-4FDA-B7F0-12DBC996C195}"/>
    <pc:docChg chg="addSld modSld">
      <pc:chgData name="Antoine LECROART" userId="S::antoine.lecroart@juleshaag.onmicrosoft.com::828c032d-3717-4ff0-ac10-a70584804773" providerId="AD" clId="Web-{8E0DEC13-2138-4FDA-B7F0-12DBC996C195}" dt="2022-12-09T10:24:40.988" v="215" actId="20577"/>
      <pc:docMkLst>
        <pc:docMk/>
      </pc:docMkLst>
      <pc:sldChg chg="modSp">
        <pc:chgData name="Antoine LECROART" userId="S::antoine.lecroart@juleshaag.onmicrosoft.com::828c032d-3717-4ff0-ac10-a70584804773" providerId="AD" clId="Web-{8E0DEC13-2138-4FDA-B7F0-12DBC996C195}" dt="2022-12-09T10:14:07.710" v="10" actId="20577"/>
        <pc:sldMkLst>
          <pc:docMk/>
          <pc:sldMk cId="3784089036" sldId="256"/>
        </pc:sldMkLst>
        <pc:spChg chg="mod">
          <ac:chgData name="Antoine LECROART" userId="S::antoine.lecroart@juleshaag.onmicrosoft.com::828c032d-3717-4ff0-ac10-a70584804773" providerId="AD" clId="Web-{8E0DEC13-2138-4FDA-B7F0-12DBC996C195}" dt="2022-12-09T10:14:07.710" v="10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Antoine LECROART" userId="S::antoine.lecroart@juleshaag.onmicrosoft.com::828c032d-3717-4ff0-ac10-a70584804773" providerId="AD" clId="Web-{8E0DEC13-2138-4FDA-B7F0-12DBC996C195}" dt="2022-12-09T09:48:43.679" v="3" actId="20577"/>
          <ac:spMkLst>
            <pc:docMk/>
            <pc:sldMk cId="3784089036" sldId="256"/>
            <ac:spMk id="5" creationId="{50BB2B6F-BF28-1262-9230-75B168C10F95}"/>
          </ac:spMkLst>
        </pc:spChg>
      </pc:sldChg>
      <pc:sldChg chg="modSp">
        <pc:chgData name="Antoine LECROART" userId="S::antoine.lecroart@juleshaag.onmicrosoft.com::828c032d-3717-4ff0-ac10-a70584804773" providerId="AD" clId="Web-{8E0DEC13-2138-4FDA-B7F0-12DBC996C195}" dt="2022-12-09T10:24:33.722" v="212" actId="20577"/>
        <pc:sldMkLst>
          <pc:docMk/>
          <pc:sldMk cId="1111051710" sldId="257"/>
        </pc:sldMkLst>
        <pc:spChg chg="mod">
          <ac:chgData name="Antoine LECROART" userId="S::antoine.lecroart@juleshaag.onmicrosoft.com::828c032d-3717-4ff0-ac10-a70584804773" providerId="AD" clId="Web-{8E0DEC13-2138-4FDA-B7F0-12DBC996C195}" dt="2022-12-09T10:14:05.334" v="9" actId="20577"/>
          <ac:spMkLst>
            <pc:docMk/>
            <pc:sldMk cId="1111051710" sldId="257"/>
            <ac:spMk id="2" creationId="{5DDF53BB-213B-856E-08A3-A465D72D3111}"/>
          </ac:spMkLst>
        </pc:spChg>
        <pc:spChg chg="mod">
          <ac:chgData name="Antoine LECROART" userId="S::antoine.lecroart@juleshaag.onmicrosoft.com::828c032d-3717-4ff0-ac10-a70584804773" providerId="AD" clId="Web-{8E0DEC13-2138-4FDA-B7F0-12DBC996C195}" dt="2022-12-09T10:24:33.722" v="212" actId="20577"/>
          <ac:spMkLst>
            <pc:docMk/>
            <pc:sldMk cId="1111051710" sldId="257"/>
            <ac:spMk id="3" creationId="{B160C333-E87E-2D67-976A-24B88EDCA7B9}"/>
          </ac:spMkLst>
        </pc:spChg>
      </pc:sldChg>
      <pc:sldChg chg="modSp">
        <pc:chgData name="Antoine LECROART" userId="S::antoine.lecroart@juleshaag.onmicrosoft.com::828c032d-3717-4ff0-ac10-a70584804773" providerId="AD" clId="Web-{8E0DEC13-2138-4FDA-B7F0-12DBC996C195}" dt="2022-12-09T10:14:02.834" v="8" actId="20577"/>
        <pc:sldMkLst>
          <pc:docMk/>
          <pc:sldMk cId="3052771097" sldId="258"/>
        </pc:sldMkLst>
        <pc:spChg chg="mod">
          <ac:chgData name="Antoine LECROART" userId="S::antoine.lecroart@juleshaag.onmicrosoft.com::828c032d-3717-4ff0-ac10-a70584804773" providerId="AD" clId="Web-{8E0DEC13-2138-4FDA-B7F0-12DBC996C195}" dt="2022-12-09T10:14:02.834" v="8" actId="20577"/>
          <ac:spMkLst>
            <pc:docMk/>
            <pc:sldMk cId="3052771097" sldId="258"/>
            <ac:spMk id="2" creationId="{5DDF53BB-213B-856E-08A3-A465D72D3111}"/>
          </ac:spMkLst>
        </pc:spChg>
      </pc:sldChg>
      <pc:sldChg chg="modSp">
        <pc:chgData name="Antoine LECROART" userId="S::antoine.lecroart@juleshaag.onmicrosoft.com::828c032d-3717-4ff0-ac10-a70584804773" providerId="AD" clId="Web-{8E0DEC13-2138-4FDA-B7F0-12DBC996C195}" dt="2022-12-09T10:22:42.985" v="193" actId="1076"/>
        <pc:sldMkLst>
          <pc:docMk/>
          <pc:sldMk cId="1876875873" sldId="260"/>
        </pc:sldMkLst>
        <pc:spChg chg="mod">
          <ac:chgData name="Antoine LECROART" userId="S::antoine.lecroart@juleshaag.onmicrosoft.com::828c032d-3717-4ff0-ac10-a70584804773" providerId="AD" clId="Web-{8E0DEC13-2138-4FDA-B7F0-12DBC996C195}" dt="2022-12-09T10:22:42.985" v="193" actId="1076"/>
          <ac:spMkLst>
            <pc:docMk/>
            <pc:sldMk cId="1876875873" sldId="260"/>
            <ac:spMk id="3" creationId="{17F55B2F-823F-6E99-7C59-2032DCB9B1B5}"/>
          </ac:spMkLst>
        </pc:spChg>
      </pc:sldChg>
      <pc:sldChg chg="modSp new">
        <pc:chgData name="Antoine LECROART" userId="S::antoine.lecroart@juleshaag.onmicrosoft.com::828c032d-3717-4ff0-ac10-a70584804773" providerId="AD" clId="Web-{8E0DEC13-2138-4FDA-B7F0-12DBC996C195}" dt="2022-12-09T10:24:40.988" v="215" actId="20577"/>
        <pc:sldMkLst>
          <pc:docMk/>
          <pc:sldMk cId="3405976497" sldId="267"/>
        </pc:sldMkLst>
        <pc:spChg chg="mod">
          <ac:chgData name="Antoine LECROART" userId="S::antoine.lecroart@juleshaag.onmicrosoft.com::828c032d-3717-4ff0-ac10-a70584804773" providerId="AD" clId="Web-{8E0DEC13-2138-4FDA-B7F0-12DBC996C195}" dt="2022-12-09T10:24:40.988" v="215" actId="20577"/>
          <ac:spMkLst>
            <pc:docMk/>
            <pc:sldMk cId="3405976497" sldId="267"/>
            <ac:spMk id="2" creationId="{F7025A56-D368-223B-39BB-514C48A6972D}"/>
          </ac:spMkLst>
        </pc:spChg>
        <pc:spChg chg="mod">
          <ac:chgData name="Antoine LECROART" userId="S::antoine.lecroart@juleshaag.onmicrosoft.com::828c032d-3717-4ff0-ac10-a70584804773" providerId="AD" clId="Web-{8E0DEC13-2138-4FDA-B7F0-12DBC996C195}" dt="2022-12-09T10:21:39.515" v="177" actId="20577"/>
          <ac:spMkLst>
            <pc:docMk/>
            <pc:sldMk cId="3405976497" sldId="267"/>
            <ac:spMk id="3" creationId="{A2696CFE-C336-E4D3-A1B1-41A495895A8C}"/>
          </ac:spMkLst>
        </pc:spChg>
      </pc:sldChg>
      <pc:sldChg chg="delSp modSp new">
        <pc:chgData name="Antoine LECROART" userId="S::antoine.lecroart@juleshaag.onmicrosoft.com::828c032d-3717-4ff0-ac10-a70584804773" providerId="AD" clId="Web-{8E0DEC13-2138-4FDA-B7F0-12DBC996C195}" dt="2022-12-09T10:20:12.045" v="148" actId="1076"/>
        <pc:sldMkLst>
          <pc:docMk/>
          <pc:sldMk cId="3530625151" sldId="268"/>
        </pc:sldMkLst>
        <pc:spChg chg="del">
          <ac:chgData name="Antoine LECROART" userId="S::antoine.lecroart@juleshaag.onmicrosoft.com::828c032d-3717-4ff0-ac10-a70584804773" providerId="AD" clId="Web-{8E0DEC13-2138-4FDA-B7F0-12DBC996C195}" dt="2022-12-09T10:19:11.747" v="108"/>
          <ac:spMkLst>
            <pc:docMk/>
            <pc:sldMk cId="3530625151" sldId="268"/>
            <ac:spMk id="2" creationId="{731F8A5A-EB4B-41EC-EEC5-AFB1BFD33371}"/>
          </ac:spMkLst>
        </pc:spChg>
        <pc:spChg chg="mod">
          <ac:chgData name="Antoine LECROART" userId="S::antoine.lecroart@juleshaag.onmicrosoft.com::828c032d-3717-4ff0-ac10-a70584804773" providerId="AD" clId="Web-{8E0DEC13-2138-4FDA-B7F0-12DBC996C195}" dt="2022-12-09T10:20:12.045" v="148" actId="1076"/>
          <ac:spMkLst>
            <pc:docMk/>
            <pc:sldMk cId="3530625151" sldId="268"/>
            <ac:spMk id="3" creationId="{9009C2E4-654D-4ACE-141D-C291B9826EE7}"/>
          </ac:spMkLst>
        </pc:spChg>
      </pc:sldChg>
    </pc:docChg>
  </pc:docChgLst>
  <pc:docChgLst>
    <pc:chgData name="Antoine LECROART" userId="S::antoine.lecroart@juleshaag.onmicrosoft.com::828c032d-3717-4ff0-ac10-a70584804773" providerId="AD" clId="Web-{AC65BCCF-0A3A-4EE9-9282-B51BB2260F6B}"/>
    <pc:docChg chg="addSld delSld modSld">
      <pc:chgData name="Antoine LECROART" userId="S::antoine.lecroart@juleshaag.onmicrosoft.com::828c032d-3717-4ff0-ac10-a70584804773" providerId="AD" clId="Web-{AC65BCCF-0A3A-4EE9-9282-B51BB2260F6B}" dt="2022-12-09T09:31:58.970" v="507"/>
      <pc:docMkLst>
        <pc:docMk/>
      </pc:docMkLst>
      <pc:sldChg chg="modSp">
        <pc:chgData name="Antoine LECROART" userId="S::antoine.lecroart@juleshaag.onmicrosoft.com::828c032d-3717-4ff0-ac10-a70584804773" providerId="AD" clId="Web-{AC65BCCF-0A3A-4EE9-9282-B51BB2260F6B}" dt="2022-12-09T09:06:37.254" v="225" actId="20577"/>
        <pc:sldMkLst>
          <pc:docMk/>
          <pc:sldMk cId="1111051710" sldId="257"/>
        </pc:sldMkLst>
        <pc:spChg chg="mod">
          <ac:chgData name="Antoine LECROART" userId="S::antoine.lecroart@juleshaag.onmicrosoft.com::828c032d-3717-4ff0-ac10-a70584804773" providerId="AD" clId="Web-{AC65BCCF-0A3A-4EE9-9282-B51BB2260F6B}" dt="2022-12-09T09:06:37.254" v="225" actId="20577"/>
          <ac:spMkLst>
            <pc:docMk/>
            <pc:sldMk cId="1111051710" sldId="257"/>
            <ac:spMk id="3" creationId="{B160C333-E87E-2D67-976A-24B88EDCA7B9}"/>
          </ac:spMkLst>
        </pc:spChg>
      </pc:sldChg>
      <pc:sldChg chg="modSp">
        <pc:chgData name="Antoine LECROART" userId="S::antoine.lecroart@juleshaag.onmicrosoft.com::828c032d-3717-4ff0-ac10-a70584804773" providerId="AD" clId="Web-{AC65BCCF-0A3A-4EE9-9282-B51BB2260F6B}" dt="2022-12-09T08:59:18.961" v="99" actId="1076"/>
        <pc:sldMkLst>
          <pc:docMk/>
          <pc:sldMk cId="3052771097" sldId="258"/>
        </pc:sldMkLst>
        <pc:spChg chg="mod">
          <ac:chgData name="Antoine LECROART" userId="S::antoine.lecroart@juleshaag.onmicrosoft.com::828c032d-3717-4ff0-ac10-a70584804773" providerId="AD" clId="Web-{AC65BCCF-0A3A-4EE9-9282-B51BB2260F6B}" dt="2022-12-09T08:59:18.961" v="99" actId="1076"/>
          <ac:spMkLst>
            <pc:docMk/>
            <pc:sldMk cId="3052771097" sldId="258"/>
            <ac:spMk id="6" creationId="{0C079F5D-3F21-F2A0-2E31-9CC09DE2A175}"/>
          </ac:spMkLst>
        </pc:spChg>
      </pc:sldChg>
      <pc:sldChg chg="modSp new">
        <pc:chgData name="Antoine LECROART" userId="S::antoine.lecroart@juleshaag.onmicrosoft.com::828c032d-3717-4ff0-ac10-a70584804773" providerId="AD" clId="Web-{AC65BCCF-0A3A-4EE9-9282-B51BB2260F6B}" dt="2022-12-09T09:04:13.870" v="188" actId="20577"/>
        <pc:sldMkLst>
          <pc:docMk/>
          <pc:sldMk cId="857776725" sldId="259"/>
        </pc:sldMkLst>
        <pc:spChg chg="mod">
          <ac:chgData name="Antoine LECROART" userId="S::antoine.lecroart@juleshaag.onmicrosoft.com::828c032d-3717-4ff0-ac10-a70584804773" providerId="AD" clId="Web-{AC65BCCF-0A3A-4EE9-9282-B51BB2260F6B}" dt="2022-12-09T09:00:08.136" v="106" actId="14100"/>
          <ac:spMkLst>
            <pc:docMk/>
            <pc:sldMk cId="857776725" sldId="259"/>
            <ac:spMk id="2" creationId="{73FAA35C-1F56-90A7-B879-3ADF5C95CCA0}"/>
          </ac:spMkLst>
        </pc:spChg>
        <pc:spChg chg="mod">
          <ac:chgData name="Antoine LECROART" userId="S::antoine.lecroart@juleshaag.onmicrosoft.com::828c032d-3717-4ff0-ac10-a70584804773" providerId="AD" clId="Web-{AC65BCCF-0A3A-4EE9-9282-B51BB2260F6B}" dt="2022-12-09T09:04:13.870" v="188" actId="20577"/>
          <ac:spMkLst>
            <pc:docMk/>
            <pc:sldMk cId="857776725" sldId="259"/>
            <ac:spMk id="3" creationId="{255B8DAA-B3C1-D171-3E74-EC1A0F45180B}"/>
          </ac:spMkLst>
        </pc:spChg>
      </pc:sldChg>
      <pc:sldChg chg="modSp new">
        <pc:chgData name="Antoine LECROART" userId="S::antoine.lecroart@juleshaag.onmicrosoft.com::828c032d-3717-4ff0-ac10-a70584804773" providerId="AD" clId="Web-{AC65BCCF-0A3A-4EE9-9282-B51BB2260F6B}" dt="2022-12-09T09:25:54.823" v="457" actId="20577"/>
        <pc:sldMkLst>
          <pc:docMk/>
          <pc:sldMk cId="1876875873" sldId="260"/>
        </pc:sldMkLst>
        <pc:spChg chg="mod">
          <ac:chgData name="Antoine LECROART" userId="S::antoine.lecroart@juleshaag.onmicrosoft.com::828c032d-3717-4ff0-ac10-a70584804773" providerId="AD" clId="Web-{AC65BCCF-0A3A-4EE9-9282-B51BB2260F6B}" dt="2022-12-09T09:04:42.247" v="209" actId="20577"/>
          <ac:spMkLst>
            <pc:docMk/>
            <pc:sldMk cId="1876875873" sldId="260"/>
            <ac:spMk id="2" creationId="{74931DC0-B862-92EB-D4E0-D62B2524E3C0}"/>
          </ac:spMkLst>
        </pc:spChg>
        <pc:spChg chg="mod">
          <ac:chgData name="Antoine LECROART" userId="S::antoine.lecroart@juleshaag.onmicrosoft.com::828c032d-3717-4ff0-ac10-a70584804773" providerId="AD" clId="Web-{AC65BCCF-0A3A-4EE9-9282-B51BB2260F6B}" dt="2022-12-09T09:25:54.823" v="457" actId="20577"/>
          <ac:spMkLst>
            <pc:docMk/>
            <pc:sldMk cId="1876875873" sldId="260"/>
            <ac:spMk id="3" creationId="{17F55B2F-823F-6E99-7C59-2032DCB9B1B5}"/>
          </ac:spMkLst>
        </pc:spChg>
      </pc:sldChg>
      <pc:sldChg chg="addSp modSp new">
        <pc:chgData name="Antoine LECROART" userId="S::antoine.lecroart@juleshaag.onmicrosoft.com::828c032d-3717-4ff0-ac10-a70584804773" providerId="AD" clId="Web-{AC65BCCF-0A3A-4EE9-9282-B51BB2260F6B}" dt="2022-12-09T09:27:26.313" v="483" actId="1076"/>
        <pc:sldMkLst>
          <pc:docMk/>
          <pc:sldMk cId="2389580042" sldId="261"/>
        </pc:sldMkLst>
        <pc:spChg chg="mod">
          <ac:chgData name="Antoine LECROART" userId="S::antoine.lecroart@juleshaag.onmicrosoft.com::828c032d-3717-4ff0-ac10-a70584804773" providerId="AD" clId="Web-{AC65BCCF-0A3A-4EE9-9282-B51BB2260F6B}" dt="2022-12-09T09:26:33.497" v="465" actId="14100"/>
          <ac:spMkLst>
            <pc:docMk/>
            <pc:sldMk cId="2389580042" sldId="261"/>
            <ac:spMk id="2" creationId="{89866BF6-BA82-EB3D-2E8E-B8FAF27FDE6A}"/>
          </ac:spMkLst>
        </pc:spChg>
        <pc:spChg chg="mod">
          <ac:chgData name="Antoine LECROART" userId="S::antoine.lecroart@juleshaag.onmicrosoft.com::828c032d-3717-4ff0-ac10-a70584804773" providerId="AD" clId="Web-{AC65BCCF-0A3A-4EE9-9282-B51BB2260F6B}" dt="2022-12-09T09:27:19.922" v="482" actId="20577"/>
          <ac:spMkLst>
            <pc:docMk/>
            <pc:sldMk cId="2389580042" sldId="261"/>
            <ac:spMk id="3" creationId="{E23A57D2-B7EE-8993-E729-F4E3BFE414FE}"/>
          </ac:spMkLst>
        </pc:spChg>
        <pc:spChg chg="add mod">
          <ac:chgData name="Antoine LECROART" userId="S::antoine.lecroart@juleshaag.onmicrosoft.com::828c032d-3717-4ff0-ac10-a70584804773" providerId="AD" clId="Web-{AC65BCCF-0A3A-4EE9-9282-B51BB2260F6B}" dt="2022-12-09T09:27:26.313" v="483" actId="1076"/>
          <ac:spMkLst>
            <pc:docMk/>
            <pc:sldMk cId="2389580042" sldId="261"/>
            <ac:spMk id="6" creationId="{3CDA022B-6FB4-4D3F-B7C6-5CE7BEDDF99F}"/>
          </ac:spMkLst>
        </pc:spChg>
      </pc:sldChg>
      <pc:sldChg chg="new del">
        <pc:chgData name="Antoine LECROART" userId="S::antoine.lecroart@juleshaag.onmicrosoft.com::828c032d-3717-4ff0-ac10-a70584804773" providerId="AD" clId="Web-{AC65BCCF-0A3A-4EE9-9282-B51BB2260F6B}" dt="2022-12-09T09:31:27.109" v="487"/>
        <pc:sldMkLst>
          <pc:docMk/>
          <pc:sldMk cId="418762889" sldId="262"/>
        </pc:sldMkLst>
      </pc:sldChg>
      <pc:sldChg chg="modSp new del">
        <pc:chgData name="Antoine LECROART" userId="S::antoine.lecroart@juleshaag.onmicrosoft.com::828c032d-3717-4ff0-ac10-a70584804773" providerId="AD" clId="Web-{AC65BCCF-0A3A-4EE9-9282-B51BB2260F6B}" dt="2022-12-09T09:31:58.970" v="507"/>
        <pc:sldMkLst>
          <pc:docMk/>
          <pc:sldMk cId="325468820" sldId="263"/>
        </pc:sldMkLst>
        <pc:spChg chg="mod">
          <ac:chgData name="Antoine LECROART" userId="S::antoine.lecroart@juleshaag.onmicrosoft.com::828c032d-3717-4ff0-ac10-a70584804773" providerId="AD" clId="Web-{AC65BCCF-0A3A-4EE9-9282-B51BB2260F6B}" dt="2022-12-09T09:31:54.688" v="506" actId="20577"/>
          <ac:spMkLst>
            <pc:docMk/>
            <pc:sldMk cId="325468820" sldId="263"/>
            <ac:spMk id="2" creationId="{702F60A8-2595-716E-C100-4849DD5B17AC}"/>
          </ac:spMkLst>
        </pc:spChg>
      </pc:sldChg>
      <pc:sldChg chg="modSp add replId">
        <pc:chgData name="Antoine LECROART" userId="S::antoine.lecroart@juleshaag.onmicrosoft.com::828c032d-3717-4ff0-ac10-a70584804773" providerId="AD" clId="Web-{AC65BCCF-0A3A-4EE9-9282-B51BB2260F6B}" dt="2022-12-09T09:31:36.578" v="496" actId="20577"/>
        <pc:sldMkLst>
          <pc:docMk/>
          <pc:sldMk cId="3279695516" sldId="264"/>
        </pc:sldMkLst>
        <pc:spChg chg="mod">
          <ac:chgData name="Antoine LECROART" userId="S::antoine.lecroart@juleshaag.onmicrosoft.com::828c032d-3717-4ff0-ac10-a70584804773" providerId="AD" clId="Web-{AC65BCCF-0A3A-4EE9-9282-B51BB2260F6B}" dt="2022-12-09T09:31:36.578" v="496" actId="20577"/>
          <ac:spMkLst>
            <pc:docMk/>
            <pc:sldMk cId="3279695516" sldId="264"/>
            <ac:spMk id="6" creationId="{3CDA022B-6FB4-4D3F-B7C6-5CE7BEDDF99F}"/>
          </ac:spMkLst>
        </pc:spChg>
      </pc:sldChg>
    </pc:docChg>
  </pc:docChgLst>
  <pc:docChgLst>
    <pc:chgData name="Antoine LECROART" userId="S::antoine.lecroart@juleshaag.onmicrosoft.com::828c032d-3717-4ff0-ac10-a70584804773" providerId="AD" clId="Web-{368ADCDE-7171-46E7-AAB4-221100680C7C}"/>
    <pc:docChg chg="mod addSld delSld modSld addMainMaster delMainMaster modMainMaster">
      <pc:chgData name="Antoine LECROART" userId="S::antoine.lecroart@juleshaag.onmicrosoft.com::828c032d-3717-4ff0-ac10-a70584804773" providerId="AD" clId="Web-{368ADCDE-7171-46E7-AAB4-221100680C7C}" dt="2022-12-05T11:18:06.770" v="369" actId="20577"/>
      <pc:docMkLst>
        <pc:docMk/>
      </pc:docMkLst>
      <pc:sldChg chg="addSp delSp modSp mod setBg modClrScheme addAnim delDesignElem chgLayout">
        <pc:chgData name="Antoine LECROART" userId="S::antoine.lecroart@juleshaag.onmicrosoft.com::828c032d-3717-4ff0-ac10-a70584804773" providerId="AD" clId="Web-{368ADCDE-7171-46E7-AAB4-221100680C7C}" dt="2022-12-05T11:12:41.609" v="190" actId="20577"/>
        <pc:sldMkLst>
          <pc:docMk/>
          <pc:sldMk cId="3784089036" sldId="256"/>
        </pc:sldMkLst>
        <pc:spChg chg="mod ord">
          <ac:chgData name="Antoine LECROART" userId="S::antoine.lecroart@juleshaag.onmicrosoft.com::828c032d-3717-4ff0-ac10-a70584804773" providerId="AD" clId="Web-{368ADCDE-7171-46E7-AAB4-221100680C7C}" dt="2022-12-05T11:09:45.607" v="96"/>
          <ac:spMkLst>
            <pc:docMk/>
            <pc:sldMk cId="3784089036" sldId="256"/>
            <ac:spMk id="2" creationId="{00000000-0000-0000-0000-000000000000}"/>
          </ac:spMkLst>
        </pc:spChg>
        <pc:spChg chg="mod ord">
          <ac:chgData name="Antoine LECROART" userId="S::antoine.lecroart@juleshaag.onmicrosoft.com::828c032d-3717-4ff0-ac10-a70584804773" providerId="AD" clId="Web-{368ADCDE-7171-46E7-AAB4-221100680C7C}" dt="2022-12-05T11:10:27.561" v="108" actId="1076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Antoine LECROART" userId="S::antoine.lecroart@juleshaag.onmicrosoft.com::828c032d-3717-4ff0-ac10-a70584804773" providerId="AD" clId="Web-{368ADCDE-7171-46E7-AAB4-221100680C7C}" dt="2022-12-05T11:12:41.609" v="190" actId="20577"/>
          <ac:spMkLst>
            <pc:docMk/>
            <pc:sldMk cId="3784089036" sldId="256"/>
            <ac:spMk id="5" creationId="{50BB2B6F-BF28-1262-9230-75B168C10F95}"/>
          </ac:spMkLst>
        </pc:spChg>
        <pc:spChg chg="add del">
          <ac:chgData name="Antoine LECROART" userId="S::antoine.lecroart@juleshaag.onmicrosoft.com::828c032d-3717-4ff0-ac10-a70584804773" providerId="AD" clId="Web-{368ADCDE-7171-46E7-AAB4-221100680C7C}" dt="2022-12-05T11:03:34.617" v="29"/>
          <ac:spMkLst>
            <pc:docMk/>
            <pc:sldMk cId="3784089036" sldId="256"/>
            <ac:spMk id="9" creationId="{4E1EF4E8-5513-4BF5-BC41-04645281C672}"/>
          </ac:spMkLst>
        </pc:spChg>
        <pc:spChg chg="add del">
          <ac:chgData name="Antoine LECROART" userId="S::antoine.lecroart@juleshaag.onmicrosoft.com::828c032d-3717-4ff0-ac10-a70584804773" providerId="AD" clId="Web-{368ADCDE-7171-46E7-AAB4-221100680C7C}" dt="2022-12-05T11:03:34.617" v="29"/>
          <ac:spMkLst>
            <pc:docMk/>
            <pc:sldMk cId="3784089036" sldId="256"/>
            <ac:spMk id="11" creationId="{361EA5BB-A258-4E22-94F4-C79A441363DA}"/>
          </ac:spMkLst>
        </pc:spChg>
        <pc:spChg chg="add del">
          <ac:chgData name="Antoine LECROART" userId="S::antoine.lecroart@juleshaag.onmicrosoft.com::828c032d-3717-4ff0-ac10-a70584804773" providerId="AD" clId="Web-{368ADCDE-7171-46E7-AAB4-221100680C7C}" dt="2022-12-05T11:03:34.617" v="29"/>
          <ac:spMkLst>
            <pc:docMk/>
            <pc:sldMk cId="3784089036" sldId="256"/>
            <ac:spMk id="13" creationId="{D4ABA013-0939-4293-B39F-3B85576FB884}"/>
          </ac:spMkLst>
        </pc:spChg>
        <pc:spChg chg="add del">
          <ac:chgData name="Antoine LECROART" userId="S::antoine.lecroart@juleshaag.onmicrosoft.com::828c032d-3717-4ff0-ac10-a70584804773" providerId="AD" clId="Web-{368ADCDE-7171-46E7-AAB4-221100680C7C}" dt="2022-12-05T11:03:34.617" v="29"/>
          <ac:spMkLst>
            <pc:docMk/>
            <pc:sldMk cId="3784089036" sldId="256"/>
            <ac:spMk id="15" creationId="{51E206C0-387B-4108-8BD3-D98A4DA7ECEE}"/>
          </ac:spMkLst>
        </pc:spChg>
        <pc:spChg chg="add del">
          <ac:chgData name="Antoine LECROART" userId="S::antoine.lecroart@juleshaag.onmicrosoft.com::828c032d-3717-4ff0-ac10-a70584804773" providerId="AD" clId="Web-{368ADCDE-7171-46E7-AAB4-221100680C7C}" dt="2022-12-05T11:03:34.617" v="29"/>
          <ac:spMkLst>
            <pc:docMk/>
            <pc:sldMk cId="3784089036" sldId="256"/>
            <ac:spMk id="17" creationId="{74A68384-D945-4F45-B9FB-C5A00DCC9344}"/>
          </ac:spMkLst>
        </pc:spChg>
        <pc:spChg chg="add del">
          <ac:chgData name="Antoine LECROART" userId="S::antoine.lecroart@juleshaag.onmicrosoft.com::828c032d-3717-4ff0-ac10-a70584804773" providerId="AD" clId="Web-{368ADCDE-7171-46E7-AAB4-221100680C7C}" dt="2022-12-05T11:03:44.399" v="31"/>
          <ac:spMkLst>
            <pc:docMk/>
            <pc:sldMk cId="3784089036" sldId="256"/>
            <ac:spMk id="19" creationId="{178C5A24-0D67-4D91-A8AB-79267D9CC7A8}"/>
          </ac:spMkLst>
        </pc:spChg>
        <pc:spChg chg="add del">
          <ac:chgData name="Antoine LECROART" userId="S::antoine.lecroart@juleshaag.onmicrosoft.com::828c032d-3717-4ff0-ac10-a70584804773" providerId="AD" clId="Web-{368ADCDE-7171-46E7-AAB4-221100680C7C}" dt="2022-12-05T11:03:44.399" v="31"/>
          <ac:spMkLst>
            <pc:docMk/>
            <pc:sldMk cId="3784089036" sldId="256"/>
            <ac:spMk id="21" creationId="{67F1335F-97CE-4842-9A57-2B6A3F459D82}"/>
          </ac:spMkLst>
        </pc:spChg>
        <pc:spChg chg="add del">
          <ac:chgData name="Antoine LECROART" userId="S::antoine.lecroart@juleshaag.onmicrosoft.com::828c032d-3717-4ff0-ac10-a70584804773" providerId="AD" clId="Web-{368ADCDE-7171-46E7-AAB4-221100680C7C}" dt="2022-12-05T11:09:45.607" v="96"/>
          <ac:spMkLst>
            <pc:docMk/>
            <pc:sldMk cId="3784089036" sldId="256"/>
            <ac:spMk id="25" creationId="{C885E190-58DD-42DD-A4A8-401E15C92A52}"/>
          </ac:spMkLst>
        </pc:spChg>
        <pc:spChg chg="add del">
          <ac:chgData name="Antoine LECROART" userId="S::antoine.lecroart@juleshaag.onmicrosoft.com::828c032d-3717-4ff0-ac10-a70584804773" providerId="AD" clId="Web-{368ADCDE-7171-46E7-AAB4-221100680C7C}" dt="2022-12-05T11:05:35.978" v="50"/>
          <ac:spMkLst>
            <pc:docMk/>
            <pc:sldMk cId="3784089036" sldId="256"/>
            <ac:spMk id="30" creationId="{55B419A7-F817-4767-8CCB-FB0E189C4ACD}"/>
          </ac:spMkLst>
        </pc:spChg>
        <pc:spChg chg="add del">
          <ac:chgData name="Antoine LECROART" userId="S::antoine.lecroart@juleshaag.onmicrosoft.com::828c032d-3717-4ff0-ac10-a70584804773" providerId="AD" clId="Web-{368ADCDE-7171-46E7-AAB4-221100680C7C}" dt="2022-12-05T11:05:35.978" v="50"/>
          <ac:spMkLst>
            <pc:docMk/>
            <pc:sldMk cId="3784089036" sldId="256"/>
            <ac:spMk id="32" creationId="{9FBB9AF1-CE92-475C-A47B-5FC32922B3E9}"/>
          </ac:spMkLst>
        </pc:spChg>
        <pc:spChg chg="add del">
          <ac:chgData name="Antoine LECROART" userId="S::antoine.lecroart@juleshaag.onmicrosoft.com::828c032d-3717-4ff0-ac10-a70584804773" providerId="AD" clId="Web-{368ADCDE-7171-46E7-AAB4-221100680C7C}" dt="2022-12-05T11:05:35.978" v="50"/>
          <ac:spMkLst>
            <pc:docMk/>
            <pc:sldMk cId="3784089036" sldId="256"/>
            <ac:spMk id="36" creationId="{7021D92D-08FF-45A6-9109-AC9462C7E8E3}"/>
          </ac:spMkLst>
        </pc:spChg>
        <pc:spChg chg="add del">
          <ac:chgData name="Antoine LECROART" userId="S::antoine.lecroart@juleshaag.onmicrosoft.com::828c032d-3717-4ff0-ac10-a70584804773" providerId="AD" clId="Web-{368ADCDE-7171-46E7-AAB4-221100680C7C}" dt="2022-12-05T11:08:22.778" v="82"/>
          <ac:spMkLst>
            <pc:docMk/>
            <pc:sldMk cId="3784089036" sldId="256"/>
            <ac:spMk id="38" creationId="{D4906370-1564-49FA-A802-58546B3922DC}"/>
          </ac:spMkLst>
        </pc:spChg>
        <pc:spChg chg="add del">
          <ac:chgData name="Antoine LECROART" userId="S::antoine.lecroart@juleshaag.onmicrosoft.com::828c032d-3717-4ff0-ac10-a70584804773" providerId="AD" clId="Web-{368ADCDE-7171-46E7-AAB4-221100680C7C}" dt="2022-12-05T11:08:22.778" v="82"/>
          <ac:spMkLst>
            <pc:docMk/>
            <pc:sldMk cId="3784089036" sldId="256"/>
            <ac:spMk id="39" creationId="{EF640709-BDFD-453B-B75D-6212E7A870BA}"/>
          </ac:spMkLst>
        </pc:spChg>
        <pc:spChg chg="add del">
          <ac:chgData name="Antoine LECROART" userId="S::antoine.lecroart@juleshaag.onmicrosoft.com::828c032d-3717-4ff0-ac10-a70584804773" providerId="AD" clId="Web-{368ADCDE-7171-46E7-AAB4-221100680C7C}" dt="2022-12-05T11:08:22.778" v="82"/>
          <ac:spMkLst>
            <pc:docMk/>
            <pc:sldMk cId="3784089036" sldId="256"/>
            <ac:spMk id="40" creationId="{B4019478-3FDC-438C-8848-1D7DA864AFC4}"/>
          </ac:spMkLst>
        </pc:spChg>
        <pc:spChg chg="add del">
          <ac:chgData name="Antoine LECROART" userId="S::antoine.lecroart@juleshaag.onmicrosoft.com::828c032d-3717-4ff0-ac10-a70584804773" providerId="AD" clId="Web-{368ADCDE-7171-46E7-AAB4-221100680C7C}" dt="2022-12-05T11:08:22.778" v="82"/>
          <ac:spMkLst>
            <pc:docMk/>
            <pc:sldMk cId="3784089036" sldId="256"/>
            <ac:spMk id="41" creationId="{FE406479-1D57-4209-B128-3C81746247C6}"/>
          </ac:spMkLst>
        </pc:spChg>
        <pc:picChg chg="add del">
          <ac:chgData name="Antoine LECROART" userId="S::antoine.lecroart@juleshaag.onmicrosoft.com::828c032d-3717-4ff0-ac10-a70584804773" providerId="AD" clId="Web-{368ADCDE-7171-46E7-AAB4-221100680C7C}" dt="2022-12-05T11:03:34.617" v="29"/>
          <ac:picMkLst>
            <pc:docMk/>
            <pc:sldMk cId="3784089036" sldId="256"/>
            <ac:picMk id="4" creationId="{B9683CBD-E5AF-C589-C7BC-472CFA06922E}"/>
          </ac:picMkLst>
        </pc:picChg>
        <pc:picChg chg="add del mod">
          <ac:chgData name="Antoine LECROART" userId="S::antoine.lecroart@juleshaag.onmicrosoft.com::828c032d-3717-4ff0-ac10-a70584804773" providerId="AD" clId="Web-{368ADCDE-7171-46E7-AAB4-221100680C7C}" dt="2022-12-05T11:09:59.107" v="103"/>
          <ac:picMkLst>
            <pc:docMk/>
            <pc:sldMk cId="3784089036" sldId="256"/>
            <ac:picMk id="20" creationId="{6D78F4BF-9EC3-2EFE-4DE7-7001051F9383}"/>
          </ac:picMkLst>
        </pc:picChg>
        <pc:cxnChg chg="add del">
          <ac:chgData name="Antoine LECROART" userId="S::antoine.lecroart@juleshaag.onmicrosoft.com::828c032d-3717-4ff0-ac10-a70584804773" providerId="AD" clId="Web-{368ADCDE-7171-46E7-AAB4-221100680C7C}" dt="2022-12-05T11:05:35.978" v="50"/>
          <ac:cxnSpMkLst>
            <pc:docMk/>
            <pc:sldMk cId="3784089036" sldId="256"/>
            <ac:cxnSpMk id="34" creationId="{D81E42A3-743C-4C15-9DA8-93AA9AEBFB17}"/>
          </ac:cxnSpMkLst>
        </pc:cxnChg>
      </pc:sldChg>
      <pc:sldChg chg="addSp delSp modSp new">
        <pc:chgData name="Antoine LECROART" userId="S::antoine.lecroart@juleshaag.onmicrosoft.com::828c032d-3717-4ff0-ac10-a70584804773" providerId="AD" clId="Web-{368ADCDE-7171-46E7-AAB4-221100680C7C}" dt="2022-12-05T11:15:54.206" v="313"/>
        <pc:sldMkLst>
          <pc:docMk/>
          <pc:sldMk cId="1111051710" sldId="257"/>
        </pc:sldMkLst>
        <pc:spChg chg="mod">
          <ac:chgData name="Antoine LECROART" userId="S::antoine.lecroart@juleshaag.onmicrosoft.com::828c032d-3717-4ff0-ac10-a70584804773" providerId="AD" clId="Web-{368ADCDE-7171-46E7-AAB4-221100680C7C}" dt="2022-12-05T11:10:46.780" v="112" actId="20577"/>
          <ac:spMkLst>
            <pc:docMk/>
            <pc:sldMk cId="1111051710" sldId="257"/>
            <ac:spMk id="2" creationId="{5DDF53BB-213B-856E-08A3-A465D72D3111}"/>
          </ac:spMkLst>
        </pc:spChg>
        <pc:spChg chg="mod">
          <ac:chgData name="Antoine LECROART" userId="S::antoine.lecroart@juleshaag.onmicrosoft.com::828c032d-3717-4ff0-ac10-a70584804773" providerId="AD" clId="Web-{368ADCDE-7171-46E7-AAB4-221100680C7C}" dt="2022-12-05T11:14:56.393" v="304" actId="20577"/>
          <ac:spMkLst>
            <pc:docMk/>
            <pc:sldMk cId="1111051710" sldId="257"/>
            <ac:spMk id="3" creationId="{B160C333-E87E-2D67-976A-24B88EDCA7B9}"/>
          </ac:spMkLst>
        </pc:spChg>
        <pc:spChg chg="add mod">
          <ac:chgData name="Antoine LECROART" userId="S::antoine.lecroart@juleshaag.onmicrosoft.com::828c032d-3717-4ff0-ac10-a70584804773" providerId="AD" clId="Web-{368ADCDE-7171-46E7-AAB4-221100680C7C}" dt="2022-12-05T11:15:22.862" v="305"/>
          <ac:spMkLst>
            <pc:docMk/>
            <pc:sldMk cId="1111051710" sldId="257"/>
            <ac:spMk id="4" creationId="{6A97C622-67E3-79CE-CA66-E371E7B54C97}"/>
          </ac:spMkLst>
        </pc:spChg>
        <pc:spChg chg="add del mod">
          <ac:chgData name="Antoine LECROART" userId="S::antoine.lecroart@juleshaag.onmicrosoft.com::828c032d-3717-4ff0-ac10-a70584804773" providerId="AD" clId="Web-{368ADCDE-7171-46E7-AAB4-221100680C7C}" dt="2022-12-05T11:15:54.206" v="313"/>
          <ac:spMkLst>
            <pc:docMk/>
            <pc:sldMk cId="1111051710" sldId="257"/>
            <ac:spMk id="5" creationId="{8AD507D8-586D-B8C0-BE5C-A97B2409BEC6}"/>
          </ac:spMkLst>
        </pc:spChg>
      </pc:sldChg>
      <pc:sldChg chg="modSp new del mod modClrScheme chgLayout">
        <pc:chgData name="Antoine LECROART" userId="S::antoine.lecroart@juleshaag.onmicrosoft.com::828c032d-3717-4ff0-ac10-a70584804773" providerId="AD" clId="Web-{368ADCDE-7171-46E7-AAB4-221100680C7C}" dt="2022-12-05T11:08:03.230" v="74"/>
        <pc:sldMkLst>
          <pc:docMk/>
          <pc:sldMk cId="1961257646" sldId="257"/>
        </pc:sldMkLst>
        <pc:spChg chg="mod ord">
          <ac:chgData name="Antoine LECROART" userId="S::antoine.lecroart@juleshaag.onmicrosoft.com::828c032d-3717-4ff0-ac10-a70584804773" providerId="AD" clId="Web-{368ADCDE-7171-46E7-AAB4-221100680C7C}" dt="2022-12-05T11:07:56.762" v="73"/>
          <ac:spMkLst>
            <pc:docMk/>
            <pc:sldMk cId="1961257646" sldId="257"/>
            <ac:spMk id="2" creationId="{72A676CD-EE2C-56B2-69BC-553ADBA52EAC}"/>
          </ac:spMkLst>
        </pc:spChg>
        <pc:spChg chg="mod ord">
          <ac:chgData name="Antoine LECROART" userId="S::antoine.lecroart@juleshaag.onmicrosoft.com::828c032d-3717-4ff0-ac10-a70584804773" providerId="AD" clId="Web-{368ADCDE-7171-46E7-AAB4-221100680C7C}" dt="2022-12-05T11:07:56.762" v="73"/>
          <ac:spMkLst>
            <pc:docMk/>
            <pc:sldMk cId="1961257646" sldId="257"/>
            <ac:spMk id="3" creationId="{42BA0799-A1D0-12B7-6255-5006EBBA47FE}"/>
          </ac:spMkLst>
        </pc:spChg>
      </pc:sldChg>
      <pc:sldChg chg="addSp delSp modSp add replId">
        <pc:chgData name="Antoine LECROART" userId="S::antoine.lecroart@juleshaag.onmicrosoft.com::828c032d-3717-4ff0-ac10-a70584804773" providerId="AD" clId="Web-{368ADCDE-7171-46E7-AAB4-221100680C7C}" dt="2022-12-05T11:18:06.770" v="369" actId="20577"/>
        <pc:sldMkLst>
          <pc:docMk/>
          <pc:sldMk cId="3052771097" sldId="258"/>
        </pc:sldMkLst>
        <pc:spChg chg="mod">
          <ac:chgData name="Antoine LECROART" userId="S::antoine.lecroart@juleshaag.onmicrosoft.com::828c032d-3717-4ff0-ac10-a70584804773" providerId="AD" clId="Web-{368ADCDE-7171-46E7-AAB4-221100680C7C}" dt="2022-12-05T11:16:10.659" v="324" actId="20577"/>
          <ac:spMkLst>
            <pc:docMk/>
            <pc:sldMk cId="3052771097" sldId="258"/>
            <ac:spMk id="2" creationId="{5DDF53BB-213B-856E-08A3-A465D72D3111}"/>
          </ac:spMkLst>
        </pc:spChg>
        <pc:spChg chg="del">
          <ac:chgData name="Antoine LECROART" userId="S::antoine.lecroart@juleshaag.onmicrosoft.com::828c032d-3717-4ff0-ac10-a70584804773" providerId="AD" clId="Web-{368ADCDE-7171-46E7-AAB4-221100680C7C}" dt="2022-12-05T11:16:00.706" v="315"/>
          <ac:spMkLst>
            <pc:docMk/>
            <pc:sldMk cId="3052771097" sldId="258"/>
            <ac:spMk id="3" creationId="{B160C333-E87E-2D67-976A-24B88EDCA7B9}"/>
          </ac:spMkLst>
        </pc:spChg>
        <pc:spChg chg="add mod">
          <ac:chgData name="Antoine LECROART" userId="S::antoine.lecroart@juleshaag.onmicrosoft.com::828c032d-3717-4ff0-ac10-a70584804773" providerId="AD" clId="Web-{368ADCDE-7171-46E7-AAB4-221100680C7C}" dt="2022-12-05T11:18:06.770" v="369" actId="20577"/>
          <ac:spMkLst>
            <pc:docMk/>
            <pc:sldMk cId="3052771097" sldId="258"/>
            <ac:spMk id="6" creationId="{0C079F5D-3F21-F2A0-2E31-9CC09DE2A175}"/>
          </ac:spMkLst>
        </pc:spChg>
      </pc:sldChg>
      <pc:sldMasterChg chg="del delSldLayout">
        <pc:chgData name="Antoine LECROART" userId="S::antoine.lecroart@juleshaag.onmicrosoft.com::828c032d-3717-4ff0-ac10-a70584804773" providerId="AD" clId="Web-{368ADCDE-7171-46E7-AAB4-221100680C7C}" dt="2022-12-05T11:03:21.586" v="26"/>
        <pc:sldMasterMkLst>
          <pc:docMk/>
          <pc:sldMasterMk cId="3071127875" sldId="2147483648"/>
        </pc:sldMasterMkLst>
        <pc:sldLayoutChg chg="del">
          <pc:chgData name="Antoine LECROART" userId="S::antoine.lecroart@juleshaag.onmicrosoft.com::828c032d-3717-4ff0-ac10-a70584804773" providerId="AD" clId="Web-{368ADCDE-7171-46E7-AAB4-221100680C7C}" dt="2022-12-05T11:03:21.586" v="26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Antoine LECROART" userId="S::antoine.lecroart@juleshaag.onmicrosoft.com::828c032d-3717-4ff0-ac10-a70584804773" providerId="AD" clId="Web-{368ADCDE-7171-46E7-AAB4-221100680C7C}" dt="2022-12-05T11:03:21.586" v="26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Antoine LECROART" userId="S::antoine.lecroart@juleshaag.onmicrosoft.com::828c032d-3717-4ff0-ac10-a70584804773" providerId="AD" clId="Web-{368ADCDE-7171-46E7-AAB4-221100680C7C}" dt="2022-12-05T11:03:21.586" v="26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Antoine LECROART" userId="S::antoine.lecroart@juleshaag.onmicrosoft.com::828c032d-3717-4ff0-ac10-a70584804773" providerId="AD" clId="Web-{368ADCDE-7171-46E7-AAB4-221100680C7C}" dt="2022-12-05T11:03:21.586" v="26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Antoine LECROART" userId="S::antoine.lecroart@juleshaag.onmicrosoft.com::828c032d-3717-4ff0-ac10-a70584804773" providerId="AD" clId="Web-{368ADCDE-7171-46E7-AAB4-221100680C7C}" dt="2022-12-05T11:03:21.586" v="26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Antoine LECROART" userId="S::antoine.lecroart@juleshaag.onmicrosoft.com::828c032d-3717-4ff0-ac10-a70584804773" providerId="AD" clId="Web-{368ADCDE-7171-46E7-AAB4-221100680C7C}" dt="2022-12-05T11:03:21.586" v="26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Antoine LECROART" userId="S::antoine.lecroart@juleshaag.onmicrosoft.com::828c032d-3717-4ff0-ac10-a70584804773" providerId="AD" clId="Web-{368ADCDE-7171-46E7-AAB4-221100680C7C}" dt="2022-12-05T11:03:21.586" v="26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Antoine LECROART" userId="S::antoine.lecroart@juleshaag.onmicrosoft.com::828c032d-3717-4ff0-ac10-a70584804773" providerId="AD" clId="Web-{368ADCDE-7171-46E7-AAB4-221100680C7C}" dt="2022-12-05T11:03:21.586" v="26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Antoine LECROART" userId="S::antoine.lecroart@juleshaag.onmicrosoft.com::828c032d-3717-4ff0-ac10-a70584804773" providerId="AD" clId="Web-{368ADCDE-7171-46E7-AAB4-221100680C7C}" dt="2022-12-05T11:03:21.586" v="26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Antoine LECROART" userId="S::antoine.lecroart@juleshaag.onmicrosoft.com::828c032d-3717-4ff0-ac10-a70584804773" providerId="AD" clId="Web-{368ADCDE-7171-46E7-AAB4-221100680C7C}" dt="2022-12-05T11:03:21.586" v="26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Antoine LECROART" userId="S::antoine.lecroart@juleshaag.onmicrosoft.com::828c032d-3717-4ff0-ac10-a70584804773" providerId="AD" clId="Web-{368ADCDE-7171-46E7-AAB4-221100680C7C}" dt="2022-12-05T11:03:21.586" v="26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addSldLayout delSldLayout modSldLayout">
        <pc:chgData name="Antoine LECROART" userId="S::antoine.lecroart@juleshaag.onmicrosoft.com::828c032d-3717-4ff0-ac10-a70584804773" providerId="AD" clId="Web-{368ADCDE-7171-46E7-AAB4-221100680C7C}" dt="2022-12-05T11:03:24.320" v="27"/>
        <pc:sldMasterMkLst>
          <pc:docMk/>
          <pc:sldMasterMk cId="966518376" sldId="2147483660"/>
        </pc:sldMasterMkLst>
        <pc:sldLayoutChg chg="add del mod replId">
          <pc:chgData name="Antoine LECROART" userId="S::antoine.lecroart@juleshaag.onmicrosoft.com::828c032d-3717-4ff0-ac10-a70584804773" providerId="AD" clId="Web-{368ADCDE-7171-46E7-AAB4-221100680C7C}" dt="2022-12-05T11:03:24.320" v="27"/>
          <pc:sldLayoutMkLst>
            <pc:docMk/>
            <pc:sldMasterMk cId="966518376" sldId="2147483660"/>
            <pc:sldLayoutMk cId="1460566285" sldId="2147483661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24.320" v="27"/>
          <pc:sldLayoutMkLst>
            <pc:docMk/>
            <pc:sldMasterMk cId="966518376" sldId="2147483660"/>
            <pc:sldLayoutMk cId="1475871322" sldId="2147483662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24.320" v="27"/>
          <pc:sldLayoutMkLst>
            <pc:docMk/>
            <pc:sldMasterMk cId="966518376" sldId="2147483660"/>
            <pc:sldLayoutMk cId="3251081698" sldId="2147483663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24.320" v="27"/>
          <pc:sldLayoutMkLst>
            <pc:docMk/>
            <pc:sldMasterMk cId="966518376" sldId="2147483660"/>
            <pc:sldLayoutMk cId="3195366541" sldId="2147483664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24.320" v="27"/>
          <pc:sldLayoutMkLst>
            <pc:docMk/>
            <pc:sldMasterMk cId="966518376" sldId="2147483660"/>
            <pc:sldLayoutMk cId="1280934121" sldId="2147483665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24.320" v="27"/>
          <pc:sldLayoutMkLst>
            <pc:docMk/>
            <pc:sldMasterMk cId="966518376" sldId="2147483660"/>
            <pc:sldLayoutMk cId="842421901" sldId="2147483666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24.320" v="27"/>
          <pc:sldLayoutMkLst>
            <pc:docMk/>
            <pc:sldMasterMk cId="966518376" sldId="2147483660"/>
            <pc:sldLayoutMk cId="3397046184" sldId="2147483667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24.320" v="27"/>
          <pc:sldLayoutMkLst>
            <pc:docMk/>
            <pc:sldMasterMk cId="966518376" sldId="2147483660"/>
            <pc:sldLayoutMk cId="1460244410" sldId="2147483668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24.320" v="27"/>
          <pc:sldLayoutMkLst>
            <pc:docMk/>
            <pc:sldMasterMk cId="966518376" sldId="2147483660"/>
            <pc:sldLayoutMk cId="3261763841" sldId="2147483669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24.320" v="27"/>
          <pc:sldLayoutMkLst>
            <pc:docMk/>
            <pc:sldMasterMk cId="966518376" sldId="2147483660"/>
            <pc:sldLayoutMk cId="2773573984" sldId="2147483670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24.320" v="27"/>
          <pc:sldLayoutMkLst>
            <pc:docMk/>
            <pc:sldMasterMk cId="966518376" sldId="2147483660"/>
            <pc:sldLayoutMk cId="506275586" sldId="2147483671"/>
          </pc:sldLayoutMkLst>
        </pc:sldLayoutChg>
      </pc:sldMasterChg>
      <pc:sldMasterChg chg="add del addSldLayout delSldLayout modSldLayout">
        <pc:chgData name="Antoine LECROART" userId="S::antoine.lecroart@juleshaag.onmicrosoft.com::828c032d-3717-4ff0-ac10-a70584804773" providerId="AD" clId="Web-{368ADCDE-7171-46E7-AAB4-221100680C7C}" dt="2022-12-05T11:03:34.695" v="30"/>
        <pc:sldMasterMkLst>
          <pc:docMk/>
          <pc:sldMasterMk cId="839462081" sldId="2147483672"/>
        </pc:sldMasterMkLst>
        <pc:sldLayoutChg chg="add del mod replId">
          <pc:chgData name="Antoine LECROART" userId="S::antoine.lecroart@juleshaag.onmicrosoft.com::828c032d-3717-4ff0-ac10-a70584804773" providerId="AD" clId="Web-{368ADCDE-7171-46E7-AAB4-221100680C7C}" dt="2022-12-05T11:03:34.695" v="30"/>
          <pc:sldLayoutMkLst>
            <pc:docMk/>
            <pc:sldMasterMk cId="839462081" sldId="2147483672"/>
            <pc:sldLayoutMk cId="2863410271" sldId="2147483673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34.695" v="30"/>
          <pc:sldLayoutMkLst>
            <pc:docMk/>
            <pc:sldMasterMk cId="839462081" sldId="2147483672"/>
            <pc:sldLayoutMk cId="2150417653" sldId="2147483674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34.695" v="30"/>
          <pc:sldLayoutMkLst>
            <pc:docMk/>
            <pc:sldMasterMk cId="839462081" sldId="2147483672"/>
            <pc:sldLayoutMk cId="2926919889" sldId="2147483675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34.695" v="30"/>
          <pc:sldLayoutMkLst>
            <pc:docMk/>
            <pc:sldMasterMk cId="839462081" sldId="2147483672"/>
            <pc:sldLayoutMk cId="2646441674" sldId="2147483676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34.695" v="30"/>
          <pc:sldLayoutMkLst>
            <pc:docMk/>
            <pc:sldMasterMk cId="839462081" sldId="2147483672"/>
            <pc:sldLayoutMk cId="1391107298" sldId="2147483677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34.695" v="30"/>
          <pc:sldLayoutMkLst>
            <pc:docMk/>
            <pc:sldMasterMk cId="839462081" sldId="2147483672"/>
            <pc:sldLayoutMk cId="723703760" sldId="2147483678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34.695" v="30"/>
          <pc:sldLayoutMkLst>
            <pc:docMk/>
            <pc:sldMasterMk cId="839462081" sldId="2147483672"/>
            <pc:sldLayoutMk cId="2113890611" sldId="2147483679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34.695" v="30"/>
          <pc:sldLayoutMkLst>
            <pc:docMk/>
            <pc:sldMasterMk cId="839462081" sldId="2147483672"/>
            <pc:sldLayoutMk cId="1262519330" sldId="2147483680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34.695" v="30"/>
          <pc:sldLayoutMkLst>
            <pc:docMk/>
            <pc:sldMasterMk cId="839462081" sldId="2147483672"/>
            <pc:sldLayoutMk cId="2383337188" sldId="2147483681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34.695" v="30"/>
          <pc:sldLayoutMkLst>
            <pc:docMk/>
            <pc:sldMasterMk cId="839462081" sldId="2147483672"/>
            <pc:sldLayoutMk cId="3973071659" sldId="2147483682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34.695" v="30"/>
          <pc:sldLayoutMkLst>
            <pc:docMk/>
            <pc:sldMasterMk cId="839462081" sldId="2147483672"/>
            <pc:sldLayoutMk cId="381372056" sldId="2147483683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34.695" v="30"/>
          <pc:sldLayoutMkLst>
            <pc:docMk/>
            <pc:sldMasterMk cId="839462081" sldId="2147483672"/>
            <pc:sldLayoutMk cId="414825137" sldId="2147483684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34.695" v="30"/>
          <pc:sldLayoutMkLst>
            <pc:docMk/>
            <pc:sldMasterMk cId="839462081" sldId="2147483672"/>
            <pc:sldLayoutMk cId="1597897897" sldId="2147483685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34.695" v="30"/>
          <pc:sldLayoutMkLst>
            <pc:docMk/>
            <pc:sldMasterMk cId="839462081" sldId="2147483672"/>
            <pc:sldLayoutMk cId="1268575314" sldId="2147483686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34.695" v="30"/>
          <pc:sldLayoutMkLst>
            <pc:docMk/>
            <pc:sldMasterMk cId="839462081" sldId="2147483672"/>
            <pc:sldLayoutMk cId="3485555463" sldId="2147483687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34.695" v="30"/>
          <pc:sldLayoutMkLst>
            <pc:docMk/>
            <pc:sldMasterMk cId="839462081" sldId="2147483672"/>
            <pc:sldLayoutMk cId="2172600665" sldId="2147483688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3:34.695" v="30"/>
          <pc:sldLayoutMkLst>
            <pc:docMk/>
            <pc:sldMasterMk cId="839462081" sldId="2147483672"/>
            <pc:sldLayoutMk cId="489793676" sldId="2147483689"/>
          </pc:sldLayoutMkLst>
        </pc:sldLayoutChg>
      </pc:sldMasterChg>
      <pc:sldMasterChg chg="add del addSldLayout delSldLayout">
        <pc:chgData name="Antoine LECROART" userId="S::antoine.lecroart@juleshaag.onmicrosoft.com::828c032d-3717-4ff0-ac10-a70584804773" providerId="AD" clId="Web-{368ADCDE-7171-46E7-AAB4-221100680C7C}" dt="2022-12-05T11:03:34.617" v="29"/>
        <pc:sldMasterMkLst>
          <pc:docMk/>
          <pc:sldMasterMk cId="1160585875" sldId="2147483710"/>
        </pc:sldMasterMkLst>
        <pc:sldLayoutChg chg="add del">
          <pc:chgData name="Antoine LECROART" userId="S::antoine.lecroart@juleshaag.onmicrosoft.com::828c032d-3717-4ff0-ac10-a70584804773" providerId="AD" clId="Web-{368ADCDE-7171-46E7-AAB4-221100680C7C}" dt="2022-12-05T11:03:34.617" v="29"/>
          <pc:sldLayoutMkLst>
            <pc:docMk/>
            <pc:sldMasterMk cId="1160585875" sldId="2147483710"/>
            <pc:sldLayoutMk cId="444097944" sldId="2147483699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3:34.617" v="29"/>
          <pc:sldLayoutMkLst>
            <pc:docMk/>
            <pc:sldMasterMk cId="1160585875" sldId="2147483710"/>
            <pc:sldLayoutMk cId="38538006" sldId="2147483700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3:34.617" v="29"/>
          <pc:sldLayoutMkLst>
            <pc:docMk/>
            <pc:sldMasterMk cId="1160585875" sldId="2147483710"/>
            <pc:sldLayoutMk cId="1513740507" sldId="2147483701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3:34.617" v="29"/>
          <pc:sldLayoutMkLst>
            <pc:docMk/>
            <pc:sldMasterMk cId="1160585875" sldId="2147483710"/>
            <pc:sldLayoutMk cId="555494148" sldId="2147483702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3:34.617" v="29"/>
          <pc:sldLayoutMkLst>
            <pc:docMk/>
            <pc:sldMasterMk cId="1160585875" sldId="2147483710"/>
            <pc:sldLayoutMk cId="1429226712" sldId="2147483703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3:34.617" v="29"/>
          <pc:sldLayoutMkLst>
            <pc:docMk/>
            <pc:sldMasterMk cId="1160585875" sldId="2147483710"/>
            <pc:sldLayoutMk cId="2818884665" sldId="2147483704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3:34.617" v="29"/>
          <pc:sldLayoutMkLst>
            <pc:docMk/>
            <pc:sldMasterMk cId="1160585875" sldId="2147483710"/>
            <pc:sldLayoutMk cId="3908426465" sldId="2147483705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3:34.617" v="29"/>
          <pc:sldLayoutMkLst>
            <pc:docMk/>
            <pc:sldMasterMk cId="1160585875" sldId="2147483710"/>
            <pc:sldLayoutMk cId="4096873613" sldId="2147483706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3:34.617" v="29"/>
          <pc:sldLayoutMkLst>
            <pc:docMk/>
            <pc:sldMasterMk cId="1160585875" sldId="2147483710"/>
            <pc:sldLayoutMk cId="3390403335" sldId="2147483707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3:34.617" v="29"/>
          <pc:sldLayoutMkLst>
            <pc:docMk/>
            <pc:sldMasterMk cId="1160585875" sldId="2147483710"/>
            <pc:sldLayoutMk cId="2798029902" sldId="2147483708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3:34.617" v="29"/>
          <pc:sldLayoutMkLst>
            <pc:docMk/>
            <pc:sldMasterMk cId="1160585875" sldId="2147483710"/>
            <pc:sldLayoutMk cId="4188412906" sldId="2147483709"/>
          </pc:sldLayoutMkLst>
        </pc:sldLayoutChg>
      </pc:sldMasterChg>
      <pc:sldMasterChg chg="add del addSldLayout delSldLayout">
        <pc:chgData name="Antoine LECROART" userId="S::antoine.lecroart@juleshaag.onmicrosoft.com::828c032d-3717-4ff0-ac10-a70584804773" providerId="AD" clId="Web-{368ADCDE-7171-46E7-AAB4-221100680C7C}" dt="2022-12-05T11:03:44.399" v="31"/>
        <pc:sldMasterMkLst>
          <pc:docMk/>
          <pc:sldMasterMk cId="847052133" sldId="2147483763"/>
        </pc:sldMasterMkLst>
        <pc:sldLayoutChg chg="add del">
          <pc:chgData name="Antoine LECROART" userId="S::antoine.lecroart@juleshaag.onmicrosoft.com::828c032d-3717-4ff0-ac10-a70584804773" providerId="AD" clId="Web-{368ADCDE-7171-46E7-AAB4-221100680C7C}" dt="2022-12-05T11:03:44.399" v="31"/>
          <pc:sldLayoutMkLst>
            <pc:docMk/>
            <pc:sldMasterMk cId="847052133" sldId="2147483763"/>
            <pc:sldLayoutMk cId="1186149531" sldId="2147483752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3:44.399" v="31"/>
          <pc:sldLayoutMkLst>
            <pc:docMk/>
            <pc:sldMasterMk cId="847052133" sldId="2147483763"/>
            <pc:sldLayoutMk cId="2526082020" sldId="2147483753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3:44.399" v="31"/>
          <pc:sldLayoutMkLst>
            <pc:docMk/>
            <pc:sldMasterMk cId="847052133" sldId="2147483763"/>
            <pc:sldLayoutMk cId="1634903059" sldId="2147483754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3:44.399" v="31"/>
          <pc:sldLayoutMkLst>
            <pc:docMk/>
            <pc:sldMasterMk cId="847052133" sldId="2147483763"/>
            <pc:sldLayoutMk cId="3045726525" sldId="2147483755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3:44.399" v="31"/>
          <pc:sldLayoutMkLst>
            <pc:docMk/>
            <pc:sldMasterMk cId="847052133" sldId="2147483763"/>
            <pc:sldLayoutMk cId="1771669226" sldId="2147483756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3:44.399" v="31"/>
          <pc:sldLayoutMkLst>
            <pc:docMk/>
            <pc:sldMasterMk cId="847052133" sldId="2147483763"/>
            <pc:sldLayoutMk cId="601203011" sldId="2147483757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3:44.399" v="31"/>
          <pc:sldLayoutMkLst>
            <pc:docMk/>
            <pc:sldMasterMk cId="847052133" sldId="2147483763"/>
            <pc:sldLayoutMk cId="4135172661" sldId="2147483758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3:44.399" v="31"/>
          <pc:sldLayoutMkLst>
            <pc:docMk/>
            <pc:sldMasterMk cId="847052133" sldId="2147483763"/>
            <pc:sldLayoutMk cId="2895121094" sldId="2147483759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3:44.399" v="31"/>
          <pc:sldLayoutMkLst>
            <pc:docMk/>
            <pc:sldMasterMk cId="847052133" sldId="2147483763"/>
            <pc:sldLayoutMk cId="3190139246" sldId="2147483760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3:44.399" v="31"/>
          <pc:sldLayoutMkLst>
            <pc:docMk/>
            <pc:sldMasterMk cId="847052133" sldId="2147483763"/>
            <pc:sldLayoutMk cId="3803022098" sldId="2147483761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3:44.399" v="31"/>
          <pc:sldLayoutMkLst>
            <pc:docMk/>
            <pc:sldMasterMk cId="847052133" sldId="2147483763"/>
            <pc:sldLayoutMk cId="1581046931" sldId="2147483762"/>
          </pc:sldLayoutMkLst>
        </pc:sldLayoutChg>
      </pc:sldMasterChg>
      <pc:sldMasterChg chg="add del mod addSldLayout delSldLayout modSldLayout">
        <pc:chgData name="Antoine LECROART" userId="S::antoine.lecroart@juleshaag.onmicrosoft.com::828c032d-3717-4ff0-ac10-a70584804773" providerId="AD" clId="Web-{368ADCDE-7171-46E7-AAB4-221100680C7C}" dt="2022-12-05T11:15:33.393" v="309"/>
        <pc:sldMasterMkLst>
          <pc:docMk/>
          <pc:sldMasterMk cId="1078450042" sldId="2147483764"/>
        </pc:sldMasterMkLst>
        <pc:sldLayoutChg chg="add del mod replId">
          <pc:chgData name="Antoine LECROART" userId="S::antoine.lecroart@juleshaag.onmicrosoft.com::828c032d-3717-4ff0-ac10-a70584804773" providerId="AD" clId="Web-{368ADCDE-7171-46E7-AAB4-221100680C7C}" dt="2022-12-05T11:15:33.393" v="309"/>
          <pc:sldLayoutMkLst>
            <pc:docMk/>
            <pc:sldMasterMk cId="1078450042" sldId="2147483764"/>
            <pc:sldLayoutMk cId="138690235" sldId="2147483765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15:33.393" v="309"/>
          <pc:sldLayoutMkLst>
            <pc:docMk/>
            <pc:sldMasterMk cId="1078450042" sldId="2147483764"/>
            <pc:sldLayoutMk cId="1863913929" sldId="2147483766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15:33.393" v="309"/>
          <pc:sldLayoutMkLst>
            <pc:docMk/>
            <pc:sldMasterMk cId="1078450042" sldId="2147483764"/>
            <pc:sldLayoutMk cId="1085817161" sldId="2147483767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15:33.393" v="309"/>
          <pc:sldLayoutMkLst>
            <pc:docMk/>
            <pc:sldMasterMk cId="1078450042" sldId="2147483764"/>
            <pc:sldLayoutMk cId="3469427041" sldId="2147483768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15:33.393" v="309"/>
          <pc:sldLayoutMkLst>
            <pc:docMk/>
            <pc:sldMasterMk cId="1078450042" sldId="2147483764"/>
            <pc:sldLayoutMk cId="47308772" sldId="2147483769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15:33.393" v="309"/>
          <pc:sldLayoutMkLst>
            <pc:docMk/>
            <pc:sldMasterMk cId="1078450042" sldId="2147483764"/>
            <pc:sldLayoutMk cId="749419875" sldId="2147483770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15:33.393" v="309"/>
          <pc:sldLayoutMkLst>
            <pc:docMk/>
            <pc:sldMasterMk cId="1078450042" sldId="2147483764"/>
            <pc:sldLayoutMk cId="2303605981" sldId="2147483771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15:33.393" v="309"/>
          <pc:sldLayoutMkLst>
            <pc:docMk/>
            <pc:sldMasterMk cId="1078450042" sldId="2147483764"/>
            <pc:sldLayoutMk cId="1384174151" sldId="2147483772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15:33.393" v="309"/>
          <pc:sldLayoutMkLst>
            <pc:docMk/>
            <pc:sldMasterMk cId="1078450042" sldId="2147483764"/>
            <pc:sldLayoutMk cId="142881395" sldId="2147483773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15:33.393" v="309"/>
          <pc:sldLayoutMkLst>
            <pc:docMk/>
            <pc:sldMasterMk cId="1078450042" sldId="2147483764"/>
            <pc:sldLayoutMk cId="4232256535" sldId="2147483774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15:33.393" v="309"/>
          <pc:sldLayoutMkLst>
            <pc:docMk/>
            <pc:sldMasterMk cId="1078450042" sldId="2147483764"/>
            <pc:sldLayoutMk cId="2586000337" sldId="2147483775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15:33.393" v="309"/>
          <pc:sldLayoutMkLst>
            <pc:docMk/>
            <pc:sldMasterMk cId="1078450042" sldId="2147483764"/>
            <pc:sldLayoutMk cId="447421050" sldId="2147483776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15:33.393" v="309"/>
          <pc:sldLayoutMkLst>
            <pc:docMk/>
            <pc:sldMasterMk cId="1078450042" sldId="2147483764"/>
            <pc:sldLayoutMk cId="3455347511" sldId="2147483777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15:33.393" v="309"/>
          <pc:sldLayoutMkLst>
            <pc:docMk/>
            <pc:sldMasterMk cId="1078450042" sldId="2147483764"/>
            <pc:sldLayoutMk cId="3697545601" sldId="2147483778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15:33.393" v="309"/>
          <pc:sldLayoutMkLst>
            <pc:docMk/>
            <pc:sldMasterMk cId="1078450042" sldId="2147483764"/>
            <pc:sldLayoutMk cId="1580445551" sldId="2147483779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15:33.393" v="309"/>
          <pc:sldLayoutMkLst>
            <pc:docMk/>
            <pc:sldMasterMk cId="1078450042" sldId="2147483764"/>
            <pc:sldLayoutMk cId="3128139157" sldId="2147483780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15:33.393" v="309"/>
          <pc:sldLayoutMkLst>
            <pc:docMk/>
            <pc:sldMasterMk cId="1078450042" sldId="2147483764"/>
            <pc:sldLayoutMk cId="2762594393" sldId="2147483781"/>
          </pc:sldLayoutMkLst>
        </pc:sldLayoutChg>
      </pc:sldMasterChg>
      <pc:sldMasterChg chg="add del replId addSldLayout delSldLayout">
        <pc:chgData name="Antoine LECROART" userId="S::antoine.lecroart@juleshaag.onmicrosoft.com::828c032d-3717-4ff0-ac10-a70584804773" providerId="AD" clId="Web-{368ADCDE-7171-46E7-AAB4-221100680C7C}" dt="2022-12-05T11:08:22.778" v="82"/>
        <pc:sldMasterMkLst>
          <pc:docMk/>
          <pc:sldMasterMk cId="1627465165" sldId="2147483782"/>
        </pc:sldMasterMkLst>
        <pc:sldLayoutChg chg="add del replId">
          <pc:chgData name="Antoine LECROART" userId="S::antoine.lecroart@juleshaag.onmicrosoft.com::828c032d-3717-4ff0-ac10-a70584804773" providerId="AD" clId="Web-{368ADCDE-7171-46E7-AAB4-221100680C7C}" dt="2022-12-05T11:08:22.778" v="82"/>
          <pc:sldLayoutMkLst>
            <pc:docMk/>
            <pc:sldMasterMk cId="1627465165" sldId="2147483782"/>
            <pc:sldLayoutMk cId="2934611053" sldId="2147483783"/>
          </pc:sldLayoutMkLst>
        </pc:sldLayoutChg>
        <pc:sldLayoutChg chg="add del replId">
          <pc:chgData name="Antoine LECROART" userId="S::antoine.lecroart@juleshaag.onmicrosoft.com::828c032d-3717-4ff0-ac10-a70584804773" providerId="AD" clId="Web-{368ADCDE-7171-46E7-AAB4-221100680C7C}" dt="2022-12-05T11:08:22.778" v="82"/>
          <pc:sldLayoutMkLst>
            <pc:docMk/>
            <pc:sldMasterMk cId="1627465165" sldId="2147483782"/>
            <pc:sldLayoutMk cId="1269023994" sldId="2147483784"/>
          </pc:sldLayoutMkLst>
        </pc:sldLayoutChg>
        <pc:sldLayoutChg chg="add del replId">
          <pc:chgData name="Antoine LECROART" userId="S::antoine.lecroart@juleshaag.onmicrosoft.com::828c032d-3717-4ff0-ac10-a70584804773" providerId="AD" clId="Web-{368ADCDE-7171-46E7-AAB4-221100680C7C}" dt="2022-12-05T11:08:22.778" v="82"/>
          <pc:sldLayoutMkLst>
            <pc:docMk/>
            <pc:sldMasterMk cId="1627465165" sldId="2147483782"/>
            <pc:sldLayoutMk cId="3167042721" sldId="2147483785"/>
          </pc:sldLayoutMkLst>
        </pc:sldLayoutChg>
        <pc:sldLayoutChg chg="add del replId">
          <pc:chgData name="Antoine LECROART" userId="S::antoine.lecroart@juleshaag.onmicrosoft.com::828c032d-3717-4ff0-ac10-a70584804773" providerId="AD" clId="Web-{368ADCDE-7171-46E7-AAB4-221100680C7C}" dt="2022-12-05T11:08:22.778" v="82"/>
          <pc:sldLayoutMkLst>
            <pc:docMk/>
            <pc:sldMasterMk cId="1627465165" sldId="2147483782"/>
            <pc:sldLayoutMk cId="3222794097" sldId="2147483786"/>
          </pc:sldLayoutMkLst>
        </pc:sldLayoutChg>
        <pc:sldLayoutChg chg="add del replId">
          <pc:chgData name="Antoine LECROART" userId="S::antoine.lecroart@juleshaag.onmicrosoft.com::828c032d-3717-4ff0-ac10-a70584804773" providerId="AD" clId="Web-{368ADCDE-7171-46E7-AAB4-221100680C7C}" dt="2022-12-05T11:08:22.778" v="82"/>
          <pc:sldLayoutMkLst>
            <pc:docMk/>
            <pc:sldMasterMk cId="1627465165" sldId="2147483782"/>
            <pc:sldLayoutMk cId="430482612" sldId="2147483787"/>
          </pc:sldLayoutMkLst>
        </pc:sldLayoutChg>
        <pc:sldLayoutChg chg="add del replId">
          <pc:chgData name="Antoine LECROART" userId="S::antoine.lecroart@juleshaag.onmicrosoft.com::828c032d-3717-4ff0-ac10-a70584804773" providerId="AD" clId="Web-{368ADCDE-7171-46E7-AAB4-221100680C7C}" dt="2022-12-05T11:08:22.778" v="82"/>
          <pc:sldLayoutMkLst>
            <pc:docMk/>
            <pc:sldMasterMk cId="1627465165" sldId="2147483782"/>
            <pc:sldLayoutMk cId="2732572062" sldId="2147483788"/>
          </pc:sldLayoutMkLst>
        </pc:sldLayoutChg>
        <pc:sldLayoutChg chg="add del replId">
          <pc:chgData name="Antoine LECROART" userId="S::antoine.lecroart@juleshaag.onmicrosoft.com::828c032d-3717-4ff0-ac10-a70584804773" providerId="AD" clId="Web-{368ADCDE-7171-46E7-AAB4-221100680C7C}" dt="2022-12-05T11:08:22.778" v="82"/>
          <pc:sldLayoutMkLst>
            <pc:docMk/>
            <pc:sldMasterMk cId="1627465165" sldId="2147483782"/>
            <pc:sldLayoutMk cId="4280963591" sldId="2147483789"/>
          </pc:sldLayoutMkLst>
        </pc:sldLayoutChg>
        <pc:sldLayoutChg chg="add del replId">
          <pc:chgData name="Antoine LECROART" userId="S::antoine.lecroart@juleshaag.onmicrosoft.com::828c032d-3717-4ff0-ac10-a70584804773" providerId="AD" clId="Web-{368ADCDE-7171-46E7-AAB4-221100680C7C}" dt="2022-12-05T11:08:22.778" v="82"/>
          <pc:sldLayoutMkLst>
            <pc:docMk/>
            <pc:sldMasterMk cId="1627465165" sldId="2147483782"/>
            <pc:sldLayoutMk cId="1644657428" sldId="2147483790"/>
          </pc:sldLayoutMkLst>
        </pc:sldLayoutChg>
        <pc:sldLayoutChg chg="add del replId">
          <pc:chgData name="Antoine LECROART" userId="S::antoine.lecroart@juleshaag.onmicrosoft.com::828c032d-3717-4ff0-ac10-a70584804773" providerId="AD" clId="Web-{368ADCDE-7171-46E7-AAB4-221100680C7C}" dt="2022-12-05T11:08:22.778" v="82"/>
          <pc:sldLayoutMkLst>
            <pc:docMk/>
            <pc:sldMasterMk cId="1627465165" sldId="2147483782"/>
            <pc:sldLayoutMk cId="1208176230" sldId="2147483791"/>
          </pc:sldLayoutMkLst>
        </pc:sldLayoutChg>
        <pc:sldLayoutChg chg="add del replId">
          <pc:chgData name="Antoine LECROART" userId="S::antoine.lecroart@juleshaag.onmicrosoft.com::828c032d-3717-4ff0-ac10-a70584804773" providerId="AD" clId="Web-{368ADCDE-7171-46E7-AAB4-221100680C7C}" dt="2022-12-05T11:08:22.778" v="82"/>
          <pc:sldLayoutMkLst>
            <pc:docMk/>
            <pc:sldMasterMk cId="1627465165" sldId="2147483782"/>
            <pc:sldLayoutMk cId="3441824147" sldId="2147483792"/>
          </pc:sldLayoutMkLst>
        </pc:sldLayoutChg>
        <pc:sldLayoutChg chg="add del replId">
          <pc:chgData name="Antoine LECROART" userId="S::antoine.lecroart@juleshaag.onmicrosoft.com::828c032d-3717-4ff0-ac10-a70584804773" providerId="AD" clId="Web-{368ADCDE-7171-46E7-AAB4-221100680C7C}" dt="2022-12-05T11:08:22.778" v="82"/>
          <pc:sldLayoutMkLst>
            <pc:docMk/>
            <pc:sldMasterMk cId="1627465165" sldId="2147483782"/>
            <pc:sldLayoutMk cId="36043712" sldId="2147483793"/>
          </pc:sldLayoutMkLst>
        </pc:sldLayoutChg>
      </pc:sldMasterChg>
      <pc:sldMasterChg chg="add del addSldLayout delSldLayout modSldLayout">
        <pc:chgData name="Antoine LECROART" userId="S::antoine.lecroart@juleshaag.onmicrosoft.com::828c032d-3717-4ff0-ac10-a70584804773" providerId="AD" clId="Web-{368ADCDE-7171-46E7-AAB4-221100680C7C}" dt="2022-12-05T11:09:45.607" v="96"/>
        <pc:sldMasterMkLst>
          <pc:docMk/>
          <pc:sldMasterMk cId="1664121880" sldId="2147483782"/>
        </pc:sldMasterMkLst>
        <pc:sldLayoutChg chg="add del mod replId">
          <pc:chgData name="Antoine LECROART" userId="S::antoine.lecroart@juleshaag.onmicrosoft.com::828c032d-3717-4ff0-ac10-a70584804773" providerId="AD" clId="Web-{368ADCDE-7171-46E7-AAB4-221100680C7C}" dt="2022-12-05T11:09:45.607" v="96"/>
          <pc:sldLayoutMkLst>
            <pc:docMk/>
            <pc:sldMasterMk cId="1664121880" sldId="2147483782"/>
            <pc:sldLayoutMk cId="980475640" sldId="2147483783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9:45.607" v="96"/>
          <pc:sldLayoutMkLst>
            <pc:docMk/>
            <pc:sldMasterMk cId="1664121880" sldId="2147483782"/>
            <pc:sldLayoutMk cId="1245530969" sldId="2147483784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9:45.607" v="96"/>
          <pc:sldLayoutMkLst>
            <pc:docMk/>
            <pc:sldMasterMk cId="1664121880" sldId="2147483782"/>
            <pc:sldLayoutMk cId="3748429007" sldId="2147483785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9:45.607" v="96"/>
          <pc:sldLayoutMkLst>
            <pc:docMk/>
            <pc:sldMasterMk cId="1664121880" sldId="2147483782"/>
            <pc:sldLayoutMk cId="1982530463" sldId="2147483786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9:45.607" v="96"/>
          <pc:sldLayoutMkLst>
            <pc:docMk/>
            <pc:sldMasterMk cId="1664121880" sldId="2147483782"/>
            <pc:sldLayoutMk cId="2637834481" sldId="2147483787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9:45.607" v="96"/>
          <pc:sldLayoutMkLst>
            <pc:docMk/>
            <pc:sldMasterMk cId="1664121880" sldId="2147483782"/>
            <pc:sldLayoutMk cId="811605800" sldId="2147483788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9:45.607" v="96"/>
          <pc:sldLayoutMkLst>
            <pc:docMk/>
            <pc:sldMasterMk cId="1664121880" sldId="2147483782"/>
            <pc:sldLayoutMk cId="143411789" sldId="2147483789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9:45.607" v="96"/>
          <pc:sldLayoutMkLst>
            <pc:docMk/>
            <pc:sldMasterMk cId="1664121880" sldId="2147483782"/>
            <pc:sldLayoutMk cId="2092715206" sldId="2147483790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9:45.607" v="96"/>
          <pc:sldLayoutMkLst>
            <pc:docMk/>
            <pc:sldMasterMk cId="1664121880" sldId="2147483782"/>
            <pc:sldLayoutMk cId="1549348003" sldId="2147483791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9:45.607" v="96"/>
          <pc:sldLayoutMkLst>
            <pc:docMk/>
            <pc:sldMasterMk cId="1664121880" sldId="2147483782"/>
            <pc:sldLayoutMk cId="987795715" sldId="2147483792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9:45.607" v="96"/>
          <pc:sldLayoutMkLst>
            <pc:docMk/>
            <pc:sldMasterMk cId="1664121880" sldId="2147483782"/>
            <pc:sldLayoutMk cId="1480494783" sldId="2147483793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9:45.607" v="96"/>
          <pc:sldLayoutMkLst>
            <pc:docMk/>
            <pc:sldMasterMk cId="1664121880" sldId="2147483782"/>
            <pc:sldLayoutMk cId="89709348" sldId="2147483794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9:45.607" v="96"/>
          <pc:sldLayoutMkLst>
            <pc:docMk/>
            <pc:sldMasterMk cId="1664121880" sldId="2147483782"/>
            <pc:sldLayoutMk cId="3950312970" sldId="2147483795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9:45.607" v="96"/>
          <pc:sldLayoutMkLst>
            <pc:docMk/>
            <pc:sldMasterMk cId="1664121880" sldId="2147483782"/>
            <pc:sldLayoutMk cId="3850996348" sldId="2147483796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9:45.607" v="96"/>
          <pc:sldLayoutMkLst>
            <pc:docMk/>
            <pc:sldMasterMk cId="1664121880" sldId="2147483782"/>
            <pc:sldLayoutMk cId="3277336630" sldId="2147483797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9:45.607" v="96"/>
          <pc:sldLayoutMkLst>
            <pc:docMk/>
            <pc:sldMasterMk cId="1664121880" sldId="2147483782"/>
            <pc:sldLayoutMk cId="2959378717" sldId="2147483798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9:45.607" v="96"/>
          <pc:sldLayoutMkLst>
            <pc:docMk/>
            <pc:sldMasterMk cId="1664121880" sldId="2147483782"/>
            <pc:sldLayoutMk cId="995860772" sldId="2147483799"/>
          </pc:sldLayoutMkLst>
        </pc:sldLayoutChg>
      </pc:sldMasterChg>
      <pc:sldMasterChg chg="add del addSldLayout delSldLayout">
        <pc:chgData name="Antoine LECROART" userId="S::antoine.lecroart@juleshaag.onmicrosoft.com::828c032d-3717-4ff0-ac10-a70584804773" providerId="AD" clId="Web-{368ADCDE-7171-46E7-AAB4-221100680C7C}" dt="2022-12-05T11:05:35.978" v="50"/>
        <pc:sldMasterMkLst>
          <pc:docMk/>
          <pc:sldMasterMk cId="1050788555" sldId="2147483789"/>
        </pc:sldMasterMkLst>
        <pc:sldLayoutChg chg="add del">
          <pc:chgData name="Antoine LECROART" userId="S::antoine.lecroart@juleshaag.onmicrosoft.com::828c032d-3717-4ff0-ac10-a70584804773" providerId="AD" clId="Web-{368ADCDE-7171-46E7-AAB4-221100680C7C}" dt="2022-12-05T11:05:35.978" v="50"/>
          <pc:sldLayoutMkLst>
            <pc:docMk/>
            <pc:sldMasterMk cId="1050788555" sldId="2147483789"/>
            <pc:sldLayoutMk cId="4012643772" sldId="2147483782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5:35.978" v="50"/>
          <pc:sldLayoutMkLst>
            <pc:docMk/>
            <pc:sldMasterMk cId="1050788555" sldId="2147483789"/>
            <pc:sldLayoutMk cId="2998191521" sldId="2147483783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5:35.978" v="50"/>
          <pc:sldLayoutMkLst>
            <pc:docMk/>
            <pc:sldMasterMk cId="1050788555" sldId="2147483789"/>
            <pc:sldLayoutMk cId="54207398" sldId="2147483784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5:35.978" v="50"/>
          <pc:sldLayoutMkLst>
            <pc:docMk/>
            <pc:sldMasterMk cId="1050788555" sldId="2147483789"/>
            <pc:sldLayoutMk cId="2376635871" sldId="2147483785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5:35.978" v="50"/>
          <pc:sldLayoutMkLst>
            <pc:docMk/>
            <pc:sldMasterMk cId="1050788555" sldId="2147483789"/>
            <pc:sldLayoutMk cId="2268947510" sldId="2147483786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5:35.978" v="50"/>
          <pc:sldLayoutMkLst>
            <pc:docMk/>
            <pc:sldMasterMk cId="1050788555" sldId="2147483789"/>
            <pc:sldLayoutMk cId="2450251386" sldId="2147483787"/>
          </pc:sldLayoutMkLst>
        </pc:sldLayoutChg>
        <pc:sldLayoutChg chg="add del">
          <pc:chgData name="Antoine LECROART" userId="S::antoine.lecroart@juleshaag.onmicrosoft.com::828c032d-3717-4ff0-ac10-a70584804773" providerId="AD" clId="Web-{368ADCDE-7171-46E7-AAB4-221100680C7C}" dt="2022-12-05T11:05:35.978" v="50"/>
          <pc:sldLayoutMkLst>
            <pc:docMk/>
            <pc:sldMasterMk cId="1050788555" sldId="2147483789"/>
            <pc:sldLayoutMk cId="1112859234" sldId="2147483788"/>
          </pc:sldLayoutMkLst>
        </pc:sldLayoutChg>
        <pc:sldLayoutChg chg="add del replId">
          <pc:chgData name="Antoine LECROART" userId="S::antoine.lecroart@juleshaag.onmicrosoft.com::828c032d-3717-4ff0-ac10-a70584804773" providerId="AD" clId="Web-{368ADCDE-7171-46E7-AAB4-221100680C7C}" dt="2022-12-05T11:05:35.978" v="50"/>
          <pc:sldLayoutMkLst>
            <pc:docMk/>
            <pc:sldMasterMk cId="1050788555" sldId="2147483789"/>
            <pc:sldLayoutMk cId="518029764" sldId="2147483790"/>
          </pc:sldLayoutMkLst>
        </pc:sldLayoutChg>
        <pc:sldLayoutChg chg="add del replId">
          <pc:chgData name="Antoine LECROART" userId="S::antoine.lecroart@juleshaag.onmicrosoft.com::828c032d-3717-4ff0-ac10-a70584804773" providerId="AD" clId="Web-{368ADCDE-7171-46E7-AAB4-221100680C7C}" dt="2022-12-05T11:05:35.978" v="50"/>
          <pc:sldLayoutMkLst>
            <pc:docMk/>
            <pc:sldMasterMk cId="1050788555" sldId="2147483789"/>
            <pc:sldLayoutMk cId="3294295227" sldId="2147483791"/>
          </pc:sldLayoutMkLst>
        </pc:sldLayoutChg>
        <pc:sldLayoutChg chg="add del replId">
          <pc:chgData name="Antoine LECROART" userId="S::antoine.lecroart@juleshaag.onmicrosoft.com::828c032d-3717-4ff0-ac10-a70584804773" providerId="AD" clId="Web-{368ADCDE-7171-46E7-AAB4-221100680C7C}" dt="2022-12-05T11:05:35.978" v="50"/>
          <pc:sldLayoutMkLst>
            <pc:docMk/>
            <pc:sldMasterMk cId="1050788555" sldId="2147483789"/>
            <pc:sldLayoutMk cId="1635023700" sldId="2147483792"/>
          </pc:sldLayoutMkLst>
        </pc:sldLayoutChg>
        <pc:sldLayoutChg chg="add del replId">
          <pc:chgData name="Antoine LECROART" userId="S::antoine.lecroart@juleshaag.onmicrosoft.com::828c032d-3717-4ff0-ac10-a70584804773" providerId="AD" clId="Web-{368ADCDE-7171-46E7-AAB4-221100680C7C}" dt="2022-12-05T11:05:35.978" v="50"/>
          <pc:sldLayoutMkLst>
            <pc:docMk/>
            <pc:sldMasterMk cId="1050788555" sldId="2147483789"/>
            <pc:sldLayoutMk cId="1620894499" sldId="2147483793"/>
          </pc:sldLayoutMkLst>
        </pc:sldLayoutChg>
      </pc:sldMasterChg>
      <pc:sldMasterChg chg="add del addSldLayout delSldLayout modSldLayout">
        <pc:chgData name="Antoine LECROART" userId="S::antoine.lecroart@juleshaag.onmicrosoft.com::828c032d-3717-4ff0-ac10-a70584804773" providerId="AD" clId="Web-{368ADCDE-7171-46E7-AAB4-221100680C7C}" dt="2022-12-05T11:07:56.762" v="73"/>
        <pc:sldMasterMkLst>
          <pc:docMk/>
          <pc:sldMasterMk cId="1863188729" sldId="2147483794"/>
        </pc:sldMasterMkLst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6.762" v="73"/>
          <pc:sldLayoutMkLst>
            <pc:docMk/>
            <pc:sldMasterMk cId="1863188729" sldId="2147483794"/>
            <pc:sldLayoutMk cId="972407066" sldId="2147483795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6.762" v="73"/>
          <pc:sldLayoutMkLst>
            <pc:docMk/>
            <pc:sldMasterMk cId="1863188729" sldId="2147483794"/>
            <pc:sldLayoutMk cId="1115711446" sldId="2147483796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6.762" v="73"/>
          <pc:sldLayoutMkLst>
            <pc:docMk/>
            <pc:sldMasterMk cId="1863188729" sldId="2147483794"/>
            <pc:sldLayoutMk cId="1652767733" sldId="2147483797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6.762" v="73"/>
          <pc:sldLayoutMkLst>
            <pc:docMk/>
            <pc:sldMasterMk cId="1863188729" sldId="2147483794"/>
            <pc:sldLayoutMk cId="1686167177" sldId="2147483798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6.762" v="73"/>
          <pc:sldLayoutMkLst>
            <pc:docMk/>
            <pc:sldMasterMk cId="1863188729" sldId="2147483794"/>
            <pc:sldLayoutMk cId="4061854045" sldId="2147483799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6.762" v="73"/>
          <pc:sldLayoutMkLst>
            <pc:docMk/>
            <pc:sldMasterMk cId="1863188729" sldId="2147483794"/>
            <pc:sldLayoutMk cId="2073887224" sldId="2147483800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6.762" v="73"/>
          <pc:sldLayoutMkLst>
            <pc:docMk/>
            <pc:sldMasterMk cId="1863188729" sldId="2147483794"/>
            <pc:sldLayoutMk cId="2922037946" sldId="2147483801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6.762" v="73"/>
          <pc:sldLayoutMkLst>
            <pc:docMk/>
            <pc:sldMasterMk cId="1863188729" sldId="2147483794"/>
            <pc:sldLayoutMk cId="1061583891" sldId="2147483802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6.762" v="73"/>
          <pc:sldLayoutMkLst>
            <pc:docMk/>
            <pc:sldMasterMk cId="1863188729" sldId="2147483794"/>
            <pc:sldLayoutMk cId="2059121126" sldId="2147483803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6.762" v="73"/>
          <pc:sldLayoutMkLst>
            <pc:docMk/>
            <pc:sldMasterMk cId="1863188729" sldId="2147483794"/>
            <pc:sldLayoutMk cId="3275174901" sldId="2147483804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6.762" v="73"/>
          <pc:sldLayoutMkLst>
            <pc:docMk/>
            <pc:sldMasterMk cId="1863188729" sldId="2147483794"/>
            <pc:sldLayoutMk cId="3215940859" sldId="2147483805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6.762" v="73"/>
          <pc:sldLayoutMkLst>
            <pc:docMk/>
            <pc:sldMasterMk cId="1863188729" sldId="2147483794"/>
            <pc:sldLayoutMk cId="1880637112" sldId="2147483806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6.762" v="73"/>
          <pc:sldLayoutMkLst>
            <pc:docMk/>
            <pc:sldMasterMk cId="1863188729" sldId="2147483794"/>
            <pc:sldLayoutMk cId="168799667" sldId="2147483807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6.762" v="73"/>
          <pc:sldLayoutMkLst>
            <pc:docMk/>
            <pc:sldMasterMk cId="1863188729" sldId="2147483794"/>
            <pc:sldLayoutMk cId="806998625" sldId="2147483808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6.762" v="73"/>
          <pc:sldLayoutMkLst>
            <pc:docMk/>
            <pc:sldMasterMk cId="1863188729" sldId="2147483794"/>
            <pc:sldLayoutMk cId="3662931133" sldId="2147483809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6.762" v="73"/>
          <pc:sldLayoutMkLst>
            <pc:docMk/>
            <pc:sldMasterMk cId="1863188729" sldId="2147483794"/>
            <pc:sldLayoutMk cId="2278672491" sldId="2147483810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6.762" v="73"/>
          <pc:sldLayoutMkLst>
            <pc:docMk/>
            <pc:sldMasterMk cId="1863188729" sldId="2147483794"/>
            <pc:sldLayoutMk cId="1031108383" sldId="2147483811"/>
          </pc:sldLayoutMkLst>
        </pc:sldLayoutChg>
      </pc:sldMasterChg>
      <pc:sldMasterChg chg="add del addSldLayout delSldLayout modSldLayout">
        <pc:chgData name="Antoine LECROART" userId="S::antoine.lecroart@juleshaag.onmicrosoft.com::828c032d-3717-4ff0-ac10-a70584804773" providerId="AD" clId="Web-{368ADCDE-7171-46E7-AAB4-221100680C7C}" dt="2022-12-05T11:07:53.652" v="72"/>
        <pc:sldMasterMkLst>
          <pc:docMk/>
          <pc:sldMasterMk cId="2419702020" sldId="2147483812"/>
        </pc:sldMasterMkLst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3.652" v="72"/>
          <pc:sldLayoutMkLst>
            <pc:docMk/>
            <pc:sldMasterMk cId="2419702020" sldId="2147483812"/>
            <pc:sldLayoutMk cId="3505532321" sldId="2147483813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3.652" v="72"/>
          <pc:sldLayoutMkLst>
            <pc:docMk/>
            <pc:sldMasterMk cId="2419702020" sldId="2147483812"/>
            <pc:sldLayoutMk cId="313975594" sldId="2147483814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3.652" v="72"/>
          <pc:sldLayoutMkLst>
            <pc:docMk/>
            <pc:sldMasterMk cId="2419702020" sldId="2147483812"/>
            <pc:sldLayoutMk cId="2736894959" sldId="2147483815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3.652" v="72"/>
          <pc:sldLayoutMkLst>
            <pc:docMk/>
            <pc:sldMasterMk cId="2419702020" sldId="2147483812"/>
            <pc:sldLayoutMk cId="3281916500" sldId="2147483816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3.652" v="72"/>
          <pc:sldLayoutMkLst>
            <pc:docMk/>
            <pc:sldMasterMk cId="2419702020" sldId="2147483812"/>
            <pc:sldLayoutMk cId="3139661413" sldId="2147483817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3.652" v="72"/>
          <pc:sldLayoutMkLst>
            <pc:docMk/>
            <pc:sldMasterMk cId="2419702020" sldId="2147483812"/>
            <pc:sldLayoutMk cId="1958877685" sldId="2147483818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3.652" v="72"/>
          <pc:sldLayoutMkLst>
            <pc:docMk/>
            <pc:sldMasterMk cId="2419702020" sldId="2147483812"/>
            <pc:sldLayoutMk cId="2793625688" sldId="2147483819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3.652" v="72"/>
          <pc:sldLayoutMkLst>
            <pc:docMk/>
            <pc:sldMasterMk cId="2419702020" sldId="2147483812"/>
            <pc:sldLayoutMk cId="1135011243" sldId="2147483820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3.652" v="72"/>
          <pc:sldLayoutMkLst>
            <pc:docMk/>
            <pc:sldMasterMk cId="2419702020" sldId="2147483812"/>
            <pc:sldLayoutMk cId="2628825960" sldId="2147483821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3.652" v="72"/>
          <pc:sldLayoutMkLst>
            <pc:docMk/>
            <pc:sldMasterMk cId="2419702020" sldId="2147483812"/>
            <pc:sldLayoutMk cId="4199783880" sldId="2147483822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3.652" v="72"/>
          <pc:sldLayoutMkLst>
            <pc:docMk/>
            <pc:sldMasterMk cId="2419702020" sldId="2147483812"/>
            <pc:sldLayoutMk cId="1707051945" sldId="2147483823"/>
          </pc:sldLayoutMkLst>
        </pc:sldLayoutChg>
      </pc:sldMasterChg>
      <pc:sldMasterChg chg="add del mod setBg addSldLayout delSldLayout modSldLayout">
        <pc:chgData name="Antoine LECROART" userId="S::antoine.lecroart@juleshaag.onmicrosoft.com::828c032d-3717-4ff0-ac10-a70584804773" providerId="AD" clId="Web-{368ADCDE-7171-46E7-AAB4-221100680C7C}" dt="2022-12-05T11:07:52.043" v="71"/>
        <pc:sldMasterMkLst>
          <pc:docMk/>
          <pc:sldMasterMk cId="305488123" sldId="2147483824"/>
        </pc:sldMasterMkLst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2.043" v="71"/>
          <pc:sldLayoutMkLst>
            <pc:docMk/>
            <pc:sldMasterMk cId="305488123" sldId="2147483824"/>
            <pc:sldLayoutMk cId="2914151684" sldId="2147483825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2.043" v="71"/>
          <pc:sldLayoutMkLst>
            <pc:docMk/>
            <pc:sldMasterMk cId="305488123" sldId="2147483824"/>
            <pc:sldLayoutMk cId="1488939954" sldId="2147483826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2.043" v="71"/>
          <pc:sldLayoutMkLst>
            <pc:docMk/>
            <pc:sldMasterMk cId="305488123" sldId="2147483824"/>
            <pc:sldLayoutMk cId="3157050840" sldId="2147483827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2.043" v="71"/>
          <pc:sldLayoutMkLst>
            <pc:docMk/>
            <pc:sldMasterMk cId="305488123" sldId="2147483824"/>
            <pc:sldLayoutMk cId="1019303919" sldId="2147483828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2.043" v="71"/>
          <pc:sldLayoutMkLst>
            <pc:docMk/>
            <pc:sldMasterMk cId="305488123" sldId="2147483824"/>
            <pc:sldLayoutMk cId="2405344143" sldId="2147483829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2.043" v="71"/>
          <pc:sldLayoutMkLst>
            <pc:docMk/>
            <pc:sldMasterMk cId="305488123" sldId="2147483824"/>
            <pc:sldLayoutMk cId="1972162884" sldId="2147483830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2.043" v="71"/>
          <pc:sldLayoutMkLst>
            <pc:docMk/>
            <pc:sldMasterMk cId="305488123" sldId="2147483824"/>
            <pc:sldLayoutMk cId="1483423040" sldId="2147483831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2.043" v="71"/>
          <pc:sldLayoutMkLst>
            <pc:docMk/>
            <pc:sldMasterMk cId="305488123" sldId="2147483824"/>
            <pc:sldLayoutMk cId="986869559" sldId="2147483832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2.043" v="71"/>
          <pc:sldLayoutMkLst>
            <pc:docMk/>
            <pc:sldMasterMk cId="305488123" sldId="2147483824"/>
            <pc:sldLayoutMk cId="688115523" sldId="2147483833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2.043" v="71"/>
          <pc:sldLayoutMkLst>
            <pc:docMk/>
            <pc:sldMasterMk cId="305488123" sldId="2147483824"/>
            <pc:sldLayoutMk cId="4035214783" sldId="2147483834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2.043" v="71"/>
          <pc:sldLayoutMkLst>
            <pc:docMk/>
            <pc:sldMasterMk cId="305488123" sldId="2147483824"/>
            <pc:sldLayoutMk cId="2194155644" sldId="2147483835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2.043" v="71"/>
          <pc:sldLayoutMkLst>
            <pc:docMk/>
            <pc:sldMasterMk cId="305488123" sldId="2147483824"/>
            <pc:sldLayoutMk cId="120988091" sldId="2147483836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2.043" v="71"/>
          <pc:sldLayoutMkLst>
            <pc:docMk/>
            <pc:sldMasterMk cId="305488123" sldId="2147483824"/>
            <pc:sldLayoutMk cId="2582505998" sldId="2147483837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2.043" v="71"/>
          <pc:sldLayoutMkLst>
            <pc:docMk/>
            <pc:sldMasterMk cId="305488123" sldId="2147483824"/>
            <pc:sldLayoutMk cId="1968561233" sldId="2147483838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2.043" v="71"/>
          <pc:sldLayoutMkLst>
            <pc:docMk/>
            <pc:sldMasterMk cId="305488123" sldId="2147483824"/>
            <pc:sldLayoutMk cId="2640572485" sldId="2147483839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2.043" v="71"/>
          <pc:sldLayoutMkLst>
            <pc:docMk/>
            <pc:sldMasterMk cId="305488123" sldId="2147483824"/>
            <pc:sldLayoutMk cId="1062601864" sldId="2147483840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52.043" v="71"/>
          <pc:sldLayoutMkLst>
            <pc:docMk/>
            <pc:sldMasterMk cId="305488123" sldId="2147483824"/>
            <pc:sldLayoutMk cId="2638567727" sldId="2147483841"/>
          </pc:sldLayoutMkLst>
        </pc:sldLayoutChg>
      </pc:sldMasterChg>
      <pc:sldMasterChg chg="add del addSldLayout delSldLayout modSldLayout">
        <pc:chgData name="Antoine LECROART" userId="S::antoine.lecroart@juleshaag.onmicrosoft.com::828c032d-3717-4ff0-ac10-a70584804773" providerId="AD" clId="Web-{368ADCDE-7171-46E7-AAB4-221100680C7C}" dt="2022-12-05T11:07:45.355" v="68"/>
        <pc:sldMasterMkLst>
          <pc:docMk/>
          <pc:sldMasterMk cId="198304278" sldId="2147483842"/>
        </pc:sldMasterMkLst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5.355" v="68"/>
          <pc:sldLayoutMkLst>
            <pc:docMk/>
            <pc:sldMasterMk cId="198304278" sldId="2147483842"/>
            <pc:sldLayoutMk cId="3467279970" sldId="2147483843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5.355" v="68"/>
          <pc:sldLayoutMkLst>
            <pc:docMk/>
            <pc:sldMasterMk cId="198304278" sldId="2147483842"/>
            <pc:sldLayoutMk cId="3706371012" sldId="2147483844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5.355" v="68"/>
          <pc:sldLayoutMkLst>
            <pc:docMk/>
            <pc:sldMasterMk cId="198304278" sldId="2147483842"/>
            <pc:sldLayoutMk cId="1233678265" sldId="2147483845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5.355" v="68"/>
          <pc:sldLayoutMkLst>
            <pc:docMk/>
            <pc:sldMasterMk cId="198304278" sldId="2147483842"/>
            <pc:sldLayoutMk cId="187013756" sldId="2147483846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5.355" v="68"/>
          <pc:sldLayoutMkLst>
            <pc:docMk/>
            <pc:sldMasterMk cId="198304278" sldId="2147483842"/>
            <pc:sldLayoutMk cId="3620581744" sldId="2147483847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5.355" v="68"/>
          <pc:sldLayoutMkLst>
            <pc:docMk/>
            <pc:sldMasterMk cId="198304278" sldId="2147483842"/>
            <pc:sldLayoutMk cId="2356613199" sldId="2147483848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5.355" v="68"/>
          <pc:sldLayoutMkLst>
            <pc:docMk/>
            <pc:sldMasterMk cId="198304278" sldId="2147483842"/>
            <pc:sldLayoutMk cId="2171128490" sldId="2147483849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5.355" v="68"/>
          <pc:sldLayoutMkLst>
            <pc:docMk/>
            <pc:sldMasterMk cId="198304278" sldId="2147483842"/>
            <pc:sldLayoutMk cId="1988811923" sldId="2147483850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5.355" v="68"/>
          <pc:sldLayoutMkLst>
            <pc:docMk/>
            <pc:sldMasterMk cId="198304278" sldId="2147483842"/>
            <pc:sldLayoutMk cId="2731917677" sldId="2147483851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5.355" v="68"/>
          <pc:sldLayoutMkLst>
            <pc:docMk/>
            <pc:sldMasterMk cId="198304278" sldId="2147483842"/>
            <pc:sldLayoutMk cId="413639848" sldId="2147483852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5.355" v="68"/>
          <pc:sldLayoutMkLst>
            <pc:docMk/>
            <pc:sldMasterMk cId="198304278" sldId="2147483842"/>
            <pc:sldLayoutMk cId="3460935539" sldId="2147483853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5.355" v="68"/>
          <pc:sldLayoutMkLst>
            <pc:docMk/>
            <pc:sldMasterMk cId="198304278" sldId="2147483842"/>
            <pc:sldLayoutMk cId="4240660533" sldId="2147483854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5.355" v="68"/>
          <pc:sldLayoutMkLst>
            <pc:docMk/>
            <pc:sldMasterMk cId="198304278" sldId="2147483842"/>
            <pc:sldLayoutMk cId="2744414474" sldId="2147483855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5.355" v="68"/>
          <pc:sldLayoutMkLst>
            <pc:docMk/>
            <pc:sldMasterMk cId="198304278" sldId="2147483842"/>
            <pc:sldLayoutMk cId="2610150293" sldId="2147483856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5.355" v="68"/>
          <pc:sldLayoutMkLst>
            <pc:docMk/>
            <pc:sldMasterMk cId="198304278" sldId="2147483842"/>
            <pc:sldLayoutMk cId="779062513" sldId="2147483857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5.355" v="68"/>
          <pc:sldLayoutMkLst>
            <pc:docMk/>
            <pc:sldMasterMk cId="198304278" sldId="2147483842"/>
            <pc:sldLayoutMk cId="4170415319" sldId="2147483858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5.355" v="68"/>
          <pc:sldLayoutMkLst>
            <pc:docMk/>
            <pc:sldMasterMk cId="198304278" sldId="2147483842"/>
            <pc:sldLayoutMk cId="1441905484" sldId="2147483859"/>
          </pc:sldLayoutMkLst>
        </pc:sldLayoutChg>
      </pc:sldMasterChg>
      <pc:sldMasterChg chg="add del addSldLayout delSldLayout modSldLayout">
        <pc:chgData name="Antoine LECROART" userId="S::antoine.lecroart@juleshaag.onmicrosoft.com::828c032d-3717-4ff0-ac10-a70584804773" providerId="AD" clId="Web-{368ADCDE-7171-46E7-AAB4-221100680C7C}" dt="2022-12-05T11:07:43.277" v="67"/>
        <pc:sldMasterMkLst>
          <pc:docMk/>
          <pc:sldMasterMk cId="1237885598" sldId="2147483860"/>
        </pc:sldMasterMkLst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3.277" v="67"/>
          <pc:sldLayoutMkLst>
            <pc:docMk/>
            <pc:sldMasterMk cId="1237885598" sldId="2147483860"/>
            <pc:sldLayoutMk cId="3441452372" sldId="2147483861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3.277" v="67"/>
          <pc:sldLayoutMkLst>
            <pc:docMk/>
            <pc:sldMasterMk cId="1237885598" sldId="2147483860"/>
            <pc:sldLayoutMk cId="3896685290" sldId="2147483862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3.277" v="67"/>
          <pc:sldLayoutMkLst>
            <pc:docMk/>
            <pc:sldMasterMk cId="1237885598" sldId="2147483860"/>
            <pc:sldLayoutMk cId="1534389794" sldId="2147483863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3.277" v="67"/>
          <pc:sldLayoutMkLst>
            <pc:docMk/>
            <pc:sldMasterMk cId="1237885598" sldId="2147483860"/>
            <pc:sldLayoutMk cId="3568319921" sldId="2147483864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3.277" v="67"/>
          <pc:sldLayoutMkLst>
            <pc:docMk/>
            <pc:sldMasterMk cId="1237885598" sldId="2147483860"/>
            <pc:sldLayoutMk cId="4148873983" sldId="2147483865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3.277" v="67"/>
          <pc:sldLayoutMkLst>
            <pc:docMk/>
            <pc:sldMasterMk cId="1237885598" sldId="2147483860"/>
            <pc:sldLayoutMk cId="983782569" sldId="2147483866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3.277" v="67"/>
          <pc:sldLayoutMkLst>
            <pc:docMk/>
            <pc:sldMasterMk cId="1237885598" sldId="2147483860"/>
            <pc:sldLayoutMk cId="4038676482" sldId="2147483867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3.277" v="67"/>
          <pc:sldLayoutMkLst>
            <pc:docMk/>
            <pc:sldMasterMk cId="1237885598" sldId="2147483860"/>
            <pc:sldLayoutMk cId="3904208157" sldId="2147483868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3.277" v="67"/>
          <pc:sldLayoutMkLst>
            <pc:docMk/>
            <pc:sldMasterMk cId="1237885598" sldId="2147483860"/>
            <pc:sldLayoutMk cId="3406286771" sldId="2147483869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3.277" v="67"/>
          <pc:sldLayoutMkLst>
            <pc:docMk/>
            <pc:sldMasterMk cId="1237885598" sldId="2147483860"/>
            <pc:sldLayoutMk cId="2778296921" sldId="2147483870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3.277" v="67"/>
          <pc:sldLayoutMkLst>
            <pc:docMk/>
            <pc:sldMasterMk cId="1237885598" sldId="2147483860"/>
            <pc:sldLayoutMk cId="1582337850" sldId="2147483871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3.277" v="67"/>
          <pc:sldLayoutMkLst>
            <pc:docMk/>
            <pc:sldMasterMk cId="1237885598" sldId="2147483860"/>
            <pc:sldLayoutMk cId="2269843957" sldId="2147483872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3.277" v="67"/>
          <pc:sldLayoutMkLst>
            <pc:docMk/>
            <pc:sldMasterMk cId="1237885598" sldId="2147483860"/>
            <pc:sldLayoutMk cId="1508240120" sldId="2147483873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3.277" v="67"/>
          <pc:sldLayoutMkLst>
            <pc:docMk/>
            <pc:sldMasterMk cId="1237885598" sldId="2147483860"/>
            <pc:sldLayoutMk cId="2223467357" sldId="2147483874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3.277" v="67"/>
          <pc:sldLayoutMkLst>
            <pc:docMk/>
            <pc:sldMasterMk cId="1237885598" sldId="2147483860"/>
            <pc:sldLayoutMk cId="3539267189" sldId="2147483875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3.277" v="67"/>
          <pc:sldLayoutMkLst>
            <pc:docMk/>
            <pc:sldMasterMk cId="1237885598" sldId="2147483860"/>
            <pc:sldLayoutMk cId="2255994198" sldId="2147483876"/>
          </pc:sldLayoutMkLst>
        </pc:sldLayoutChg>
        <pc:sldLayoutChg chg="add del mod replId">
          <pc:chgData name="Antoine LECROART" userId="S::antoine.lecroart@juleshaag.onmicrosoft.com::828c032d-3717-4ff0-ac10-a70584804773" providerId="AD" clId="Web-{368ADCDE-7171-46E7-AAB4-221100680C7C}" dt="2022-12-05T11:07:43.277" v="67"/>
          <pc:sldLayoutMkLst>
            <pc:docMk/>
            <pc:sldMasterMk cId="1237885598" sldId="2147483860"/>
            <pc:sldLayoutMk cId="875502376" sldId="21474838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2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5653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033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42105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4751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4560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4555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3915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9439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1392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1716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704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877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1987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0598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7415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139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50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732" y="22577"/>
            <a:ext cx="8825658" cy="1692693"/>
          </a:xfrm>
        </p:spPr>
        <p:txBody>
          <a:bodyPr>
            <a:normAutofit/>
          </a:bodyPr>
          <a:lstStyle/>
          <a:p>
            <a:r>
              <a:rPr lang="fr-FR" sz="9600" b="1" dirty="0">
                <a:latin typeface="Bahnschrift"/>
                <a:cs typeface="Calibri Light"/>
              </a:rPr>
              <a:t>Le NoSQL</a:t>
            </a:r>
            <a:endParaRPr lang="fr-FR" sz="9600" b="1" dirty="0">
              <a:latin typeface="Bahnschrift"/>
              <a:cs typeface="Rod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4217" y="2679020"/>
            <a:ext cx="11997225" cy="8614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3200">
                <a:cs typeface="Calibri"/>
              </a:rPr>
              <a:t>Not </a:t>
            </a:r>
            <a:r>
              <a:rPr lang="fr-FR" sz="3200" err="1">
                <a:cs typeface="Calibri"/>
              </a:rPr>
              <a:t>Only</a:t>
            </a:r>
            <a:r>
              <a:rPr lang="fr-FR" sz="3200">
                <a:cs typeface="Calibri"/>
              </a:rPr>
              <a:t> </a:t>
            </a:r>
            <a:r>
              <a:rPr lang="fr-FR" sz="3200" err="1">
                <a:cs typeface="Calibri"/>
              </a:rPr>
              <a:t>Structured</a:t>
            </a:r>
            <a:r>
              <a:rPr lang="fr-FR" sz="3200">
                <a:cs typeface="Calibri"/>
              </a:rPr>
              <a:t> </a:t>
            </a:r>
            <a:r>
              <a:rPr lang="fr-FR" sz="3200" err="1">
                <a:cs typeface="Calibri"/>
              </a:rPr>
              <a:t>Query</a:t>
            </a:r>
            <a:r>
              <a:rPr lang="fr-FR" sz="3200">
                <a:cs typeface="Calibri"/>
              </a:rPr>
              <a:t> </a:t>
            </a:r>
            <a:r>
              <a:rPr lang="fr-FR" sz="3200" err="1">
                <a:cs typeface="Calibri"/>
              </a:rPr>
              <a:t>Language</a:t>
            </a:r>
            <a:endParaRPr lang="fr-FR" sz="3200" err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BB2B6F-BF28-1262-9230-75B168C10F95}"/>
              </a:ext>
            </a:extLst>
          </p:cNvPr>
          <p:cNvSpPr txBox="1"/>
          <p:nvPr/>
        </p:nvSpPr>
        <p:spPr>
          <a:xfrm>
            <a:off x="248450" y="5865465"/>
            <a:ext cx="787153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Par Sylvain, </a:t>
            </a:r>
            <a:r>
              <a:rPr lang="fr-FR" dirty="0" err="1"/>
              <a:t>Maxandre</a:t>
            </a:r>
            <a:r>
              <a:rPr lang="fr-FR" dirty="0"/>
              <a:t>, Tom-Lou, Antoine et Ethan</a:t>
            </a:r>
          </a:p>
          <a:p>
            <a:r>
              <a:rPr lang="fr-FR" sz="800" b="1" i="1" dirty="0"/>
              <a:t>       </a:t>
            </a:r>
            <a:r>
              <a:rPr lang="fr-FR" sz="800" b="1" i="1" u="sng" dirty="0"/>
              <a:t>Tous les exemples présentés sont non-exhaustifs.</a:t>
            </a: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BCA6826A-FD7F-CC96-30BA-8050E08F6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19" y="6102585"/>
            <a:ext cx="259645" cy="26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025A56-D368-223B-39BB-514C48A6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Résumé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696CFE-C336-E4D3-A1B1-41A49589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j-lt"/>
                <a:cs typeface="+mj-lt"/>
              </a:rPr>
              <a:t>-Créer pour répondre aux problématiques modernes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-Choix dépendant de l'utilisation 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-Complémentaire au SQL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-En constante évolution/amélioration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7D3D98-6BB5-C762-0600-7D081D6A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A45301-2E56-E0AA-2D1F-8273D57B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7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09C2E4-654D-4ACE-141D-C291B9826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766" y="2373304"/>
            <a:ext cx="8946541" cy="21086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r-FR" sz="3200" dirty="0"/>
              <a:t>Merci de votre attention</a:t>
            </a:r>
          </a:p>
          <a:p>
            <a:pPr marL="0" indent="0" algn="ctr">
              <a:buNone/>
            </a:pPr>
            <a:endParaRPr lang="fr-FR" sz="3200" dirty="0"/>
          </a:p>
          <a:p>
            <a:pPr marL="0" indent="0" algn="ctr">
              <a:buNone/>
            </a:pPr>
            <a:r>
              <a:rPr lang="fr-FR" sz="3200" dirty="0"/>
              <a:t>Avez-vous des remarques ou questions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DD375D-0F53-BFBD-D5B4-D739415C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ACDE83-4B2E-F50F-D343-9AC64014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2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F53BB-213B-856E-08A3-A465D72D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60C333-E87E-2D67-976A-24B88EDCA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23032"/>
            <a:ext cx="8937882" cy="30091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2400" dirty="0"/>
              <a:t>Définition</a:t>
            </a:r>
          </a:p>
          <a:p>
            <a:pPr>
              <a:buClr>
                <a:srgbClr val="8AD0D6"/>
              </a:buClr>
            </a:pPr>
            <a:r>
              <a:rPr lang="fr-FR" sz="2400" dirty="0"/>
              <a:t>Exemple de domaines d'applications</a:t>
            </a:r>
          </a:p>
          <a:p>
            <a:pPr>
              <a:buClr>
                <a:srgbClr val="8AD0D6"/>
              </a:buClr>
            </a:pPr>
            <a:r>
              <a:rPr lang="fr-FR" sz="2400" dirty="0"/>
              <a:t>Mise en œuvre technique (langage, BDD, serveur)</a:t>
            </a:r>
          </a:p>
          <a:p>
            <a:pPr>
              <a:buClr>
                <a:srgbClr val="8AD0D6"/>
              </a:buClr>
            </a:pPr>
            <a:r>
              <a:rPr lang="fr-FR" sz="2400" dirty="0"/>
              <a:t>Types et structures de données les plus souvent utilisées</a:t>
            </a:r>
          </a:p>
          <a:p>
            <a:pPr>
              <a:buClr>
                <a:srgbClr val="8AD0D6"/>
              </a:buClr>
            </a:pPr>
            <a:r>
              <a:rPr lang="fr-FR" sz="2400" dirty="0"/>
              <a:t>Avantages / Inconvénient</a:t>
            </a:r>
          </a:p>
          <a:p>
            <a:pPr>
              <a:buClr>
                <a:srgbClr val="8AD0D6"/>
              </a:buClr>
            </a:pPr>
            <a:r>
              <a:rPr lang="fr-FR" sz="2400" dirty="0"/>
              <a:t>En résumé</a:t>
            </a:r>
          </a:p>
          <a:p>
            <a:pPr marL="0" indent="0">
              <a:buClr>
                <a:srgbClr val="8AD0D6"/>
              </a:buClr>
              <a:buNone/>
            </a:pPr>
            <a:endParaRPr lang="fr-FR" sz="2400" dirty="0"/>
          </a:p>
          <a:p>
            <a:pPr marL="0" indent="0">
              <a:buClr>
                <a:srgbClr val="8AD0D6"/>
              </a:buClr>
              <a:buNone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97C622-67E3-79CE-CA66-E371E7B5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05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F53BB-213B-856E-08A3-A465D72D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97C622-67E3-79CE-CA66-E371E7B5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3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079F5D-3F21-F2A0-2E31-9CC09DE2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18671"/>
            <a:ext cx="8955102" cy="3219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/>
              <a:t>-Not </a:t>
            </a:r>
            <a:r>
              <a:rPr lang="fr-FR" err="1"/>
              <a:t>Only</a:t>
            </a:r>
            <a:r>
              <a:rPr lang="fr-FR"/>
              <a:t>  Structure </a:t>
            </a:r>
            <a:r>
              <a:rPr lang="fr-FR" err="1"/>
              <a:t>Query</a:t>
            </a:r>
            <a:r>
              <a:rPr lang="fr-FR"/>
              <a:t> </a:t>
            </a:r>
            <a:r>
              <a:rPr lang="fr-FR" err="1"/>
              <a:t>Language</a:t>
            </a: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-Crée en 1998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-Données non-structurées (Word, PDF, Graphiques)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-Alternative au SQL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77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AA35C-1F56-90A7-B879-3ADF5C95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146139" cy="1400530"/>
          </a:xfrm>
        </p:spPr>
        <p:txBody>
          <a:bodyPr/>
          <a:lstStyle/>
          <a:p>
            <a:r>
              <a:rPr lang="fr-FR">
                <a:ea typeface="+mj-lt"/>
                <a:cs typeface="+mj-lt"/>
              </a:rPr>
              <a:t>Domaines d'applications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5B8DAA-B3C1-D171-3E74-EC1A0F45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/>
              <a:t>-Marketing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-Catégorisation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-Réseaux Sociaux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-Transports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-Divertissement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F98206-879D-BF00-9147-BC33D470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0FDCDE-7F25-7B17-8944-BB0DA6AA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7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31DC0-B862-92EB-D4E0-D62B2524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Mise en œuvre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55B2F-823F-6E99-7C59-2032DCB9B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874" y="1897541"/>
            <a:ext cx="8929223" cy="3061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j-lt"/>
                <a:cs typeface="+mj-lt"/>
              </a:rPr>
              <a:t>-Marketing -&gt; Amazon </a:t>
            </a:r>
            <a:r>
              <a:rPr lang="fr-FR" dirty="0" err="1">
                <a:ea typeface="+mj-lt"/>
                <a:cs typeface="+mj-lt"/>
              </a:rPr>
              <a:t>SimpleDB</a:t>
            </a:r>
            <a:r>
              <a:rPr lang="fr-FR" dirty="0">
                <a:ea typeface="+mj-lt"/>
                <a:cs typeface="+mj-lt"/>
              </a:rPr>
              <a:t>/Dynamo : analyse du marché</a:t>
            </a:r>
            <a:endParaRPr lang="en-US" dirty="0">
              <a:ea typeface="+mj-lt"/>
              <a:cs typeface="+mj-lt"/>
            </a:endParaRPr>
          </a:p>
          <a:p>
            <a:pPr marL="0" indent="0">
              <a:buNone/>
            </a:pPr>
            <a:endParaRPr lang="fr-FR">
              <a:ea typeface="+mj-lt"/>
              <a:cs typeface="+mj-lt"/>
            </a:endParaRPr>
          </a:p>
          <a:p>
            <a:pPr marL="0" indent="0">
              <a:buNone/>
            </a:pPr>
            <a:r>
              <a:rPr lang="fr-FR" dirty="0">
                <a:ea typeface="+mj-lt"/>
                <a:cs typeface="+mj-lt"/>
              </a:rPr>
              <a:t>-Catégorisation -&gt; </a:t>
            </a:r>
            <a:r>
              <a:rPr lang="fr-FR" dirty="0" err="1">
                <a:ea typeface="+mj-lt"/>
                <a:cs typeface="+mj-lt"/>
              </a:rPr>
              <a:t>CouchDB</a:t>
            </a:r>
            <a:r>
              <a:rPr lang="fr-FR" dirty="0">
                <a:ea typeface="+mj-lt"/>
                <a:cs typeface="+mj-lt"/>
              </a:rPr>
              <a:t>/</a:t>
            </a:r>
            <a:r>
              <a:rPr lang="fr-FR" dirty="0" err="1">
                <a:ea typeface="+mj-lt"/>
                <a:cs typeface="+mj-lt"/>
              </a:rPr>
              <a:t>Riak</a:t>
            </a:r>
            <a:r>
              <a:rPr lang="fr-FR" dirty="0">
                <a:ea typeface="+mj-lt"/>
                <a:cs typeface="+mj-lt"/>
              </a:rPr>
              <a:t> : Content Management System</a:t>
            </a:r>
          </a:p>
          <a:p>
            <a:pPr marL="0" indent="0">
              <a:buNone/>
            </a:pPr>
            <a:endParaRPr lang="fr-FR">
              <a:ea typeface="+mj-lt"/>
              <a:cs typeface="+mj-lt"/>
            </a:endParaRPr>
          </a:p>
          <a:p>
            <a:pPr marL="0" indent="0">
              <a:buNone/>
            </a:pPr>
            <a:r>
              <a:rPr lang="fr-FR" dirty="0">
                <a:ea typeface="+mj-lt"/>
                <a:cs typeface="+mj-lt"/>
              </a:rPr>
              <a:t>-Réseaux Sociaux -&gt; Cassandra/</a:t>
            </a:r>
            <a:r>
              <a:rPr lang="fr-FR" dirty="0" err="1">
                <a:ea typeface="+mj-lt"/>
                <a:cs typeface="+mj-lt"/>
              </a:rPr>
              <a:t>MangoDB</a:t>
            </a:r>
            <a:r>
              <a:rPr lang="fr-FR" dirty="0">
                <a:ea typeface="+mj-lt"/>
                <a:cs typeface="+mj-lt"/>
              </a:rPr>
              <a:t> : recherche texte</a:t>
            </a:r>
            <a:endParaRPr lang="en-US" dirty="0">
              <a:ea typeface="+mj-lt"/>
              <a:cs typeface="+mj-lt"/>
            </a:endParaRPr>
          </a:p>
          <a:p>
            <a:pPr marL="0" indent="0">
              <a:buNone/>
            </a:pPr>
            <a:endParaRPr lang="fr-FR">
              <a:ea typeface="+mj-lt"/>
              <a:cs typeface="+mj-lt"/>
            </a:endParaRPr>
          </a:p>
          <a:p>
            <a:pPr marL="0" indent="0">
              <a:buNone/>
            </a:pPr>
            <a:r>
              <a:rPr lang="fr-FR" dirty="0">
                <a:ea typeface="+mj-lt"/>
                <a:cs typeface="+mj-lt"/>
              </a:rPr>
              <a:t>-Transports -&gt; </a:t>
            </a:r>
            <a:r>
              <a:rPr lang="fr-FR" dirty="0" err="1">
                <a:ea typeface="+mj-lt"/>
                <a:cs typeface="+mj-lt"/>
              </a:rPr>
              <a:t>OrientDB</a:t>
            </a:r>
            <a:r>
              <a:rPr lang="fr-FR" dirty="0">
                <a:ea typeface="+mj-lt"/>
                <a:cs typeface="+mj-lt"/>
              </a:rPr>
              <a:t>/</a:t>
            </a:r>
            <a:r>
              <a:rPr lang="fr-FR" dirty="0" err="1">
                <a:ea typeface="+mj-lt"/>
                <a:cs typeface="+mj-lt"/>
              </a:rPr>
              <a:t>FlockDB</a:t>
            </a:r>
            <a:r>
              <a:rPr lang="fr-FR" dirty="0">
                <a:ea typeface="+mj-lt"/>
                <a:cs typeface="+mj-lt"/>
              </a:rPr>
              <a:t> : logistique</a:t>
            </a:r>
          </a:p>
          <a:p>
            <a:pPr marL="0" indent="0">
              <a:buNone/>
            </a:pPr>
            <a:endParaRPr lang="fr-FR">
              <a:ea typeface="+mj-lt"/>
              <a:cs typeface="+mj-lt"/>
            </a:endParaRPr>
          </a:p>
          <a:p>
            <a:pPr marL="0" indent="0">
              <a:buNone/>
            </a:pPr>
            <a:endParaRPr lang="fr-FR" dirty="0">
              <a:ea typeface="+mj-lt"/>
              <a:cs typeface="+mj-lt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4D7F03-2D1D-3BFE-D921-1AF94D36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9B8872-5ADF-3FCE-3582-8CB1383C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7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66BF6-BA82-EB3D-2E8E-B8FAF27F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396162" cy="766957"/>
          </a:xfrm>
        </p:spPr>
        <p:txBody>
          <a:bodyPr/>
          <a:lstStyle/>
          <a:p>
            <a:r>
              <a:rPr lang="fr-FR">
                <a:ea typeface="+mj-lt"/>
                <a:cs typeface="+mj-lt"/>
              </a:rPr>
              <a:t>Types et structures de données</a:t>
            </a:r>
            <a:br>
              <a:rPr lang="fr-FR">
                <a:ea typeface="+mj-lt"/>
                <a:cs typeface="+mj-lt"/>
              </a:rPr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3A57D2-B7EE-8993-E729-F4E3BFE4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/>
              <a:t>-Images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>
                <a:ea typeface="+mj-lt"/>
                <a:cs typeface="+mj-lt"/>
              </a:rPr>
              <a:t>-Graphiques</a:t>
            </a:r>
          </a:p>
          <a:p>
            <a:pPr marL="0" indent="0">
              <a:buNone/>
            </a:pPr>
            <a:endParaRPr lang="fr-FR">
              <a:ea typeface="+mj-lt"/>
              <a:cs typeface="+mj-lt"/>
            </a:endParaRPr>
          </a:p>
          <a:p>
            <a:pPr marL="0" indent="0">
              <a:buNone/>
            </a:pPr>
            <a:r>
              <a:rPr lang="fr-FR">
                <a:ea typeface="+mj-lt"/>
                <a:cs typeface="+mj-lt"/>
              </a:rPr>
              <a:t>-Documents (Docx, PDF, CSV, JSON ...)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-Données numériques (entier, caractères …)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7F47CB-FFFB-7BFA-FE16-937E8256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D1B3E0-1B4D-666A-DA2C-D4E59433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6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CDA022B-6FB4-4D3F-B7C6-5CE7BEDDF99F}"/>
              </a:ext>
            </a:extLst>
          </p:cNvPr>
          <p:cNvSpPr txBox="1"/>
          <p:nvPr/>
        </p:nvSpPr>
        <p:spPr>
          <a:xfrm>
            <a:off x="1053101" y="1344202"/>
            <a:ext cx="65925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/>
              <a:t>Types de données:</a:t>
            </a:r>
          </a:p>
        </p:txBody>
      </p:sp>
    </p:spTree>
    <p:extLst>
      <p:ext uri="{BB962C8B-B14F-4D97-AF65-F5344CB8AC3E}">
        <p14:creationId xmlns:p14="http://schemas.microsoft.com/office/powerpoint/2010/main" val="23895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66BF6-BA82-EB3D-2E8E-B8FAF27F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396162" cy="766957"/>
          </a:xfrm>
        </p:spPr>
        <p:txBody>
          <a:bodyPr/>
          <a:lstStyle/>
          <a:p>
            <a:r>
              <a:rPr lang="fr-FR">
                <a:ea typeface="+mj-lt"/>
                <a:cs typeface="+mj-lt"/>
              </a:rPr>
              <a:t>Types et structures de données</a:t>
            </a:r>
            <a:br>
              <a:rPr lang="fr-FR">
                <a:ea typeface="+mj-lt"/>
                <a:cs typeface="+mj-lt"/>
              </a:rPr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3A57D2-B7EE-8993-E729-F4E3BFE4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/>
              <a:t>-Clé-valeur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-Orienté document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-Relationnel (comparaison)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-Orienté colonnes/tableaux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7F47CB-FFFB-7BFA-FE16-937E8256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D1B3E0-1B4D-666A-DA2C-D4E59433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7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CDA022B-6FB4-4D3F-B7C6-5CE7BEDDF99F}"/>
              </a:ext>
            </a:extLst>
          </p:cNvPr>
          <p:cNvSpPr txBox="1"/>
          <p:nvPr/>
        </p:nvSpPr>
        <p:spPr>
          <a:xfrm>
            <a:off x="1053101" y="1344202"/>
            <a:ext cx="65925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/>
              <a:t>Structures de données:</a:t>
            </a:r>
          </a:p>
        </p:txBody>
      </p:sp>
    </p:spTree>
    <p:extLst>
      <p:ext uri="{BB962C8B-B14F-4D97-AF65-F5344CB8AC3E}">
        <p14:creationId xmlns:p14="http://schemas.microsoft.com/office/powerpoint/2010/main" val="327969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66BF6-BA82-EB3D-2E8E-B8FAF27F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396162" cy="766957"/>
          </a:xfrm>
        </p:spPr>
        <p:txBody>
          <a:bodyPr/>
          <a:lstStyle/>
          <a:p>
            <a:r>
              <a:rPr lang="fr-FR">
                <a:ea typeface="+mj-lt"/>
                <a:cs typeface="+mj-lt"/>
              </a:rPr>
              <a:t>Avantages et inconvénients</a:t>
            </a:r>
            <a:br>
              <a:rPr lang="fr-FR">
                <a:ea typeface="+mj-lt"/>
                <a:cs typeface="+mj-lt"/>
              </a:rPr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3A57D2-B7EE-8993-E729-F4E3BFE4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ea typeface="+mj-lt"/>
                <a:cs typeface="+mj-lt"/>
              </a:rPr>
              <a:t>-Flexible</a:t>
            </a: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>
                <a:ea typeface="+mj-lt"/>
                <a:cs typeface="+mj-lt"/>
              </a:rPr>
              <a:t>-Rapidité</a:t>
            </a: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-Accessible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-Compatibilité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>
                <a:ea typeface="+mj-lt"/>
                <a:cs typeface="+mj-lt"/>
              </a:rPr>
              <a:t>-Capacité de stockage</a:t>
            </a:r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7F47CB-FFFB-7BFA-FE16-937E8256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D1B3E0-1B4D-666A-DA2C-D4E59433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8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CDA022B-6FB4-4D3F-B7C6-5CE7BEDDF99F}"/>
              </a:ext>
            </a:extLst>
          </p:cNvPr>
          <p:cNvSpPr txBox="1"/>
          <p:nvPr/>
        </p:nvSpPr>
        <p:spPr>
          <a:xfrm>
            <a:off x="1053101" y="1344202"/>
            <a:ext cx="65925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/>
              <a:t>Avantages:</a:t>
            </a:r>
          </a:p>
        </p:txBody>
      </p:sp>
    </p:spTree>
    <p:extLst>
      <p:ext uri="{BB962C8B-B14F-4D97-AF65-F5344CB8AC3E}">
        <p14:creationId xmlns:p14="http://schemas.microsoft.com/office/powerpoint/2010/main" val="59557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66BF6-BA82-EB3D-2E8E-B8FAF27F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396162" cy="766957"/>
          </a:xfrm>
        </p:spPr>
        <p:txBody>
          <a:bodyPr/>
          <a:lstStyle/>
          <a:p>
            <a:r>
              <a:rPr lang="fr-FR">
                <a:ea typeface="+mj-lt"/>
                <a:cs typeface="+mj-lt"/>
              </a:rPr>
              <a:t>Avantages et inconvénients</a:t>
            </a:r>
            <a:br>
              <a:rPr lang="fr-FR">
                <a:ea typeface="+mj-lt"/>
                <a:cs typeface="+mj-lt"/>
              </a:rPr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3A57D2-B7EE-8993-E729-F4E3BFE4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/>
              <a:t>-Non-standardisé 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>
                <a:ea typeface="+mj-lt"/>
                <a:cs typeface="+mj-lt"/>
              </a:rPr>
              <a:t>-Requêtes manuelles</a:t>
            </a:r>
            <a:endParaRPr lang="fr-FR"/>
          </a:p>
          <a:p>
            <a:pPr marL="0" indent="0">
              <a:buNone/>
            </a:pPr>
            <a:endParaRPr lang="fr-FR">
              <a:ea typeface="+mj-lt"/>
              <a:cs typeface="+mj-lt"/>
            </a:endParaRPr>
          </a:p>
          <a:p>
            <a:pPr marL="0" indent="0">
              <a:buNone/>
            </a:pPr>
            <a:r>
              <a:rPr lang="fr-FR">
                <a:ea typeface="+mj-lt"/>
                <a:cs typeface="+mj-lt"/>
              </a:rPr>
              <a:t>-Incompatible avec SQL</a:t>
            </a:r>
            <a:endParaRPr lang="fr-FR"/>
          </a:p>
          <a:p>
            <a:pPr marL="0" indent="0">
              <a:buNone/>
            </a:pPr>
            <a:endParaRPr lang="fr-FR">
              <a:ea typeface="+mj-lt"/>
              <a:cs typeface="+mj-lt"/>
            </a:endParaRPr>
          </a:p>
          <a:p>
            <a:pPr marL="0" indent="0">
              <a:buNone/>
            </a:pPr>
            <a:r>
              <a:rPr lang="fr-FR">
                <a:ea typeface="+mj-lt"/>
                <a:cs typeface="+mj-lt"/>
              </a:rPr>
              <a:t>-Moins fiable et cohérente</a:t>
            </a:r>
            <a:endParaRPr lang="fr-FR"/>
          </a:p>
          <a:p>
            <a:pPr marL="0" indent="0">
              <a:buNone/>
            </a:pPr>
            <a:endParaRPr lang="fr-FR">
              <a:ea typeface="+mj-lt"/>
              <a:cs typeface="+mj-lt"/>
            </a:endParaRPr>
          </a:p>
          <a:p>
            <a:pPr>
              <a:buNone/>
            </a:pPr>
            <a:r>
              <a:rPr lang="fr-FR">
                <a:ea typeface="+mj-lt"/>
                <a:cs typeface="+mj-lt"/>
              </a:rPr>
              <a:t>-Moins de requêtes possibles</a:t>
            </a:r>
          </a:p>
          <a:p>
            <a:pPr marL="0" indent="0">
              <a:buNone/>
            </a:pPr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7F47CB-FFFB-7BFA-FE16-937E8256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D1B3E0-1B4D-666A-DA2C-D4E59433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9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CDA022B-6FB4-4D3F-B7C6-5CE7BEDDF99F}"/>
              </a:ext>
            </a:extLst>
          </p:cNvPr>
          <p:cNvSpPr txBox="1"/>
          <p:nvPr/>
        </p:nvSpPr>
        <p:spPr>
          <a:xfrm>
            <a:off x="1053101" y="1344202"/>
            <a:ext cx="65925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/>
              <a:t>Inconvénients:</a:t>
            </a:r>
          </a:p>
        </p:txBody>
      </p:sp>
    </p:spTree>
    <p:extLst>
      <p:ext uri="{BB962C8B-B14F-4D97-AF65-F5344CB8AC3E}">
        <p14:creationId xmlns:p14="http://schemas.microsoft.com/office/powerpoint/2010/main" val="2485380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11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Ion</vt:lpstr>
      <vt:lpstr>Le NoSQL</vt:lpstr>
      <vt:lpstr>Sommaire</vt:lpstr>
      <vt:lpstr>Définition</vt:lpstr>
      <vt:lpstr>Domaines d'applications</vt:lpstr>
      <vt:lpstr>Mise en œuvre technique</vt:lpstr>
      <vt:lpstr>Types et structures de données </vt:lpstr>
      <vt:lpstr>Types et structures de données </vt:lpstr>
      <vt:lpstr>Avantages et inconvénients </vt:lpstr>
      <vt:lpstr>Avantages et inconvénients </vt:lpstr>
      <vt:lpstr>En Résumé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61</cp:revision>
  <dcterms:created xsi:type="dcterms:W3CDTF">2022-12-05T11:00:45Z</dcterms:created>
  <dcterms:modified xsi:type="dcterms:W3CDTF">2022-12-09T10:24:45Z</dcterms:modified>
</cp:coreProperties>
</file>