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80" r:id="rId2"/>
    <p:sldId id="284" r:id="rId3"/>
    <p:sldId id="285" r:id="rId4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3B6"/>
    <a:srgbClr val="365FA8"/>
    <a:srgbClr val="D9E1F2"/>
    <a:srgbClr val="E6E6E6"/>
    <a:srgbClr val="166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68BCB83-21E6-419D-1E0C-1B9C35B612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163" cy="512763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A343F1-B013-6DA4-16B6-6C843B0E7F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1"/>
            <a:ext cx="3078162" cy="512763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8DACBBEC-30F0-490E-BE76-4269132E1B5D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B8D0A5-D091-6BE9-021E-5B58CAD6B2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721851"/>
            <a:ext cx="3078163" cy="512763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3958D5-2529-0CED-D681-2BD08D0B7C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1"/>
            <a:ext cx="3078162" cy="512763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E027F993-C86F-45DF-9DB9-E1D696F009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11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163" cy="512763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4313" y="1"/>
            <a:ext cx="3078162" cy="512763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709C5C94-D800-409E-BC28-040EB5BC3B71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1200" y="4926014"/>
            <a:ext cx="5683250" cy="4029075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721851"/>
            <a:ext cx="3078163" cy="512763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4313" y="9721851"/>
            <a:ext cx="3078162" cy="512763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A801167E-4A7F-4910-AF38-6CD9D9A955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88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990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743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26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D45037-D782-4AAE-947E-A2D225B6DE11}" type="datetime1">
              <a:rPr lang="fr-FR" smtClean="0"/>
              <a:pPr/>
              <a:t>31/01/2023</a:t>
            </a:fld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3E5DA52-ADFD-488A-BD13-D8FFD859D45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9E30B475-C59A-46EB-FE6D-B8AD16BF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6270" y="6402549"/>
            <a:ext cx="2643861" cy="365125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200"/>
              </a:spcAft>
            </a:pPr>
            <a:r>
              <a:rPr lang="fr-FR" sz="9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ENR-0308 Rapport 3D vétérinaire – Révision A</a:t>
            </a:r>
          </a:p>
          <a:p>
            <a:pPr algn="ctr">
              <a:spcAft>
                <a:spcPts val="200"/>
              </a:spcAft>
            </a:pPr>
            <a:r>
              <a:rPr lang="en-US" sz="900" dirty="0">
                <a:solidFill>
                  <a:srgbClr val="D9E1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ENR-0308 3D veterinary report – Revision A</a:t>
            </a:r>
          </a:p>
        </p:txBody>
      </p:sp>
    </p:spTree>
    <p:extLst>
      <p:ext uri="{BB962C8B-B14F-4D97-AF65-F5344CB8AC3E}">
        <p14:creationId xmlns:p14="http://schemas.microsoft.com/office/powerpoint/2010/main" val="269907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668" y="6380683"/>
            <a:ext cx="1013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CDC4AC-66CD-40D2-8F6B-3E820CD6A411}" type="datetime1">
              <a:rPr lang="fr-FR" smtClean="0"/>
              <a:pPr/>
              <a:t>31/01/2023</a:t>
            </a:fld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3628" y="6390739"/>
            <a:ext cx="511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B19036-DA79-40E9-9BFC-00D1EE49B09C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AD64A3F-FE9D-448A-83CC-CCE8CB27193C}"/>
              </a:ext>
            </a:extLst>
          </p:cNvPr>
          <p:cNvCxnSpPr>
            <a:cxnSpLocks/>
          </p:cNvCxnSpPr>
          <p:nvPr userDrawn="1"/>
        </p:nvCxnSpPr>
        <p:spPr>
          <a:xfrm>
            <a:off x="-1" y="5710060"/>
            <a:ext cx="9154854" cy="0"/>
          </a:xfrm>
          <a:prstGeom prst="line">
            <a:avLst/>
          </a:prstGeom>
          <a:ln w="28575">
            <a:solidFill>
              <a:srgbClr val="1660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C31E750-46B9-4BCF-BBB6-9CAF55FE76F5}"/>
              </a:ext>
            </a:extLst>
          </p:cNvPr>
          <p:cNvCxnSpPr>
            <a:cxnSpLocks/>
          </p:cNvCxnSpPr>
          <p:nvPr userDrawn="1"/>
        </p:nvCxnSpPr>
        <p:spPr>
          <a:xfrm>
            <a:off x="0" y="5794172"/>
            <a:ext cx="9437615" cy="0"/>
          </a:xfrm>
          <a:prstGeom prst="line">
            <a:avLst/>
          </a:prstGeom>
          <a:ln w="28575">
            <a:solidFill>
              <a:srgbClr val="349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E99EBE88-B3F6-CC2E-BCA3-2E2F500498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8" t="34434" r="25154" b="41229"/>
          <a:stretch/>
        </p:blipFill>
        <p:spPr>
          <a:xfrm>
            <a:off x="100669" y="112193"/>
            <a:ext cx="1861298" cy="620432"/>
          </a:xfrm>
          <a:prstGeom prst="rect">
            <a:avLst/>
          </a:prstGeom>
        </p:spPr>
      </p:pic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F637005D-C5BC-102A-E4C7-AFD9464D4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6270" y="6402549"/>
            <a:ext cx="2643861" cy="365125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200"/>
              </a:spcAft>
            </a:pPr>
            <a:r>
              <a:rPr lang="fr-FR" sz="9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ENR-0308 Rapport 3D vétérinaire – Révision A</a:t>
            </a:r>
          </a:p>
          <a:p>
            <a:pPr algn="ctr">
              <a:spcAft>
                <a:spcPts val="200"/>
              </a:spcAft>
            </a:pPr>
            <a:r>
              <a:rPr lang="en-US" sz="900" dirty="0">
                <a:solidFill>
                  <a:srgbClr val="D9E1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ENR-0308 3D veterinary report – Revision A</a:t>
            </a:r>
          </a:p>
        </p:txBody>
      </p:sp>
    </p:spTree>
    <p:extLst>
      <p:ext uri="{BB962C8B-B14F-4D97-AF65-F5344CB8AC3E}">
        <p14:creationId xmlns:p14="http://schemas.microsoft.com/office/powerpoint/2010/main" val="51242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6A95AE-8DEA-4199-A549-FB180898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413-E6D0-43E1-B79C-2FBA29C93A0E}" type="datetime1">
              <a:rPr lang="fr-FR" smtClean="0"/>
              <a:t>31/01/2023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9AB198-1880-4EA4-842D-99D3B705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6270" y="6402549"/>
            <a:ext cx="2643861" cy="365125"/>
          </a:xfrm>
        </p:spPr>
        <p:txBody>
          <a:bodyPr/>
          <a:lstStyle/>
          <a:p>
            <a:pPr algn="ctr">
              <a:spcAft>
                <a:spcPts val="200"/>
              </a:spcAft>
            </a:pPr>
            <a:r>
              <a:rPr lang="fr-FR" sz="9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ENR-0308 Rapport 3D vétérinaire – Révision A</a:t>
            </a:r>
          </a:p>
          <a:p>
            <a:pPr algn="ctr">
              <a:spcAft>
                <a:spcPts val="200"/>
              </a:spcAft>
            </a:pPr>
            <a:r>
              <a:rPr lang="en-US" sz="900" b="0" dirty="0">
                <a:solidFill>
                  <a:srgbClr val="D9E1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ENR-0308 3D veterinary report – Revision 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A826CD-C3FB-46B1-993D-56745971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DA52-ADFD-488A-BD13-D8FFD859D45E}" type="slidenum">
              <a:rPr lang="fr-FR" smtClean="0"/>
              <a:t>1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84E4F63-B11E-C364-B827-5369B4CC84FE}"/>
              </a:ext>
            </a:extLst>
          </p:cNvPr>
          <p:cNvSpPr txBox="1"/>
          <p:nvPr/>
        </p:nvSpPr>
        <p:spPr>
          <a:xfrm>
            <a:off x="214604" y="432219"/>
            <a:ext cx="944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166088"/>
                </a:solidFill>
              </a:rPr>
              <a:t>PATIENT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D879C62-CF25-AD87-5D38-1A18CF9943C1}"/>
              </a:ext>
            </a:extLst>
          </p:cNvPr>
          <p:cNvSpPr txBox="1"/>
          <p:nvPr/>
        </p:nvSpPr>
        <p:spPr>
          <a:xfrm>
            <a:off x="330392" y="1245492"/>
            <a:ext cx="9236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rgbClr val="3493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Récapitulatif de la demande </a:t>
            </a:r>
            <a:r>
              <a:rPr lang="fr-FR" sz="1500" dirty="0">
                <a:solidFill>
                  <a:srgbClr val="365F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1500" dirty="0">
                <a:solidFill>
                  <a:srgbClr val="365F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the request </a:t>
            </a:r>
            <a:r>
              <a:rPr lang="en-US" sz="1500" dirty="0">
                <a:solidFill>
                  <a:srgbClr val="3493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>
              <a:solidFill>
                <a:srgbClr val="3493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D09AC0C-E190-B682-1E31-4B4A62E7D098}"/>
              </a:ext>
            </a:extLst>
          </p:cNvPr>
          <p:cNvSpPr txBox="1"/>
          <p:nvPr/>
        </p:nvSpPr>
        <p:spPr>
          <a:xfrm>
            <a:off x="1113905" y="6029075"/>
            <a:ext cx="3839095" cy="651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Prescripteur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365F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Prescriber 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spcAft>
                <a:spcPts val="200"/>
              </a:spcAft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ID dispositif </a:t>
            </a:r>
            <a:r>
              <a:rPr lang="en-US" sz="1100" dirty="0">
                <a:solidFill>
                  <a:srgbClr val="365F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Device ID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>
              <a:spcAft>
                <a:spcPts val="200"/>
              </a:spcAft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Version </a:t>
            </a:r>
            <a:r>
              <a:rPr lang="fr-FR" sz="1100" dirty="0">
                <a:solidFill>
                  <a:srgbClr val="365F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Version 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68042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27DC40-75D3-28B5-ED41-4B84C680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5037-D782-4AAE-947E-A2D225B6DE11}" type="datetime1">
              <a:rPr lang="fr-FR" smtClean="0"/>
              <a:t>31/01/2023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19C7E2E-1662-400D-15E1-B41AFBAC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DA52-ADFD-488A-BD13-D8FFD859D45E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08BA1154-65BF-0403-BABA-AFF27810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6270" y="6402549"/>
            <a:ext cx="2643861" cy="365125"/>
          </a:xfrm>
        </p:spPr>
        <p:txBody>
          <a:bodyPr/>
          <a:lstStyle/>
          <a:p>
            <a:pPr algn="ctr">
              <a:spcAft>
                <a:spcPts val="200"/>
              </a:spcAft>
            </a:pPr>
            <a:r>
              <a:rPr lang="fr-FR" sz="9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ENR-0308 Rapport 3D vétérinaire – Révision A</a:t>
            </a:r>
          </a:p>
          <a:p>
            <a:pPr algn="ctr">
              <a:spcAft>
                <a:spcPts val="200"/>
              </a:spcAft>
            </a:pPr>
            <a:r>
              <a:rPr lang="en-US" sz="900" b="0" dirty="0">
                <a:solidFill>
                  <a:srgbClr val="D9E1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ENR-0308 3D veterinary report – Revision 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D4CECD4-AD02-CBBE-81E4-27D728A4BB30}"/>
              </a:ext>
            </a:extLst>
          </p:cNvPr>
          <p:cNvSpPr txBox="1"/>
          <p:nvPr/>
        </p:nvSpPr>
        <p:spPr>
          <a:xfrm>
            <a:off x="3766270" y="5257915"/>
            <a:ext cx="5895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500" dirty="0">
                <a:solidFill>
                  <a:srgbClr val="3493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Précisions (vue, coupe…) </a:t>
            </a:r>
            <a:r>
              <a:rPr lang="fr-FR" sz="1500" dirty="0">
                <a:solidFill>
                  <a:srgbClr val="365F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500" dirty="0">
                <a:solidFill>
                  <a:srgbClr val="3493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solidFill>
                  <a:srgbClr val="365F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 (view, section….)</a:t>
            </a:r>
          </a:p>
        </p:txBody>
      </p:sp>
    </p:spTree>
    <p:extLst>
      <p:ext uri="{BB962C8B-B14F-4D97-AF65-F5344CB8AC3E}">
        <p14:creationId xmlns:p14="http://schemas.microsoft.com/office/powerpoint/2010/main" val="341653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27DC40-75D3-28B5-ED41-4B84C680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5037-D782-4AAE-947E-A2D225B6DE11}" type="datetime1">
              <a:rPr lang="fr-FR" smtClean="0"/>
              <a:t>31/01/2023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19C7E2E-1662-400D-15E1-B41AFBAC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DA52-ADFD-488A-BD13-D8FFD859D45E}" type="slidenum">
              <a:rPr lang="fr-FR" smtClean="0"/>
              <a:t>3</a:t>
            </a:fld>
            <a:endParaRPr lang="fr-FR"/>
          </a:p>
        </p:txBody>
      </p:sp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9BA24488-6006-12EA-2EA3-FECB5485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6270" y="6402549"/>
            <a:ext cx="2643861" cy="365125"/>
          </a:xfrm>
        </p:spPr>
        <p:txBody>
          <a:bodyPr/>
          <a:lstStyle/>
          <a:p>
            <a:pPr algn="ctr">
              <a:spcAft>
                <a:spcPts val="200"/>
              </a:spcAft>
            </a:pPr>
            <a:r>
              <a:rPr lang="fr-FR" sz="9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ENR-0308 Rapport 3D vétérinaire – Révision A</a:t>
            </a:r>
          </a:p>
          <a:p>
            <a:pPr algn="ctr">
              <a:spcAft>
                <a:spcPts val="200"/>
              </a:spcAft>
            </a:pPr>
            <a:r>
              <a:rPr lang="en-US" sz="900" b="0" dirty="0">
                <a:solidFill>
                  <a:srgbClr val="D9E1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ENR-0308 3D veterinary report – Revision 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3F9D02-C637-9F7A-BB70-ED6AF9FB18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8"/>
          <a:stretch/>
        </p:blipFill>
        <p:spPr>
          <a:xfrm>
            <a:off x="249436" y="905875"/>
            <a:ext cx="9407126" cy="400710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ABA87C1-4E9A-0F30-C550-E83AD97F2BF5}"/>
              </a:ext>
            </a:extLst>
          </p:cNvPr>
          <p:cNvSpPr txBox="1"/>
          <p:nvPr/>
        </p:nvSpPr>
        <p:spPr>
          <a:xfrm>
            <a:off x="500332" y="5227653"/>
            <a:ext cx="91562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500" dirty="0">
                <a:solidFill>
                  <a:srgbClr val="3493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Longueur des vis donnée </a:t>
            </a:r>
            <a:r>
              <a:rPr lang="fr-FR" sz="1200" dirty="0">
                <a:solidFill>
                  <a:srgbClr val="3493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(diapositive à supprimer si inutile)</a:t>
            </a:r>
            <a:r>
              <a:rPr lang="fr-FR" sz="1500" dirty="0">
                <a:solidFill>
                  <a:srgbClr val="3493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500" dirty="0">
                <a:solidFill>
                  <a:srgbClr val="365F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1500" dirty="0">
                <a:solidFill>
                  <a:srgbClr val="365F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length of screws </a:t>
            </a:r>
            <a:r>
              <a:rPr lang="en-US" sz="1200" dirty="0">
                <a:solidFill>
                  <a:srgbClr val="365F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(slide to delete if unnecessary)</a:t>
            </a:r>
            <a:endParaRPr lang="en-US" sz="1500" dirty="0">
              <a:solidFill>
                <a:srgbClr val="365FA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4688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2169</TotalTime>
  <Words>110</Words>
  <Application>Microsoft Office PowerPoint</Application>
  <PresentationFormat>Format A4 (210 x 297 mm)</PresentationFormat>
  <Paragraphs>34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Justine Royon</cp:lastModifiedBy>
  <cp:revision>176</cp:revision>
  <cp:lastPrinted>2022-06-24T09:09:56Z</cp:lastPrinted>
  <dcterms:created xsi:type="dcterms:W3CDTF">2018-11-20T11:24:48Z</dcterms:created>
  <dcterms:modified xsi:type="dcterms:W3CDTF">2023-01-31T17:36:50Z</dcterms:modified>
</cp:coreProperties>
</file>