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906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7" descr=""/>
          <p:cNvPicPr/>
          <p:nvPr/>
        </p:nvPicPr>
        <p:blipFill>
          <a:blip r:embed="rId2"/>
          <a:srcRect l="0" t="22290" r="0" b="25264"/>
          <a:stretch/>
        </p:blipFill>
        <p:spPr>
          <a:xfrm>
            <a:off x="100800" y="87120"/>
            <a:ext cx="1361880" cy="5850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5709960"/>
            <a:ext cx="9154800" cy="360"/>
          </a:xfrm>
          <a:prstGeom prst="line">
            <a:avLst/>
          </a:prstGeom>
          <a:ln w="28440">
            <a:solidFill>
              <a:srgbClr val="166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5793840"/>
            <a:ext cx="9437400" cy="360"/>
          </a:xfrm>
          <a:prstGeom prst="line">
            <a:avLst/>
          </a:prstGeom>
          <a:ln w="28440">
            <a:solidFill>
              <a:srgbClr val="349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00800" y="6380640"/>
            <a:ext cx="1013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35A257-2C48-4E6B-B6CB-B4B5AC227490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9293760" y="6390720"/>
            <a:ext cx="511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DF71F7-4205-42FA-B86B-506B2BCE4B84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604680" y="6399720"/>
            <a:ext cx="2661840" cy="3646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40BBA85-A263-4E76-BA99-09E16734DE70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9AAC18-8FF3-46CE-B65A-EC49D9A89128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13840" y="6028920"/>
            <a:ext cx="383868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Prescripteur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Prescriber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ID dispositif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Device ID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 :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Version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Version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14560" y="432360"/>
            <a:ext cx="9442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66088"/>
                </a:solidFill>
                <a:latin typeface="Calibri"/>
              </a:rPr>
              <a:t>PATIENT :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330480" y="1245600"/>
            <a:ext cx="9235800" cy="41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Récapitulatif de la demande </a:t>
            </a:r>
            <a:r>
              <a:rPr b="0" lang="fr-FR" sz="1500" spc="-1" strike="noStrike">
                <a:solidFill>
                  <a:srgbClr val="365fa8"/>
                </a:solidFill>
                <a:latin typeface="Arial"/>
              </a:rPr>
              <a:t>/ Summary of the request </a:t>
            </a: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316B60F-FDE9-4660-86CD-A678574F5121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BD9A8C5-A973-4C9D-A956-648E992560F5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5" name="Image 4" descr=""/>
          <p:cNvPicPr/>
          <p:nvPr/>
        </p:nvPicPr>
        <p:blipFill>
          <a:blip r:embed="rId1"/>
          <a:srcRect l="0" t="0" r="0" b="4161"/>
          <a:stretch/>
        </p:blipFill>
        <p:spPr>
          <a:xfrm>
            <a:off x="249480" y="905760"/>
            <a:ext cx="9406800" cy="400680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500400" y="5227560"/>
            <a:ext cx="9155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Longueur des vis donnée </a:t>
            </a:r>
            <a:r>
              <a:rPr b="0" lang="fr-FR" sz="1200" spc="-1" strike="noStrike">
                <a:solidFill>
                  <a:srgbClr val="3493b6"/>
                </a:solidFill>
                <a:latin typeface="Arial"/>
              </a:rPr>
              <a:t>(diapositive à supprimer si inutile)</a:t>
            </a: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 </a:t>
            </a:r>
            <a:r>
              <a:rPr b="0" lang="fr-FR" sz="1500" spc="-1" strike="noStrike">
                <a:solidFill>
                  <a:srgbClr val="365fa8"/>
                </a:solidFill>
                <a:latin typeface="Arial"/>
              </a:rPr>
              <a:t>/ Given length of screws </a:t>
            </a:r>
            <a:r>
              <a:rPr b="0" lang="fr-FR" sz="1200" spc="-1" strike="noStrike">
                <a:solidFill>
                  <a:srgbClr val="365fa8"/>
                </a:solidFill>
                <a:latin typeface="Arial"/>
              </a:rPr>
              <a:t>(slide to delete if unnecessary)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7" name="TextShape 4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2101</TotalTime>
  <Application>LibreOffice/5.4.7.2$Windows_X86_64 LibreOffice_project/c838ef25c16710f8838b1faec480ebba495259d0</Application>
  <Words>110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2018-11-20T11:24:48Z</dcterms:created>
  <dc:creator/>
  <dc:description/>
  <dc:language>fr-FR</dc:language>
  <cp:lastModifiedBy/>
  <cp:lastPrinted>2022-06-24T09:09:56Z</cp:lastPrinted>
  <dcterms:modified xsi:type="dcterms:W3CDTF">2023-05-11T14:34:55Z</dcterms:modified>
  <cp:revision>174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Format A4 (210 x 297 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