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B1F4F-B146-D160-561B-8E491892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4AC094-E3DE-E629-BC73-9ED01B35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08400F-0BC1-843F-CCE9-84203BBF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2BDA5F-073F-3623-AE5C-2CA7299A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EF92B5-E7AD-E48C-09A1-2CB06D0C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36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59D8B-761A-732A-291E-BF2E1599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4E7CBF-7F6B-FD38-5A8C-A22F399A2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AFFD8A-FAB9-D826-7839-D2E40D6C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399F65-049B-C01E-BEAB-F207A5F7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E9A757-026D-49B5-4F41-3F6A4C34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12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CEA3029-793E-7863-BA66-039A81CBC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35248CF-D4B4-8B0F-DD44-D3CD3E1BB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00A055-AB0C-5AFE-3864-BC50689D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ACF9BA-1D7A-5E42-148F-B2C7B042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5E4FA0-4318-7CB6-FB2D-3FE9031E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5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7C8B7-B2AA-3534-B876-223B588B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8CBE44-5F8A-C45B-E3F5-E1F9EC69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0969A7-F3EE-6B51-34A2-B40F6D30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0D3C78-21C3-EDAD-51CF-4C7F3A00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D92E93-4FCD-FD95-F893-CA6F0781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719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011A0-1F44-1A55-A79E-DC982933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885418-1C7F-F602-D399-257A3EF7F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DA6F83-D654-8612-20F2-53D12692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2D52B8-1DCB-7578-F03A-4227603E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B5CC86-478B-4301-2AAC-0707B77C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19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930DE-1CE8-C7F2-7830-A1C8E4D8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326ACB-8161-DC5E-84E4-E58E6A4A9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55F4245-E552-4045-7B34-B47D21FF7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05FBEB-866E-4AC6-2D02-D63A2422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D7301F-3E6C-C830-B4D1-D4999D2B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CB0B5A-86C9-5FAC-9A15-6C39131C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23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3538C-0A5C-BF48-6FEC-76D67252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091C7F-D696-63F8-FAFD-0A4C9755E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F1C781C-C62F-3A41-EF27-49E544CB3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5FF9D2F-131F-861D-30DE-C1B37D828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804DBBC-E4F3-3183-3BE1-A400E39F9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EE0A256-2ED6-AA13-EA75-B6700C2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DC778C-221F-B514-5961-4A8DB3B7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F07E5DC-07D2-5948-A22C-2660798E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585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F0C00-C493-544A-3472-A0A5FF77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A20EE47-969A-E48B-A173-09B4A049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2DCFA55-7555-DA19-FC67-733D9C07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B130180-6CC3-16C9-4CAF-3BA27024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01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D797EAD-AB89-04CD-5126-C879AE27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237B6BB-1AF9-DFB1-5C10-98888EE0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1143129-E962-C804-6B2C-36592B56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67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2FC34-3570-9F52-2D7C-EFD408A7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BE7A9-24C0-B3B1-C34D-98AF2441A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566D41-8278-8F6B-4BC6-E803B1036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766DD8-C6D4-9BD3-C257-9BA0BA50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89C4E71-7CFD-5115-4BF7-A3BFCAD6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D70145-5954-DA93-9756-0FB0D1E6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29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82FDB-8D63-0A1F-C77B-95621199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C33A133-2375-BFB6-F8AD-FFE087158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0EE6167-2FA8-D3D5-8FBC-3178748AF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C448CA-84E6-B438-F333-D1D474C9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9EA259-0107-0508-EBB4-C37C1F66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00818E-98CF-3FC8-18DD-6A2301BC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95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238943D-DF42-B96E-413D-1A82FC46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00F75C-1A89-8B82-EBD8-C0B4A6C4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23ABB5-1109-4618-D1A4-2CBFB854A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1CEB8F-B2D3-4602-B193-BC06AF1D60B6}" type="datetimeFigureOut">
              <a:rPr lang="nl-NL" smtClean="0"/>
              <a:t>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692923-9183-276F-D620-7028BBBAA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323FBE-80A6-9342-4B9A-C6D32B96B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41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6CBB0-11A3-D9C1-8DA8-96DF6D4EA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Karakter Tonen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8E2B0BF-82F1-7908-A202-3DBABC9D9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De kernkwaliteit van de </a:t>
            </a:r>
            <a:r>
              <a:rPr lang="nl-NL" dirty="0" err="1"/>
              <a:t>E-er</a:t>
            </a:r>
            <a:r>
              <a:rPr lang="nl-NL" dirty="0"/>
              <a:t> in het Lab.</a:t>
            </a:r>
          </a:p>
        </p:txBody>
      </p:sp>
    </p:spTree>
    <p:extLst>
      <p:ext uri="{BB962C8B-B14F-4D97-AF65-F5344CB8AC3E}">
        <p14:creationId xmlns:p14="http://schemas.microsoft.com/office/powerpoint/2010/main" val="310195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44521C2A-8230-4E6C-96F7-AF3E501B8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1" y="3462349"/>
            <a:ext cx="2635813" cy="178485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4B37B59F-CABB-52A9-9857-0AFFA649A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38" y="1386042"/>
            <a:ext cx="2826774" cy="138983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C37E8F5-DD8E-47F5-20FE-420F2FD24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781" y="497350"/>
            <a:ext cx="2989928" cy="200899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F3BCCDF-003A-B6B5-4BE2-5ECE3FEA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Karakteriseren -&gt; ID.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952B94-E946-CBA6-2B54-45FB02167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0258"/>
            <a:ext cx="10515600" cy="916704"/>
          </a:xfrm>
        </p:spPr>
        <p:txBody>
          <a:bodyPr/>
          <a:lstStyle/>
          <a:p>
            <a:r>
              <a:rPr lang="nl-NL" dirty="0"/>
              <a:t>Wat is de reactie van de DUT op de input?</a:t>
            </a:r>
          </a:p>
          <a:p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897EEC-71B6-71D1-0944-0FCEB76E41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929" y="1582534"/>
            <a:ext cx="6882089" cy="3014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6004B125-C89B-DBE8-9DC7-5E43DC8BC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0680" y="4055729"/>
            <a:ext cx="3322354" cy="16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91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5CA07-ADAF-31D2-1124-3D2716EA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E-Lab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2335517-288B-F8B2-F76A-F5BC8404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37F1879-D851-2FBD-BE17-4AC279A11B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3"/>
          <a:stretch/>
        </p:blipFill>
        <p:spPr bwMode="auto">
          <a:xfrm>
            <a:off x="1789471" y="1825625"/>
            <a:ext cx="8264826" cy="45471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368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CA0D9A-B565-DF39-F5CC-F2A86C53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Karakteriseren = karakter tonen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4C981EB-EA12-3D61-C6C4-E41BF79E2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Netwerk practicum = netjes werken</a:t>
            </a:r>
          </a:p>
          <a:p>
            <a:r>
              <a:rPr lang="nl-NL" dirty="0"/>
              <a:t>Ambachtelijk handwerk</a:t>
            </a:r>
          </a:p>
          <a:p>
            <a:r>
              <a:rPr lang="nl-NL" dirty="0"/>
              <a:t>Vereist boekhoudkundige instelling student.</a:t>
            </a:r>
          </a:p>
          <a:p>
            <a:r>
              <a:rPr lang="nl-NL" dirty="0"/>
              <a:t>Is snel saai, want herhaling van hetzelfde..</a:t>
            </a:r>
          </a:p>
          <a:p>
            <a:r>
              <a:rPr lang="nl-NL" dirty="0"/>
              <a:t>En daarom nogal foutgevoelig.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159DF7C-AAFE-B55C-8F16-1DD74AA1B5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4170" y="567955"/>
            <a:ext cx="1469804" cy="51740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200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656DAD6-18B8-71D2-2C90-F8F0B3BC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13" y="1341275"/>
            <a:ext cx="8141706" cy="49721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C9A6EC-7E0A-46C8-1135-9663AAE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 eerste twee stappen: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666220-CE85-3B97-F891-93CE2794E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9522"/>
            <a:ext cx="10515600" cy="847879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Hierna gaan begint de eigenlijke  meting </a:t>
            </a:r>
          </a:p>
          <a:p>
            <a:r>
              <a:rPr lang="nl-NL" dirty="0"/>
              <a:t>Daarna de verwerking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9333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30775-A20E-F1B6-0DF5-DAE12188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Maar na 20 jaar wordt het moeizamer en moeizamer…..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BA8844-F050-ABA3-7949-D777D0BE2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EDDF55E-6100-C693-7383-6BDB95CA4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282" y="1862566"/>
            <a:ext cx="7635583" cy="432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70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C4496-32A5-3DC2-6588-F662DFFE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Oude zooi in moderne toepassing?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D13B6-E713-B444-ADEA-5BB275BD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580CC7-C794-086B-93BB-87392E52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44" y="1741436"/>
            <a:ext cx="7940217" cy="475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8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59540-CA1A-2949-F71B-7604F331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Labcontrol</a:t>
            </a:r>
            <a:r>
              <a:rPr lang="nl-NL" dirty="0"/>
              <a:t> = software op student laptop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3801E6-B77D-AFC6-9FA4-13AC5CFD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49AD85-1D4A-0B45-5AC8-E1190B5C8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3787"/>
            <a:ext cx="10496194" cy="20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7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F560D-37BA-8833-CB03-415CD526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Huidige staat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4E6735-1C9F-63D9-8358-2EC72A01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Open software: het staat op </a:t>
            </a:r>
            <a:r>
              <a:rPr lang="nl-NL" dirty="0" err="1"/>
              <a:t>github</a:t>
            </a:r>
            <a:r>
              <a:rPr lang="nl-NL" dirty="0"/>
              <a:t>.</a:t>
            </a:r>
          </a:p>
          <a:p>
            <a:r>
              <a:rPr lang="nl-NL" dirty="0"/>
              <a:t>Basisfunctionaliteit </a:t>
            </a:r>
            <a:r>
              <a:rPr lang="nl-NL" dirty="0" err="1"/>
              <a:t>labapparatuur</a:t>
            </a:r>
            <a:r>
              <a:rPr lang="nl-NL" dirty="0"/>
              <a:t> is </a:t>
            </a:r>
            <a:r>
              <a:rPr lang="nl-NL" dirty="0" err="1"/>
              <a:t>uitgeprogrammeerd</a:t>
            </a:r>
            <a:endParaRPr lang="nl-NL" dirty="0"/>
          </a:p>
          <a:p>
            <a:r>
              <a:rPr lang="nl-NL" dirty="0"/>
              <a:t>Een eerste eenvoudige automatische meting is voorhanden.</a:t>
            </a:r>
          </a:p>
        </p:txBody>
      </p:sp>
    </p:spTree>
    <p:extLst>
      <p:ext uri="{BB962C8B-B14F-4D97-AF65-F5344CB8AC3E}">
        <p14:creationId xmlns:p14="http://schemas.microsoft.com/office/powerpoint/2010/main" val="26638335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116</Words>
  <Application>Microsoft Office PowerPoint</Application>
  <PresentationFormat>Breedbeeld</PresentationFormat>
  <Paragraphs>21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Kantoorthema</vt:lpstr>
      <vt:lpstr>Karakter Tonen</vt:lpstr>
      <vt:lpstr>Karakteriseren -&gt; ID.</vt:lpstr>
      <vt:lpstr>Het E-Lab</vt:lpstr>
      <vt:lpstr>Karakteriseren = karakter tonen</vt:lpstr>
      <vt:lpstr>De eerste twee stappen:</vt:lpstr>
      <vt:lpstr>Maar na 20 jaar wordt het moeizamer en moeizamer…..</vt:lpstr>
      <vt:lpstr>Oude zooi in moderne toepassing?</vt:lpstr>
      <vt:lpstr>Labcontrol = software op student laptop</vt:lpstr>
      <vt:lpstr>Huidige staat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Snijder</dc:creator>
  <cp:lastModifiedBy>Bart Snijder</cp:lastModifiedBy>
  <cp:revision>5</cp:revision>
  <dcterms:created xsi:type="dcterms:W3CDTF">2024-10-07T06:39:54Z</dcterms:created>
  <dcterms:modified xsi:type="dcterms:W3CDTF">2024-10-07T12:43:01Z</dcterms:modified>
</cp:coreProperties>
</file>