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7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10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B1F4F-B146-D160-561B-8E491892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4AC094-E3DE-E629-BC73-9ED01B35D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08400F-0BC1-843F-CCE9-84203BBF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16-2-2025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2BDA5F-073F-3623-AE5C-2CA7299A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EF92B5-E7AD-E48C-09A1-2CB06D0C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36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59D8B-761A-732A-291E-BF2E1599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4E7CBF-7F6B-FD38-5A8C-A22F399A2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AFFD8A-FAB9-D826-7839-D2E40D6C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16-2-2025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399F65-049B-C01E-BEAB-F207A5F7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E9A757-026D-49B5-4F41-3F6A4C34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12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CEA3029-793E-7863-BA66-039A81CBC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35248CF-D4B4-8B0F-DD44-D3CD3E1BB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00A055-AB0C-5AFE-3864-BC50689D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16-2-2025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ACF9BA-1D7A-5E42-148F-B2C7B042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5E4FA0-4318-7CB6-FB2D-3FE9031E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5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7C8B7-B2AA-3534-B876-223B588B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8CBE44-5F8A-C45B-E3F5-E1F9EC69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0969A7-F3EE-6B51-34A2-B40F6D30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16-2-2025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0D3C78-21C3-EDAD-51CF-4C7F3A00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D92E93-4FCD-FD95-F893-CA6F0781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719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011A0-1F44-1A55-A79E-DC982933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885418-1C7F-F602-D399-257A3EF7F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DA6F83-D654-8612-20F2-53D12692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16-2-2025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2D52B8-1DCB-7578-F03A-4227603E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B5CC86-478B-4301-2AAC-0707B77C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919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930DE-1CE8-C7F2-7830-A1C8E4D8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326ACB-8161-DC5E-84E4-E58E6A4A9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55F4245-E552-4045-7B34-B47D21FF7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05FBEB-866E-4AC6-2D02-D63A2422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16-2-2025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2D7301F-3E6C-C830-B4D1-D4999D2B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CB0B5A-86C9-5FAC-9A15-6C39131C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423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3538C-0A5C-BF48-6FEC-76D67252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091C7F-D696-63F8-FAFD-0A4C9755E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F1C781C-C62F-3A41-EF27-49E544CB3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5FF9D2F-131F-861D-30DE-C1B37D828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804DBBC-E4F3-3183-3BE1-A400E39F9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EE0A256-2ED6-AA13-EA75-B6700C2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16-2-2025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DC778C-221F-B514-5961-4A8DB3B7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F07E5DC-07D2-5948-A22C-2660798E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585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F0C00-C493-544A-3472-A0A5FF77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A20EE47-969A-E48B-A173-09B4A049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16-2-2025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2DCFA55-7555-DA19-FC67-733D9C07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B130180-6CC3-16C9-4CAF-3BA27024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301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D797EAD-AB89-04CD-5126-C879AE27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16-2-2025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237B6BB-1AF9-DFB1-5C10-98888EE0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1143129-E962-C804-6B2C-36592B56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867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2FC34-3570-9F52-2D7C-EFD408A7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BE7A9-24C0-B3B1-C34D-98AF2441A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566D41-8278-8F6B-4BC6-E803B1036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D766DD8-C6D4-9BD3-C257-9BA0BA50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16-2-2025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89C4E71-7CFD-5115-4BF7-A3BFCAD6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D70145-5954-DA93-9756-0FB0D1E6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29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82FDB-8D63-0A1F-C77B-95621199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C33A133-2375-BFB6-F8AD-FFE087158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0EE6167-2FA8-D3D5-8FBC-3178748AF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C448CA-84E6-B438-F333-D1D474C9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16-2-2025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9EA259-0107-0508-EBB4-C37C1F66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00818E-98CF-3FC8-18DD-6A2301BC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795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238943D-DF42-B96E-413D-1A82FC46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00F75C-1A89-8B82-EBD8-C0B4A6C4A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23ABB5-1109-4618-D1A4-2CBFB854A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1CEB8F-B2D3-4602-B193-BC06AF1D60B6}" type="datetimeFigureOut">
              <a:rPr lang="nl-NL" smtClean="0"/>
              <a:t>16-2-2025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692923-9183-276F-D620-7028BBBAA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323FBE-80A6-9342-4B9A-C6D32B96B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41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6CBB0-11A3-D9C1-8DA8-96DF6D4EA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Intro </a:t>
            </a:r>
            <a:r>
              <a:rPr lang="nl-NL" dirty="0" err="1"/>
              <a:t>Labcontrol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8E2B0BF-82F1-7908-A202-3DBABC9D9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Bestuur het lab met Python.</a:t>
            </a:r>
          </a:p>
        </p:txBody>
      </p:sp>
    </p:spTree>
    <p:extLst>
      <p:ext uri="{BB962C8B-B14F-4D97-AF65-F5344CB8AC3E}">
        <p14:creationId xmlns:p14="http://schemas.microsoft.com/office/powerpoint/2010/main" val="310195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5CA07-ADAF-31D2-1124-3D2716EA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</a:t>
            </a:r>
            <a:r>
              <a:rPr lang="nl-NL" dirty="0" err="1"/>
              <a:t>labopstelling</a:t>
            </a:r>
            <a:r>
              <a:rPr lang="nl-NL" dirty="0"/>
              <a:t> in T3.62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FBB1EFD6-F967-C2EF-09EF-1A8A852D7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772569"/>
            <a:ext cx="4762500" cy="2457450"/>
          </a:xfr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D37F1879-D851-2FBD-BE17-4AC279A11B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3"/>
          <a:stretch/>
        </p:blipFill>
        <p:spPr bwMode="auto">
          <a:xfrm>
            <a:off x="1789471" y="1825625"/>
            <a:ext cx="8264826" cy="45471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9368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18B6B-3B58-7521-7EB3-CA3F659FA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72CB69-A0B7-D081-2556-850EADBF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</a:t>
            </a:r>
            <a:r>
              <a:rPr lang="nl-NL" dirty="0" err="1"/>
              <a:t>labopstelling</a:t>
            </a:r>
            <a:r>
              <a:rPr lang="nl-NL" dirty="0"/>
              <a:t> in T3.62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2FBDF1D7-6194-2C3E-A977-A130F4CAE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772569"/>
            <a:ext cx="4762500" cy="2457450"/>
          </a:xfr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C83CB1A-C5C9-29A7-DC47-FC32E019FC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3"/>
          <a:stretch/>
        </p:blipFill>
        <p:spPr bwMode="auto">
          <a:xfrm>
            <a:off x="1789471" y="1825625"/>
            <a:ext cx="8264826" cy="45471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CDFC434-C2C6-DC9E-09FB-4D74D9E4D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576" y="2200276"/>
            <a:ext cx="1525805" cy="82511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AADED07-36A0-87B4-57B2-2B65BD072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188" y="2281801"/>
            <a:ext cx="1457471" cy="93373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E46432E-A17D-F1EB-FB17-AF34A28DD4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8" b="18279"/>
          <a:stretch/>
        </p:blipFill>
        <p:spPr>
          <a:xfrm>
            <a:off x="2749865" y="2309445"/>
            <a:ext cx="1713980" cy="783271"/>
          </a:xfrm>
          <a:prstGeom prst="rect">
            <a:avLst/>
          </a:prstGeom>
        </p:spPr>
      </p:pic>
      <p:pic>
        <p:nvPicPr>
          <p:cNvPr id="11" name="Afbeelding 10" descr="Afbeelding met meter, elektronica, machine, tekst&#10;&#10;Automatisch gegenereerde beschrijving">
            <a:extLst>
              <a:ext uri="{FF2B5EF4-FFF2-40B4-BE49-F238E27FC236}">
                <a16:creationId xmlns:a16="http://schemas.microsoft.com/office/drawing/2014/main" id="{4B01C826-99DD-147F-BBE8-0462C6153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904" y="2291633"/>
            <a:ext cx="1378980" cy="92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5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656DAD6-18B8-71D2-2C90-F8F0B3BC1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13" y="1341275"/>
            <a:ext cx="8141706" cy="49721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C9A6EC-7E0A-46C8-1135-9663AAE0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handmatig meting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666220-CE85-3B97-F891-93CE2794E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9522"/>
            <a:ext cx="10515600" cy="847879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Relatief veel werk, herhaling (“saai”), foutgevoelig</a:t>
            </a:r>
          </a:p>
          <a:p>
            <a:r>
              <a:rPr lang="nl-NL" dirty="0"/>
              <a:t>Student gaat gefrustreerd de klas uit: geen idee, verkeerd idee of bang om te vragen</a:t>
            </a: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B331F94-8E3B-87A6-6E04-9332D2FFA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34" y="4379084"/>
            <a:ext cx="1112327" cy="755659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FA93CE4-5E28-5084-AD78-DF32B1ABED25}"/>
              </a:ext>
            </a:extLst>
          </p:cNvPr>
          <p:cNvSpPr txBox="1"/>
          <p:nvPr/>
        </p:nvSpPr>
        <p:spPr>
          <a:xfrm>
            <a:off x="4866968" y="5216781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DUT = Device Under Test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3D4E618-C7AB-0192-DBED-B42343E99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040" y="1690688"/>
            <a:ext cx="1525805" cy="82511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A3A7021-7662-77B3-6502-E835747D28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95" y="1733106"/>
            <a:ext cx="1457471" cy="93373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05B62E60-5C60-4876-0CC0-633BC21E39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8" b="18279"/>
          <a:stretch/>
        </p:blipFill>
        <p:spPr>
          <a:xfrm>
            <a:off x="3298306" y="1728950"/>
            <a:ext cx="1713980" cy="783271"/>
          </a:xfrm>
          <a:prstGeom prst="rect">
            <a:avLst/>
          </a:prstGeom>
        </p:spPr>
      </p:pic>
      <p:pic>
        <p:nvPicPr>
          <p:cNvPr id="10" name="Afbeelding 9" descr="Afbeelding met meter, elektronica, machine, tekst&#10;&#10;Automatisch gegenereerde beschrijving">
            <a:extLst>
              <a:ext uri="{FF2B5EF4-FFF2-40B4-BE49-F238E27FC236}">
                <a16:creationId xmlns:a16="http://schemas.microsoft.com/office/drawing/2014/main" id="{2EB73AE7-FCD8-2697-AD2D-91E5F50105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46" y="1781074"/>
            <a:ext cx="1378980" cy="92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3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61464-C2F9-EC72-C850-96759478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Meetapparatuur: de achterkant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51F60BF-4AD3-7F71-0B85-19C1B45CE92B}"/>
              </a:ext>
            </a:extLst>
          </p:cNvPr>
          <p:cNvSpPr txBox="1">
            <a:spLocks/>
          </p:cNvSpPr>
          <p:nvPr/>
        </p:nvSpPr>
        <p:spPr>
          <a:xfrm>
            <a:off x="489943" y="1546836"/>
            <a:ext cx="59331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nl-NL" dirty="0"/>
              <a:t>Belangrijkste functionele aansluitingen aan de voorkant. </a:t>
            </a:r>
          </a:p>
          <a:p>
            <a:pPr marL="457200" lvl="1" indent="0">
              <a:buNone/>
            </a:pPr>
            <a:r>
              <a:rPr lang="nl-NL" dirty="0"/>
              <a:t>Aansluitingen voor </a:t>
            </a:r>
            <a:r>
              <a:rPr lang="nl-NL" b="1" dirty="0"/>
              <a:t>besturing</a:t>
            </a:r>
            <a:r>
              <a:rPr lang="nl-NL" dirty="0"/>
              <a:t>, diagnose, geheugen </a:t>
            </a:r>
            <a:r>
              <a:rPr lang="nl-NL" dirty="0" err="1"/>
              <a:t>etc</a:t>
            </a:r>
            <a:r>
              <a:rPr lang="nl-NL" dirty="0"/>
              <a:t> aan de achterkant.</a:t>
            </a:r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r>
              <a:rPr lang="nl-NL" dirty="0"/>
              <a:t>Er bestaan speciale aansluitingen voor het kunnen besturen van het apparaat op afstand. Voorbeelden:</a:t>
            </a:r>
          </a:p>
          <a:p>
            <a:pPr lvl="1"/>
            <a:r>
              <a:rPr lang="nl-NL" dirty="0"/>
              <a:t>RJ45 (UTP) netwerk aansluiting</a:t>
            </a:r>
          </a:p>
          <a:p>
            <a:pPr lvl="1"/>
            <a:r>
              <a:rPr lang="nl-NL" dirty="0"/>
              <a:t>USB A aansluiting</a:t>
            </a:r>
          </a:p>
          <a:p>
            <a:pPr lvl="1"/>
            <a:r>
              <a:rPr lang="nl-NL" dirty="0"/>
              <a:t>IEEE 488 of GPIB aansluiting  </a:t>
            </a:r>
          </a:p>
          <a:p>
            <a:pPr lvl="1"/>
            <a:endParaRPr lang="nl-NL" dirty="0"/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ED436533-484C-F9FD-F904-3D118A3AE48E}"/>
              </a:ext>
            </a:extLst>
          </p:cNvPr>
          <p:cNvGrpSpPr/>
          <p:nvPr/>
        </p:nvGrpSpPr>
        <p:grpSpPr>
          <a:xfrm>
            <a:off x="6869716" y="1546836"/>
            <a:ext cx="4876800" cy="2273808"/>
            <a:chOff x="6869716" y="4124737"/>
            <a:chExt cx="4876800" cy="2273808"/>
          </a:xfrm>
        </p:grpSpPr>
        <p:pic>
          <p:nvPicPr>
            <p:cNvPr id="9" name="Afbeelding 8" descr="Afbeelding met elektronica, machine, Elektronische engineering, bedieningspaneel&#10;&#10;Automatisch gegenereerde beschrijving">
              <a:extLst>
                <a:ext uri="{FF2B5EF4-FFF2-40B4-BE49-F238E27FC236}">
                  <a16:creationId xmlns:a16="http://schemas.microsoft.com/office/drawing/2014/main" id="{2D82EDA2-3EA6-67CE-2EF8-B2ACD2FC9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716" y="4124737"/>
              <a:ext cx="4876800" cy="2273808"/>
            </a:xfrm>
            <a:prstGeom prst="rect">
              <a:avLst/>
            </a:prstGeom>
          </p:spPr>
        </p:pic>
        <p:grpSp>
          <p:nvGrpSpPr>
            <p:cNvPr id="6" name="Groep 5">
              <a:extLst>
                <a:ext uri="{FF2B5EF4-FFF2-40B4-BE49-F238E27FC236}">
                  <a16:creationId xmlns:a16="http://schemas.microsoft.com/office/drawing/2014/main" id="{6C3E6F14-6336-79F0-3127-6831BC8821E1}"/>
                </a:ext>
              </a:extLst>
            </p:cNvPr>
            <p:cNvGrpSpPr/>
            <p:nvPr/>
          </p:nvGrpSpPr>
          <p:grpSpPr>
            <a:xfrm>
              <a:off x="7138219" y="5438142"/>
              <a:ext cx="4215580" cy="716852"/>
              <a:chOff x="7138219" y="5438142"/>
              <a:chExt cx="4215580" cy="716852"/>
            </a:xfrm>
          </p:grpSpPr>
          <p:sp>
            <p:nvSpPr>
              <p:cNvPr id="13" name="Ovaal 12">
                <a:extLst>
                  <a:ext uri="{FF2B5EF4-FFF2-40B4-BE49-F238E27FC236}">
                    <a16:creationId xmlns:a16="http://schemas.microsoft.com/office/drawing/2014/main" id="{7AEA500F-63B3-C1BD-1314-B058F4688C73}"/>
                  </a:ext>
                </a:extLst>
              </p:cNvPr>
              <p:cNvSpPr/>
              <p:nvPr/>
            </p:nvSpPr>
            <p:spPr>
              <a:xfrm>
                <a:off x="7138219" y="5521160"/>
                <a:ext cx="599768" cy="51171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" name="Ovaal 13">
                <a:extLst>
                  <a:ext uri="{FF2B5EF4-FFF2-40B4-BE49-F238E27FC236}">
                    <a16:creationId xmlns:a16="http://schemas.microsoft.com/office/drawing/2014/main" id="{015E6659-26A7-4B65-63B8-D926D6B26F2A}"/>
                  </a:ext>
                </a:extLst>
              </p:cNvPr>
              <p:cNvSpPr/>
              <p:nvPr/>
            </p:nvSpPr>
            <p:spPr>
              <a:xfrm>
                <a:off x="7624915" y="5438142"/>
                <a:ext cx="599768" cy="511713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" name="Ovaal 14">
                <a:extLst>
                  <a:ext uri="{FF2B5EF4-FFF2-40B4-BE49-F238E27FC236}">
                    <a16:creationId xmlns:a16="http://schemas.microsoft.com/office/drawing/2014/main" id="{1E2D14CF-B833-A6CC-7622-4FE890CCCA18}"/>
                  </a:ext>
                </a:extLst>
              </p:cNvPr>
              <p:cNvSpPr/>
              <p:nvPr/>
            </p:nvSpPr>
            <p:spPr>
              <a:xfrm>
                <a:off x="10038734" y="5509205"/>
                <a:ext cx="1315065" cy="645789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DF08AAEB-F8C9-5814-9FF7-E21C3F3E1C8E}"/>
              </a:ext>
            </a:extLst>
          </p:cNvPr>
          <p:cNvSpPr/>
          <p:nvPr/>
        </p:nvSpPr>
        <p:spPr>
          <a:xfrm rot="15920045">
            <a:off x="6762765" y="4202115"/>
            <a:ext cx="1544498" cy="2405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Pijl: rechts 7">
            <a:extLst>
              <a:ext uri="{FF2B5EF4-FFF2-40B4-BE49-F238E27FC236}">
                <a16:creationId xmlns:a16="http://schemas.microsoft.com/office/drawing/2014/main" id="{1F42CFCF-4253-25D2-E672-05D17DB523D4}"/>
              </a:ext>
            </a:extLst>
          </p:cNvPr>
          <p:cNvSpPr/>
          <p:nvPr/>
        </p:nvSpPr>
        <p:spPr>
          <a:xfrm rot="13587902">
            <a:off x="7874642" y="3926198"/>
            <a:ext cx="1544498" cy="24054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C8BA9BD8-BA72-EFC1-DFC6-A11B0DB1E1FD}"/>
              </a:ext>
            </a:extLst>
          </p:cNvPr>
          <p:cNvSpPr txBox="1"/>
          <p:nvPr/>
        </p:nvSpPr>
        <p:spPr>
          <a:xfrm>
            <a:off x="7932089" y="4715716"/>
            <a:ext cx="2485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USB A aansluiting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A9FBABD6-C747-B518-20A7-555CE239EC91}"/>
              </a:ext>
            </a:extLst>
          </p:cNvPr>
          <p:cNvSpPr txBox="1"/>
          <p:nvPr/>
        </p:nvSpPr>
        <p:spPr>
          <a:xfrm>
            <a:off x="10686336" y="5177250"/>
            <a:ext cx="171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IEEE 488 </a:t>
            </a:r>
          </a:p>
        </p:txBody>
      </p:sp>
      <p:sp>
        <p:nvSpPr>
          <p:cNvPr id="22" name="Pijl: rechts 21">
            <a:extLst>
              <a:ext uri="{FF2B5EF4-FFF2-40B4-BE49-F238E27FC236}">
                <a16:creationId xmlns:a16="http://schemas.microsoft.com/office/drawing/2014/main" id="{F2180D18-1C53-DEC0-AA69-912DE9DD12C8}"/>
              </a:ext>
            </a:extLst>
          </p:cNvPr>
          <p:cNvSpPr/>
          <p:nvPr/>
        </p:nvSpPr>
        <p:spPr>
          <a:xfrm rot="14982700">
            <a:off x="10307809" y="4229068"/>
            <a:ext cx="1544498" cy="24054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6981F18-4859-C778-4FCD-D190CA8E1C78}"/>
              </a:ext>
            </a:extLst>
          </p:cNvPr>
          <p:cNvSpPr txBox="1"/>
          <p:nvPr/>
        </p:nvSpPr>
        <p:spPr>
          <a:xfrm>
            <a:off x="6869716" y="5189805"/>
            <a:ext cx="2485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Netwerk </a:t>
            </a:r>
          </a:p>
          <a:p>
            <a:pPr lvl="1"/>
            <a:r>
              <a:rPr lang="nl-NL" dirty="0"/>
              <a:t>aansluiting</a:t>
            </a:r>
          </a:p>
        </p:txBody>
      </p:sp>
    </p:spTree>
    <p:extLst>
      <p:ext uri="{BB962C8B-B14F-4D97-AF65-F5344CB8AC3E}">
        <p14:creationId xmlns:p14="http://schemas.microsoft.com/office/powerpoint/2010/main" val="114827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F685A-9042-C641-A01C-4274268E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VISA = kern </a:t>
            </a:r>
            <a:r>
              <a:rPr lang="nl-NL" dirty="0" err="1"/>
              <a:t>labcontrol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B1A30C-17C6-4AAD-A067-CBB845FF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22" y="1406013"/>
            <a:ext cx="10515600" cy="4918434"/>
          </a:xfrm>
        </p:spPr>
        <p:txBody>
          <a:bodyPr>
            <a:normAutofit/>
          </a:bodyPr>
          <a:lstStyle/>
          <a:p>
            <a:r>
              <a:rPr lang="nl-NL" dirty="0"/>
              <a:t>Geautomatiseerd meten en testen is oud en bestaat vaak uit:</a:t>
            </a:r>
          </a:p>
          <a:p>
            <a:pPr lvl="1"/>
            <a:r>
              <a:rPr lang="nl-NL" dirty="0"/>
              <a:t>Een (meet)controller</a:t>
            </a:r>
          </a:p>
          <a:p>
            <a:pPr lvl="1"/>
            <a:r>
              <a:rPr lang="nl-NL" dirty="0"/>
              <a:t>Bestuurbare meetapparatuur.</a:t>
            </a:r>
          </a:p>
          <a:p>
            <a:pPr lvl="1"/>
            <a:r>
              <a:rPr lang="nl-NL" dirty="0" err="1"/>
              <a:t>Interconnect</a:t>
            </a:r>
            <a:r>
              <a:rPr lang="nl-NL" dirty="0"/>
              <a:t> tussen apparaten, meestal een </a:t>
            </a:r>
            <a:r>
              <a:rPr lang="nl-NL" dirty="0" err="1"/>
              <a:t>bussysteem</a:t>
            </a:r>
            <a:r>
              <a:rPr lang="nl-NL" dirty="0"/>
              <a:t>. (uitleggen?)</a:t>
            </a:r>
          </a:p>
          <a:p>
            <a:r>
              <a:rPr lang="nl-NL" dirty="0"/>
              <a:t>Bijvoorbeeld: IEEE 488. Oud, bewezen en stabiel: </a:t>
            </a:r>
          </a:p>
          <a:p>
            <a:pPr lvl="1"/>
            <a:r>
              <a:rPr lang="nl-NL" dirty="0"/>
              <a:t>“Standard Digital Interface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Programmable</a:t>
            </a:r>
            <a:r>
              <a:rPr lang="nl-NL" dirty="0"/>
              <a:t> Instrumentation”</a:t>
            </a:r>
          </a:p>
          <a:p>
            <a:pPr lvl="1"/>
            <a:r>
              <a:rPr lang="nl-NL" dirty="0"/>
              <a:t>IEEE standaard (1975) van GPIB  </a:t>
            </a:r>
          </a:p>
          <a:p>
            <a:r>
              <a:rPr lang="nl-NL" dirty="0"/>
              <a:t>National Instrument (NI): VISA = Virtual Instrument System Architecture </a:t>
            </a:r>
          </a:p>
          <a:p>
            <a:pPr lvl="1"/>
            <a:r>
              <a:rPr lang="nl-NL" dirty="0"/>
              <a:t>NI heeft zo’n beetje alle </a:t>
            </a:r>
            <a:r>
              <a:rPr lang="nl-NL" dirty="0" err="1"/>
              <a:t>meetbussystemen</a:t>
            </a:r>
            <a:r>
              <a:rPr lang="nl-NL" dirty="0"/>
              <a:t> (op)gekocht</a:t>
            </a:r>
          </a:p>
          <a:p>
            <a:pPr lvl="1"/>
            <a:r>
              <a:rPr lang="nl-NL" dirty="0"/>
              <a:t>VISA is een uniforme interface voor al die verschillende bussen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814EB25-DB23-2E70-AA78-5E6B4BD442CE}"/>
              </a:ext>
            </a:extLst>
          </p:cNvPr>
          <p:cNvSpPr txBox="1"/>
          <p:nvPr/>
        </p:nvSpPr>
        <p:spPr>
          <a:xfrm>
            <a:off x="322006" y="6461476"/>
            <a:ext cx="10933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GPIB: General </a:t>
            </a:r>
            <a:r>
              <a:rPr lang="nl-NL" dirty="0" err="1"/>
              <a:t>Purpose</a:t>
            </a:r>
            <a:r>
              <a:rPr lang="nl-NL" dirty="0"/>
              <a:t> Instrument Bus. Ontwikkeld door HP na 1960. Dit deel van HP heet inmiddels </a:t>
            </a:r>
            <a:r>
              <a:rPr lang="nl-NL" dirty="0" err="1"/>
              <a:t>Keysight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3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C4496-32A5-3DC2-6588-F662DFFE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Oude zooi in moderne toepassing?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6D13B6-E713-B444-ADEA-5BB275BD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=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3580CC7-C794-086B-93BB-87392E52E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44" y="1741436"/>
            <a:ext cx="7940217" cy="475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8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59540-CA1A-2949-F71B-7604F331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Labcontrol</a:t>
            </a:r>
            <a:r>
              <a:rPr lang="nl-NL" dirty="0"/>
              <a:t> = software op student laptop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3801E6-B77D-AFC6-9FA4-13AC5CFD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D49AD85-1D4A-0B45-5AC8-E1190B5C8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3787"/>
            <a:ext cx="10496194" cy="20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7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F560D-37BA-8833-CB03-415CD526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Huidige staat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4E6735-1C9F-63D9-8358-2EC72A01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Open software: het staat op </a:t>
            </a:r>
            <a:r>
              <a:rPr lang="nl-NL" dirty="0" err="1"/>
              <a:t>github</a:t>
            </a:r>
            <a:r>
              <a:rPr lang="nl-NL" dirty="0"/>
              <a:t>.</a:t>
            </a:r>
          </a:p>
          <a:p>
            <a:r>
              <a:rPr lang="nl-NL" dirty="0"/>
              <a:t>Basisfunctionaliteit </a:t>
            </a:r>
            <a:r>
              <a:rPr lang="nl-NL" dirty="0" err="1"/>
              <a:t>labapparatuur</a:t>
            </a:r>
            <a:r>
              <a:rPr lang="nl-NL" dirty="0"/>
              <a:t> is </a:t>
            </a:r>
            <a:r>
              <a:rPr lang="nl-NL" dirty="0" err="1"/>
              <a:t>uitgeprogrammeerd</a:t>
            </a:r>
            <a:endParaRPr lang="nl-NL" dirty="0"/>
          </a:p>
          <a:p>
            <a:r>
              <a:rPr lang="nl-NL" dirty="0"/>
              <a:t>Een eerste eenvoudige automatische meting is voorhanden.</a:t>
            </a:r>
          </a:p>
        </p:txBody>
      </p:sp>
    </p:spTree>
    <p:extLst>
      <p:ext uri="{BB962C8B-B14F-4D97-AF65-F5344CB8AC3E}">
        <p14:creationId xmlns:p14="http://schemas.microsoft.com/office/powerpoint/2010/main" val="26638335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8287</TotalTime>
  <Words>257</Words>
  <Application>Microsoft Office PowerPoint</Application>
  <PresentationFormat>Breedbeeld</PresentationFormat>
  <Paragraphs>40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Kantoorthema</vt:lpstr>
      <vt:lpstr>Intro Labcontrol</vt:lpstr>
      <vt:lpstr>Een labopstelling in T3.62</vt:lpstr>
      <vt:lpstr>Een labopstelling in T3.62</vt:lpstr>
      <vt:lpstr>Een handmatig meting</vt:lpstr>
      <vt:lpstr>Meetapparatuur: de achterkant</vt:lpstr>
      <vt:lpstr>VISA = kern labcontrol </vt:lpstr>
      <vt:lpstr>Oude zooi in moderne toepassing?</vt:lpstr>
      <vt:lpstr>Labcontrol = software op student laptop</vt:lpstr>
      <vt:lpstr>Huidige staat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 Snijder</dc:creator>
  <cp:lastModifiedBy>Bart Snijder</cp:lastModifiedBy>
  <cp:revision>16</cp:revision>
  <dcterms:created xsi:type="dcterms:W3CDTF">2024-10-07T06:39:54Z</dcterms:created>
  <dcterms:modified xsi:type="dcterms:W3CDTF">2025-02-17T16:53:23Z</dcterms:modified>
</cp:coreProperties>
</file>