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4"/>
  </p:sldMasterIdLst>
  <p:notesMasterIdLst>
    <p:notesMasterId r:id="rId15"/>
  </p:notesMasterIdLst>
  <p:sldIdLst>
    <p:sldId id="258" r:id="rId5"/>
    <p:sldId id="283" r:id="rId6"/>
    <p:sldId id="261" r:id="rId7"/>
    <p:sldId id="267" r:id="rId8"/>
    <p:sldId id="262" r:id="rId9"/>
    <p:sldId id="280" r:id="rId10"/>
    <p:sldId id="284" r:id="rId11"/>
    <p:sldId id="281" r:id="rId12"/>
    <p:sldId id="282" r:id="rId13"/>
    <p:sldId id="279" r:id="rId14"/>
  </p:sldIdLst>
  <p:sldSz cx="9144000" cy="5143500" type="screen16x9"/>
  <p:notesSz cx="6858000" cy="9144000"/>
  <p:embeddedFontLst>
    <p:embeddedFont>
      <p:font typeface="Gudea" panose="02000000000000000000" pitchFamily="2" charset="0"/>
      <p:regular r:id="rId16"/>
      <p:bold r:id="rId17"/>
      <p:italic r:id="rId18"/>
    </p:embeddedFont>
    <p:embeddedFont>
      <p:font typeface="Permanent Marker" panose="020B0604020202020204" charset="0"/>
      <p:regular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2BE52E-9039-40DA-A47A-3ED643DDEF44}" v="61" dt="2019-08-28T09:10:56.073"/>
  </p1510:revLst>
</p1510:revInfo>
</file>

<file path=ppt/tableStyles.xml><?xml version="1.0" encoding="utf-8"?>
<a:tblStyleLst xmlns:a="http://schemas.openxmlformats.org/drawingml/2006/main" def="{AF9C289D-80BC-4AFD-8C45-2E6B9C102605}">
  <a:tblStyle styleId="{AF9C289D-80BC-4AFD-8C45-2E6B9C1026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ภูพาน   ผลแก้ว" userId="02dfd3c5-7812-4d20-a239-bae8e90eb323" providerId="ADAL" clId="{DA2BE52E-9039-40DA-A47A-3ED643DDEF44}"/>
    <pc:docChg chg="custSel addSld delSld modSld sldOrd">
      <pc:chgData name="ภูพาน   ผลแก้ว" userId="02dfd3c5-7812-4d20-a239-bae8e90eb323" providerId="ADAL" clId="{DA2BE52E-9039-40DA-A47A-3ED643DDEF44}" dt="2019-08-28T09:17:51.734" v="396" actId="2696"/>
      <pc:docMkLst>
        <pc:docMk/>
      </pc:docMkLst>
      <pc:sldChg chg="modSp">
        <pc:chgData name="ภูพาน   ผลแก้ว" userId="02dfd3c5-7812-4d20-a239-bae8e90eb323" providerId="ADAL" clId="{DA2BE52E-9039-40DA-A47A-3ED643DDEF44}" dt="2019-08-28T03:24:19.635" v="132" actId="20577"/>
        <pc:sldMkLst>
          <pc:docMk/>
          <pc:sldMk cId="0" sldId="258"/>
        </pc:sldMkLst>
        <pc:spChg chg="mod">
          <ac:chgData name="ภูพาน   ผลแก้ว" userId="02dfd3c5-7812-4d20-a239-bae8e90eb323" providerId="ADAL" clId="{DA2BE52E-9039-40DA-A47A-3ED643DDEF44}" dt="2019-08-28T03:24:19.635" v="132" actId="20577"/>
          <ac:spMkLst>
            <pc:docMk/>
            <pc:sldMk cId="0" sldId="258"/>
            <ac:spMk id="84" creationId="{00000000-0000-0000-0000-000000000000}"/>
          </ac:spMkLst>
        </pc:spChg>
      </pc:sldChg>
      <pc:sldChg chg="modSp">
        <pc:chgData name="ภูพาน   ผลแก้ว" userId="02dfd3c5-7812-4d20-a239-bae8e90eb323" providerId="ADAL" clId="{DA2BE52E-9039-40DA-A47A-3ED643DDEF44}" dt="2019-08-28T07:58:07.178" v="207" actId="20577"/>
        <pc:sldMkLst>
          <pc:docMk/>
          <pc:sldMk cId="0" sldId="261"/>
        </pc:sldMkLst>
        <pc:spChg chg="mod">
          <ac:chgData name="ภูพาน   ผลแก้ว" userId="02dfd3c5-7812-4d20-a239-bae8e90eb323" providerId="ADAL" clId="{DA2BE52E-9039-40DA-A47A-3ED643DDEF44}" dt="2019-08-28T07:58:07.178" v="207" actId="20577"/>
          <ac:spMkLst>
            <pc:docMk/>
            <pc:sldMk cId="0" sldId="261"/>
            <ac:spMk id="104" creationId="{00000000-0000-0000-0000-000000000000}"/>
          </ac:spMkLst>
        </pc:spChg>
      </pc:sldChg>
      <pc:sldChg chg="modSp">
        <pc:chgData name="ภูพาน   ผลแก้ว" userId="02dfd3c5-7812-4d20-a239-bae8e90eb323" providerId="ADAL" clId="{DA2BE52E-9039-40DA-A47A-3ED643DDEF44}" dt="2019-08-28T06:09:59.353" v="170" actId="313"/>
        <pc:sldMkLst>
          <pc:docMk/>
          <pc:sldMk cId="0" sldId="267"/>
        </pc:sldMkLst>
        <pc:spChg chg="mod">
          <ac:chgData name="ภูพาน   ผลแก้ว" userId="02dfd3c5-7812-4d20-a239-bae8e90eb323" providerId="ADAL" clId="{DA2BE52E-9039-40DA-A47A-3ED643DDEF44}" dt="2019-08-27T19:37:55.571" v="35" actId="120"/>
          <ac:spMkLst>
            <pc:docMk/>
            <pc:sldMk cId="0" sldId="267"/>
            <ac:spMk id="149" creationId="{00000000-0000-0000-0000-000000000000}"/>
          </ac:spMkLst>
        </pc:spChg>
        <pc:spChg chg="mod">
          <ac:chgData name="ภูพาน   ผลแก้ว" userId="02dfd3c5-7812-4d20-a239-bae8e90eb323" providerId="ADAL" clId="{DA2BE52E-9039-40DA-A47A-3ED643DDEF44}" dt="2019-08-28T06:09:59.353" v="170" actId="313"/>
          <ac:spMkLst>
            <pc:docMk/>
            <pc:sldMk cId="0" sldId="267"/>
            <ac:spMk id="150" creationId="{00000000-0000-0000-0000-000000000000}"/>
          </ac:spMkLst>
        </pc:spChg>
      </pc:sldChg>
      <pc:sldChg chg="modSp setBg">
        <pc:chgData name="ภูพาน   ผลแก้ว" userId="02dfd3c5-7812-4d20-a239-bae8e90eb323" providerId="ADAL" clId="{DA2BE52E-9039-40DA-A47A-3ED643DDEF44}" dt="2019-08-28T03:44:46.418" v="154" actId="20577"/>
        <pc:sldMkLst>
          <pc:docMk/>
          <pc:sldMk cId="0" sldId="279"/>
        </pc:sldMkLst>
        <pc:spChg chg="mod">
          <ac:chgData name="ภูพาน   ผลแก้ว" userId="02dfd3c5-7812-4d20-a239-bae8e90eb323" providerId="ADAL" clId="{DA2BE52E-9039-40DA-A47A-3ED643DDEF44}" dt="2019-08-28T03:44:46.418" v="154" actId="20577"/>
          <ac:spMkLst>
            <pc:docMk/>
            <pc:sldMk cId="0" sldId="279"/>
            <ac:spMk id="287" creationId="{00000000-0000-0000-0000-000000000000}"/>
          </ac:spMkLst>
        </pc:spChg>
      </pc:sldChg>
      <pc:sldChg chg="addSp modSp">
        <pc:chgData name="ภูพาน   ผลแก้ว" userId="02dfd3c5-7812-4d20-a239-bae8e90eb323" providerId="ADAL" clId="{DA2BE52E-9039-40DA-A47A-3ED643DDEF44}" dt="2019-08-28T09:11:12.265" v="380" actId="20577"/>
        <pc:sldMkLst>
          <pc:docMk/>
          <pc:sldMk cId="1945679887" sldId="280"/>
        </pc:sldMkLst>
        <pc:spChg chg="add mod">
          <ac:chgData name="ภูพาน   ผลแก้ว" userId="02dfd3c5-7812-4d20-a239-bae8e90eb323" providerId="ADAL" clId="{DA2BE52E-9039-40DA-A47A-3ED643DDEF44}" dt="2019-08-28T09:11:12.265" v="380" actId="20577"/>
          <ac:spMkLst>
            <pc:docMk/>
            <pc:sldMk cId="1945679887" sldId="280"/>
            <ac:spMk id="32" creationId="{D992623D-DCD3-4101-9289-2C7F03FE301E}"/>
          </ac:spMkLst>
        </pc:spChg>
        <pc:spChg chg="add mod">
          <ac:chgData name="ภูพาน   ผลแก้ว" userId="02dfd3c5-7812-4d20-a239-bae8e90eb323" providerId="ADAL" clId="{DA2BE52E-9039-40DA-A47A-3ED643DDEF44}" dt="2019-08-28T03:22:04.907" v="90" actId="1076"/>
          <ac:spMkLst>
            <pc:docMk/>
            <pc:sldMk cId="1945679887" sldId="280"/>
            <ac:spMk id="34" creationId="{A7A70C1A-8FA2-4896-9993-FB69C4F8BB1E}"/>
          </ac:spMkLst>
        </pc:spChg>
        <pc:cxnChg chg="add mod">
          <ac:chgData name="ภูพาน   ผลแก้ว" userId="02dfd3c5-7812-4d20-a239-bae8e90eb323" providerId="ADAL" clId="{DA2BE52E-9039-40DA-A47A-3ED643DDEF44}" dt="2019-08-28T03:22:08.905" v="91" actId="14100"/>
          <ac:cxnSpMkLst>
            <pc:docMk/>
            <pc:sldMk cId="1945679887" sldId="280"/>
            <ac:cxnSpMk id="28" creationId="{71AA0DFC-7688-411F-A14C-F3995751E2C4}"/>
          </ac:cxnSpMkLst>
        </pc:cxnChg>
        <pc:cxnChg chg="add mod">
          <ac:chgData name="ภูพาน   ผลแก้ว" userId="02dfd3c5-7812-4d20-a239-bae8e90eb323" providerId="ADAL" clId="{DA2BE52E-9039-40DA-A47A-3ED643DDEF44}" dt="2019-08-28T03:22:12.504" v="92" actId="14100"/>
          <ac:cxnSpMkLst>
            <pc:docMk/>
            <pc:sldMk cId="1945679887" sldId="280"/>
            <ac:cxnSpMk id="30" creationId="{8E16CF4C-673C-48DB-9340-5344731122FC}"/>
          </ac:cxnSpMkLst>
        </pc:cxnChg>
      </pc:sldChg>
      <pc:sldChg chg="addSp delSp modSp ord">
        <pc:chgData name="ภูพาน   ผลแก้ว" userId="02dfd3c5-7812-4d20-a239-bae8e90eb323" providerId="ADAL" clId="{DA2BE52E-9039-40DA-A47A-3ED643DDEF44}" dt="2019-08-28T09:12:06.865" v="395" actId="20577"/>
        <pc:sldMkLst>
          <pc:docMk/>
          <pc:sldMk cId="2148488150" sldId="281"/>
        </pc:sldMkLst>
        <pc:spChg chg="mod">
          <ac:chgData name="ภูพาน   ผลแก้ว" userId="02dfd3c5-7812-4d20-a239-bae8e90eb323" providerId="ADAL" clId="{DA2BE52E-9039-40DA-A47A-3ED643DDEF44}" dt="2019-08-28T03:22:53.234" v="125"/>
          <ac:spMkLst>
            <pc:docMk/>
            <pc:sldMk cId="2148488150" sldId="281"/>
            <ac:spMk id="2" creationId="{1E6228DC-31D9-40B0-9724-43E140D65153}"/>
          </ac:spMkLst>
        </pc:spChg>
        <pc:spChg chg="mod">
          <ac:chgData name="ภูพาน   ผลแก้ว" userId="02dfd3c5-7812-4d20-a239-bae8e90eb323" providerId="ADAL" clId="{DA2BE52E-9039-40DA-A47A-3ED643DDEF44}" dt="2019-08-28T09:12:06.865" v="395" actId="20577"/>
          <ac:spMkLst>
            <pc:docMk/>
            <pc:sldMk cId="2148488150" sldId="281"/>
            <ac:spMk id="17" creationId="{5F9AA4DA-F84F-4561-B2EF-A11CAE979B39}"/>
          </ac:spMkLst>
        </pc:spChg>
        <pc:spChg chg="add del mod">
          <ac:chgData name="ภูพาน   ผลแก้ว" userId="02dfd3c5-7812-4d20-a239-bae8e90eb323" providerId="ADAL" clId="{DA2BE52E-9039-40DA-A47A-3ED643DDEF44}" dt="2019-08-28T03:25:33.894" v="146" actId="478"/>
          <ac:spMkLst>
            <pc:docMk/>
            <pc:sldMk cId="2148488150" sldId="281"/>
            <ac:spMk id="18" creationId="{EB3AFD43-8876-4B40-BA3C-18D055113627}"/>
          </ac:spMkLst>
        </pc:spChg>
      </pc:sldChg>
      <pc:sldChg chg="modSp">
        <pc:chgData name="ภูพาน   ผลแก้ว" userId="02dfd3c5-7812-4d20-a239-bae8e90eb323" providerId="ADAL" clId="{DA2BE52E-9039-40DA-A47A-3ED643DDEF44}" dt="2019-08-28T08:57:45.461" v="357" actId="13926"/>
        <pc:sldMkLst>
          <pc:docMk/>
          <pc:sldMk cId="147523726" sldId="282"/>
        </pc:sldMkLst>
        <pc:spChg chg="mod">
          <ac:chgData name="ภูพาน   ผลแก้ว" userId="02dfd3c5-7812-4d20-a239-bae8e90eb323" providerId="ADAL" clId="{DA2BE52E-9039-40DA-A47A-3ED643DDEF44}" dt="2019-08-28T03:22:47.433" v="124" actId="20577"/>
          <ac:spMkLst>
            <pc:docMk/>
            <pc:sldMk cId="147523726" sldId="282"/>
            <ac:spMk id="2" creationId="{1E6228DC-31D9-40B0-9724-43E140D65153}"/>
          </ac:spMkLst>
        </pc:spChg>
        <pc:spChg chg="mod">
          <ac:chgData name="ภูพาน   ผลแก้ว" userId="02dfd3c5-7812-4d20-a239-bae8e90eb323" providerId="ADAL" clId="{DA2BE52E-9039-40DA-A47A-3ED643DDEF44}" dt="2019-08-28T08:57:35.035" v="354" actId="13926"/>
          <ac:spMkLst>
            <pc:docMk/>
            <pc:sldMk cId="147523726" sldId="282"/>
            <ac:spMk id="4" creationId="{738FA19C-7AC2-4018-B6B1-6F9951F3CA9E}"/>
          </ac:spMkLst>
        </pc:spChg>
        <pc:spChg chg="mod">
          <ac:chgData name="ภูพาน   ผลแก้ว" userId="02dfd3c5-7812-4d20-a239-bae8e90eb323" providerId="ADAL" clId="{DA2BE52E-9039-40DA-A47A-3ED643DDEF44}" dt="2019-08-28T08:57:41.546" v="356" actId="13926"/>
          <ac:spMkLst>
            <pc:docMk/>
            <pc:sldMk cId="147523726" sldId="282"/>
            <ac:spMk id="6" creationId="{84BFFA7D-A332-44B4-BFD9-2BEF3C0D5593}"/>
          </ac:spMkLst>
        </pc:spChg>
        <pc:spChg chg="mod">
          <ac:chgData name="ภูพาน   ผลแก้ว" userId="02dfd3c5-7812-4d20-a239-bae8e90eb323" providerId="ADAL" clId="{DA2BE52E-9039-40DA-A47A-3ED643DDEF44}" dt="2019-08-28T08:57:37.916" v="355" actId="13926"/>
          <ac:spMkLst>
            <pc:docMk/>
            <pc:sldMk cId="147523726" sldId="282"/>
            <ac:spMk id="7" creationId="{488C606F-4CAC-4A9E-A5BA-88D9811908B0}"/>
          </ac:spMkLst>
        </pc:spChg>
        <pc:spChg chg="mod">
          <ac:chgData name="ภูพาน   ผลแก้ว" userId="02dfd3c5-7812-4d20-a239-bae8e90eb323" providerId="ADAL" clId="{DA2BE52E-9039-40DA-A47A-3ED643DDEF44}" dt="2019-08-28T08:57:45.461" v="357" actId="13926"/>
          <ac:spMkLst>
            <pc:docMk/>
            <pc:sldMk cId="147523726" sldId="282"/>
            <ac:spMk id="8" creationId="{0FA73AF1-BAAD-4E74-B361-408D99CAF1C6}"/>
          </ac:spMkLst>
        </pc:spChg>
      </pc:sldChg>
      <pc:sldChg chg="addSp delSp modSp add">
        <pc:chgData name="ภูพาน   ผลแก้ว" userId="02dfd3c5-7812-4d20-a239-bae8e90eb323" providerId="ADAL" clId="{DA2BE52E-9039-40DA-A47A-3ED643DDEF44}" dt="2019-08-28T08:55:32.595" v="338" actId="962"/>
        <pc:sldMkLst>
          <pc:docMk/>
          <pc:sldMk cId="13480094" sldId="283"/>
        </pc:sldMkLst>
        <pc:spChg chg="add del mod">
          <ac:chgData name="ภูพาน   ผลแก้ว" userId="02dfd3c5-7812-4d20-a239-bae8e90eb323" providerId="ADAL" clId="{DA2BE52E-9039-40DA-A47A-3ED643DDEF44}" dt="2019-08-28T08:52:55.744" v="229"/>
          <ac:spMkLst>
            <pc:docMk/>
            <pc:sldMk cId="13480094" sldId="283"/>
            <ac:spMk id="3" creationId="{6D2C0E33-8CBC-422F-8CD7-248E77B7D8A1}"/>
          </ac:spMkLst>
        </pc:spChg>
        <pc:spChg chg="add del mod">
          <ac:chgData name="ภูพาน   ผลแก้ว" userId="02dfd3c5-7812-4d20-a239-bae8e90eb323" providerId="ADAL" clId="{DA2BE52E-9039-40DA-A47A-3ED643DDEF44}" dt="2019-08-28T08:53:09.553" v="232" actId="478"/>
          <ac:spMkLst>
            <pc:docMk/>
            <pc:sldMk cId="13480094" sldId="283"/>
            <ac:spMk id="4" creationId="{DB4B0745-5094-45D2-BE30-A37B77C4CDCA}"/>
          </ac:spMkLst>
        </pc:spChg>
        <pc:spChg chg="add mod">
          <ac:chgData name="ภูพาน   ผลแก้ว" userId="02dfd3c5-7812-4d20-a239-bae8e90eb323" providerId="ADAL" clId="{DA2BE52E-9039-40DA-A47A-3ED643DDEF44}" dt="2019-08-28T08:53:51.195" v="308" actId="1076"/>
          <ac:spMkLst>
            <pc:docMk/>
            <pc:sldMk cId="13480094" sldId="283"/>
            <ac:spMk id="6" creationId="{FFB1228F-80DA-4927-A7E5-A18209514E6E}"/>
          </ac:spMkLst>
        </pc:spChg>
        <pc:picChg chg="add mod">
          <ac:chgData name="ภูพาน   ผลแก้ว" userId="02dfd3c5-7812-4d20-a239-bae8e90eb323" providerId="ADAL" clId="{DA2BE52E-9039-40DA-A47A-3ED643DDEF44}" dt="2019-08-28T08:55:32.595" v="338" actId="962"/>
          <ac:picMkLst>
            <pc:docMk/>
            <pc:sldMk cId="13480094" sldId="283"/>
            <ac:picMk id="2050" creationId="{7645B401-6FC3-4516-AD77-44D56CBD9AA3}"/>
          </ac:picMkLst>
        </pc:picChg>
        <pc:picChg chg="add mod">
          <ac:chgData name="ภูพาน   ผลแก้ว" userId="02dfd3c5-7812-4d20-a239-bae8e90eb323" providerId="ADAL" clId="{DA2BE52E-9039-40DA-A47A-3ED643DDEF44}" dt="2019-08-28T08:54:36.371" v="314" actId="1076"/>
          <ac:picMkLst>
            <pc:docMk/>
            <pc:sldMk cId="13480094" sldId="283"/>
            <ac:picMk id="2052" creationId="{37D60A84-D955-43D0-B987-90974A13DB84}"/>
          </ac:picMkLst>
        </pc:picChg>
        <pc:picChg chg="add mod">
          <ac:chgData name="ภูพาน   ผลแก้ว" userId="02dfd3c5-7812-4d20-a239-bae8e90eb323" providerId="ADAL" clId="{DA2BE52E-9039-40DA-A47A-3ED643DDEF44}" dt="2019-08-28T08:55:18.428" v="318" actId="1076"/>
          <ac:picMkLst>
            <pc:docMk/>
            <pc:sldMk cId="13480094" sldId="283"/>
            <ac:picMk id="2054" creationId="{950CBD33-C94C-4C6C-8F67-5446055743C7}"/>
          </ac:picMkLst>
        </pc:picChg>
      </pc:sldChg>
      <pc:sldChg chg="addSp delSp modSp add">
        <pc:chgData name="ภูพาน   ผลแก้ว" userId="02dfd3c5-7812-4d20-a239-bae8e90eb323" providerId="ADAL" clId="{DA2BE52E-9039-40DA-A47A-3ED643DDEF44}" dt="2019-08-28T09:10:09.574" v="373" actId="1076"/>
        <pc:sldMkLst>
          <pc:docMk/>
          <pc:sldMk cId="3943914005" sldId="284"/>
        </pc:sldMkLst>
        <pc:spChg chg="del">
          <ac:chgData name="ภูพาน   ผลแก้ว" userId="02dfd3c5-7812-4d20-a239-bae8e90eb323" providerId="ADAL" clId="{DA2BE52E-9039-40DA-A47A-3ED643DDEF44}" dt="2019-08-28T09:00:01.785" v="363" actId="478"/>
          <ac:spMkLst>
            <pc:docMk/>
            <pc:sldMk cId="3943914005" sldId="284"/>
            <ac:spMk id="3" creationId="{30A88237-1A4F-4A7D-A19B-EAFEEDB7775B}"/>
          </ac:spMkLst>
        </pc:spChg>
        <pc:picChg chg="add del mod">
          <ac:chgData name="ภูพาน   ผลแก้ว" userId="02dfd3c5-7812-4d20-a239-bae8e90eb323" providerId="ADAL" clId="{DA2BE52E-9039-40DA-A47A-3ED643DDEF44}" dt="2019-08-28T09:00:08.756" v="367" actId="478"/>
          <ac:picMkLst>
            <pc:docMk/>
            <pc:sldMk cId="3943914005" sldId="284"/>
            <ac:picMk id="5" creationId="{E27245D7-7844-4F4B-8108-F145D3EF9144}"/>
          </ac:picMkLst>
        </pc:picChg>
        <pc:picChg chg="add del mod">
          <ac:chgData name="ภูพาน   ผลแก้ว" userId="02dfd3c5-7812-4d20-a239-bae8e90eb323" providerId="ADAL" clId="{DA2BE52E-9039-40DA-A47A-3ED643DDEF44}" dt="2019-08-28T09:10:06.228" v="371" actId="478"/>
          <ac:picMkLst>
            <pc:docMk/>
            <pc:sldMk cId="3943914005" sldId="284"/>
            <ac:picMk id="6" creationId="{765518B7-213D-4F83-A302-6C6AF30760BB}"/>
          </ac:picMkLst>
        </pc:picChg>
        <pc:picChg chg="add mod">
          <ac:chgData name="ภูพาน   ผลแก้ว" userId="02dfd3c5-7812-4d20-a239-bae8e90eb323" providerId="ADAL" clId="{DA2BE52E-9039-40DA-A47A-3ED643DDEF44}" dt="2019-08-28T09:10:09.574" v="373" actId="1076"/>
          <ac:picMkLst>
            <pc:docMk/>
            <pc:sldMk cId="3943914005" sldId="284"/>
            <ac:picMk id="7" creationId="{F677B1DE-678C-40EB-8F41-88F8BEB3F518}"/>
          </ac:picMkLst>
        </pc:picChg>
      </pc:sldChg>
      <pc:sldChg chg="add del">
        <pc:chgData name="ภูพาน   ผลแก้ว" userId="02dfd3c5-7812-4d20-a239-bae8e90eb323" providerId="ADAL" clId="{DA2BE52E-9039-40DA-A47A-3ED643DDEF44}" dt="2019-08-28T09:17:51.734" v="396" actId="2696"/>
        <pc:sldMkLst>
          <pc:docMk/>
          <pc:sldMk cId="3897172580" sldId="28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8-27T19:33:02.8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3863 6548 0,'-13'0'141,"-1"0"-125,1 0-16,-13 0 0,-1 0 15,1 0-15,-1 0 16,1 0-16,13 0 15,-14 0-15,14 0 16,0 0 0,0 0-16,-1 0 15,1 0-15,0 0 16,0 14-16,-1-14 16,1 0-1,0 0-15,0 0 16,-1 0-16,1 0 0,0 0 15,0 0-15,-14 0 16,14 0 0,0 0-16,0 0 15,-1 0-15,1 0 16,0 0 0,0 0-16,0 0 15,-1 0-15,14 13 16,-13-13-16,0 0 15,0 0-15,-1 0 16,1 0 15,0 0-31,0 0 32,-1 0-32,1 0 15,0 0-15,0 0 16,0 0 15,-1 0-15,1 0 15,0 0-15,0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8-27T19:33:07.8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16021 6496 0,'0'-14'125,"13"1"-109,0 13-16,0 0 0,0 0 15,1 0-15,12 0 16,-13-13-16,1 0 16,12-1-1,-13 14-15,0 0 0,27 0 16,-27-13-16,14 13 15,-14 0-15,14-13 16,-14 13 15,-13-13-31,13 13 0,0 0 0,0 0 32,1 0 61,-1 0-30,0 0-63,0 0 47,1 0-47,-1 0 0,0 0 15,0 13 1,-13 0-16,14-13 16,-1 0-1,-13 13 1,13-13-16,-13 14 31,0-1 0,13-13-31,0 0 32,1 0-1,-14 13-31,13-13 0,0 13 15,0-13 1,1 0 0,-1 0-1,0 0 1,0 0-16,1 0 16,-1 0-1,0 0-15,0 0 16,0 0-1,1 0 1,-28 0 172,1 0-173,0 0-15,13 14 16,-26-1-16,12-13 15,-12 13-15,13-13 16,-14 0-16,27 13 0,-13-13 16,0 0-16,-14 13 15,14-13-15,-13 0 16,-14 0-16,27 14 16,-14-1-16,14 0 15,-14-13 1,14 0-16,0 0 15,-13 13-15,-1 1 16,1-14-16,26 13 16,-27-13-16,14 0 15,-14 0-15,14 0 16,0 13-16,0-13 16,-14 13-1,14-13-15,13 13 16,-13-13-1,0 0-15,-1 0 16,1 0-16,13 14 16,-13-14-16,0 0 15,0 0 1,-1 0-16,1 0 0,0 0 16,0 0-1,-1 0 16,1 0-31,0 0 32,0 0 108,13-14-108,0 1-17,0 0-15,0 0 16,0 0-16,0-1 15,13 14-15,0 0 16,-13-13-16,13 13 16,1 0 93,-1 0-93,0 0 15,0 0-15,1 0-16,-1 0 15,0 0-15,0-13 16,14 13-1,-14 0-15,0 0 16,0 0-16,14-13 16,-14-14-16,0 27 15,0 0-15,1 0 0,-1 0 16,13-13-16,-12 13 16,12 0-16,-13 0 15,14-13 1,-14 13-16,0-13 15,0-1-15,14 14 16,-14 0 0,0-13-16,1 13 0,-1 0 15,0 0-15,0 0 16,1 0 0,-1-13 15,0 13-31,-13-13 15,13 13-15,0 0 16,1 0-16,-1 0 47,0 0-47,0-14 31,1 14-15,-1 0-1,0 0 32,-26 0 63,0 0-95,-1 0-15,1 0 0,-13 0 16,12 0-16,1 0 0,0 0 16,-13 0-16,12 0 15,1 0 1,-27 14-16,27-1 15,-13-13-15,-1 0 16,1 13-16,-14 0 16,27-13-16,-14 14 15,14-14-15,-13 0 16,12 13-16,1-13 16,-13 0-16,-1 0 15,14 13 1,-27-13-16,27 0 15,0 0-15,-13 0 16,12 0-16,1 0 16,0 0-16,0 0 15,-1 0 17,1 0-32,13 13 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8-27T19:33:15.177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3016 7011 0,'0'14'109,"13"-14"-93,1 0-16,-1 0 15,-13 13-15,13-13 16,0 13-1,1-13-15,12 0 16,1 13-16,-1-13 0,0 0 16,-12 0-16,25 0 15,-25 0-15,-1 0 16,0 0 0,0 0-16,1 0 15,-1 0-15,0 0 0,0 0 16,0 0-1,1 0-15,-1 0 16,0 0-16,0 0 0,1 0 16,-1 0-16,0 0 15,0 0-15,0 0 16,1 0 0,-1 0-16,0 0 15,0 0-15,1 0 0,12 0 16,1 0-16,-14 0 15,13 0 1,1 0-16,-14 0 16,0 0-16,0 0 0,14 0 15,-1-13-15,-12 13 16,-1 0-16,13 0 16,-13 0-16,1 0 15,-1 0-15,0 0 0,0 0 16,14 0-1,-14 0-15,14 0 0,12 0 16,-12 0-16,-1 0 16,1-13-16,12 13 15,-12 0-15,-14 0 16,0 0-16,0 0 16,1 0-1,-1 0-15,13 0 16,-12 0-16,-1 0 15,0 0 1,0 0-16,-13-13 16,27 13-16,-14 0 15,0 0 1,0 0-16,1-14 16,-1 14-16,0 0 15,14 0-15,-14 0 16,13 0-1,1 0-15,12 0 16,-12 0-16,-14 0 0,0 0 16,1 0-16,-1 0 15,13 0-15,-13 0 0,1 0 16,-1 0-16,0 0 16,0-13-16,27 13 15,-27 0-15,14 0 16,-1 0-1,27 0-15,-40 0 16,1 0-16,12 0 16,-13 0-16,0 0 0,1 0 15,-1 0-15,0 0 16,0 0-16,1 0 0,-1 0 16,13 0-16,-12 0 15,12 0-15,14 0 16,-14 0-1,-13 0-15,1 0 0,12 0 0,1 0 16,-1 0-16,14 0 16,-14 0-16,1 0 0,-1 0 15,-13 0-15,14 0 16,-1 0-16,-13 0 0,14 0 16,-1 0-16,1 0 15,12 0-15,1 0 16,0 0-16,0 0 15,-14 0 1,0 0-16,1 0 16,13 0-16,-27 0 15,0 0-15,0 0 0,27 0 16,-14 0-16,-12 0 0,12 0 16,40 0-16,-13 0 15,0 0-15,13 0 16,-13 0-1,-13 0-15,13 0 16,-27 0-16,14 0 0,0 0 16,-14 0-16,1 0 0,-14 0 15,0 0-15,13 0 0,27 0 16,0 0-16,-13 0 16,0 0-16,-1 0 15,1 0-15,13 0 16,-27 0-1,27 0-15,-13 0 16,-14 0-16,-12 0 0,12 0 0,-13 0 16,27 0-16,0 0 15,-14 0-15,1 0 16,-1 0-16,1 0 0,-1 0 16,0 0-16,1 0 15,-1 0-15,1 0 0,13 0 16,-1 0-16,-26 0 15,1 0-15,52 0 16,-26 0-16,-1 0 16,-12 0-16,12 0 15,-12 0-15,-1 0 16,-12 0-16,-1 0 0,26 0 16,1 0-16,-13 0 15,-1 0-15,14 0 16,-1 0-16,1 0 15,0 0 1,-14 0-16,1 0 16,12 0-16,14 0 15,-13 0-15,-14 0 16,1 0-16,-1 0 0,-12 0 16,39 0-16,-27 0 15,0 0-15,1 0 0,-1 0 16,-12 0-16,25 0 15,-26 0-15,1 0 16,-1 0 0,13 0-16,-12 0 15,-1 0-15,0 0 0,0 0 16,27 0-16,-27 0 16,0 0-16,1 13 0,25-13 15,-25 0-15,-1 0 16,13 0-1,-12 0-15,12 0 16,-13 0-16,0 0 16,1 0-16,12 0 15,-13 0-15,1 0 16,-1 0-16,0 0 16,0 0 15,1 0-16,-1 0 1,0 0 281,0 0-281,14 0-16,-1 0 0,1 0 15,12 0-15,14 0 0,0-13 16,13 13-1,-39-13-15,12 0 16,-12 13-16,-1-13 0,-12 13 16,12-14-16,0 1 15,-12 13-15,-1 0 16,27 0-16,-27-13 16,13 13-16,-12 0 15,-1 0-15,-13-13 16,13 13-16,0-14 15,0 14 1,14 0-16,-14 0 16,14 0-16,-1 0 0,0-13 15,-12 13-15,-1 0 16,0-13-16,14 0 16,-14 13-16,0-14 15,0 14-15,1 0 16,-1 0-16,0 0 31,0 0-15,0 0-1,14 0-15,-14 0 0,14 0 16,-14 0-16,27 0 0,-1 0 16,-26 0-16,14 0 15,-14 0 1,0 0-16,1 0 0,-1 0 31,0 0-31,0 0 16,1 0-16,-1 0 0,0 0 15,0 0-15,14 0 16,-14 0-16,13 0 16,-12 0-16,12 0 15,-13 0-15,0 0 16,14 0-16,-1 0 15,-12 0-15,-1 14 16,40-14-16,-27 13 16,1-13-16,-14 0 0,0 13 15,0-13-15,1 0 16,-1 0 15,0 0-15,0 0-16,1 0 15,-1 0-15,0 0 0,13 0 16,-12 13-16,25 1 16,-25-14-16,25 0 0,1 13 15,26 0-15,-26 0 16,-27-13-16,13 0 16,14 0-16,0 14 15,0-14-15,-14 13 16,-13-13-16,14 0 0,-1 0 15,-13 0-15,1 0 16,12 0-16,1 0 0,-1 0 16,0 0-16,14 0 15,-27 0-15,1 0 16,25 0-16,-25 0 16,-1 0-16,13 0 15,-13 0-15,1 0 16,-1 0-1,0 0-15,0 0 16,1 0-16,-1 0 16,0 0-16,0 0 15,14 0-15,12 0 16,1 0-16,-27 0 0,1 0 16,38 0-16,-25 0 15,-1 0-15,-12 0 0,39 0 16,-14 0-16,14 0 15,0 0 1,-13 0-16,-1 0 16,-25 0-16,12 0 15,-13 0-15,1 0 0,12 0 16,14 0-16,-14 0 16,-13 0-16,14 0 0,13 0 15,-27 0-15,0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8-27T19:33:25.157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12330 6945 0,'13'0'63,"0"0"-48,0 0 1,0 0-16,1 0 15,-1 0-15,0 0 16,0 0-16,1 0 0,39 0 16,-40 0-16,79 0 15,-12 0-15,-14 0 16,13 0-16,-13 0 16,-13 0-16,0 0 15,-13 0-15,-14 0 16,14 0-16,-13 0 15,-1 0-15,0 0 16,1 0 0,-1 0-16,-12 0 15,-1-13 1,0 13 31,0 0-47,1 0 0,-1 0 15,0-13-15,0 13 0,14 0 16,-14 0 0,0 0-16,-13-13 15,13 13 1,1-14 0,-1 14-1,0 0-15,0 0 0,27 0 16,-14-13-16,-12 13 15,12 0-15,1 0 16,-14 0 0,0 0-16,0 0 15,0 0-15,1 0 0,25 0 16,-12 0-16,-1 0 16,1 0-16,-1 0 15,-13 0-15,1 0 16,-1 0-1,0 0 1,0 0-16,1 13 16,-1-13-16,0 0 0,0 14 15,14-14-15,-14 0 16,0 0 0,0 13-16,1-13 15,12 13-15,1-13 16,-1 13-16,1-13 0,-14 14 15,26-1 1,-25-13-16,-1 0 16,27 13-16,-14 0 15,-13-13-15,27 13 16,-14-13-16,-12 14 16,-1-1-16,13-13 15,1 0-15,-14 0 16,13 0-16,1 13 15,-14-13-15,0 0 16,-13 13 0,14-13-16,-1 0 15,0 0 1,0 0-16,27 0 16,-14 0-16,1 0 15,13 0-15,-14 0 16,1 0-16,-1 0 0,14 0 15,-1 0-15,1 0 16,0 0 0,-1 0-16,14 0 15,0 0-15,-13 0 16,0 0-16,13 0 16,13 0-16,-13 0 15,13 0-15,-40 0 16,1 0-16,-1 0 15,-13 0-15,1 0 16,-1 0 0,13 0-16,1 0 15,-14 0 1,0 0-16,0 0 16,1 0-16,-1 0 15,13 0-15,1 0 16,-14 0-16,27 0 15,-27 0-15,0 0 16,14 0 0,-1 0-16,14 0 15,-14 0-15,14 0 0,0 0 16,13 0-16,-14 0 16,1 0-16,-14 0 15,40 0-15,-26 0 16,0 0-16,0 0 15,-1 0-15,14 0 16,-13 0 0,0 0-16,-14 0 15,-13 0-15,14 0 16,12 0-16,-12 0 16,-14 0-16,27 0 15,-27 0-15,13 0 16,14 0-16,-13 0 15,-1 0-15,-13 0 16,14 0 0,-1 0-16,1 0 15,-1 0-15,1 0 16,25 0-16,-38 0 16,12 0-16,27 0 15,-40 0-15,14 0 16,-14 0-1,13 0-15,-12 0 16,12 0 0,1 0-16,65 0 15,-52 0-15,13 0 0,0 0 16,26 0-16,-52 0 16,-14 0-16,0 0 15,0 0-15,0 0 31,1 0 79,-1 0-95,0 0 1,0 0-16,1 0 16,-1 0-16,0 0 15,0 0-15,1 0 16,-1 0 15,0 0-31,0 0 16,0 0-1,1 0-15,-1 0 16,0 0-16,0 0 16,1 0-16,-1 0 15,0 0 17,0 0-32,1 0 15,-1 0 32,0 0 16,0 0-32,0 0-31,1 0 15,-1 0 1,0 0-16,-13-13 16,13 13-16,1 0 15,-28 0 204,1 0-188,0 0-31,0 0 32,-1 0-1,1 0-31,0 0 15,0 0-15,0 0 16,-1 0 15,1 0-31,0 0 32,0 0-1,-1-13 453,1 0-468,0 13 31,13-14 296,0 1-311,0 0-32,13 13 15,0-13 1,1 13-16,-1 0 16,0 0-1,0 0-15,1-13 16,-1 13-16,0 0 31,0 0 94,-26 0 16,0 0-141,0 0 15,-1 0-15,1 0 0,-13 0 16,12 0-16,-12 13 16,13 0-16,-14-13 15,14 0-15,0 13 16,0-13-16,-1 0 0,1 0 15,0 13-15,-14-13 16,1 0 0,13 0-16,-1 14 15,-12-1-15,13 0 16,0-13 15,-1 0-15,1 0-1,0 0-15,0 0 16,13 13 0,-14-13-16,1 0 15,0 0 1,0 14-16,-1-14 16,1 0-16,0 0 15,13 13-15,-13-13 16,0 0-16,-1 0 15,1 13-15,0-13 16,0 0 0,-1 13-16,1-13 15,0 0-15,0 0 16,0 14 0,-1-14-16,1 13 15,0-13-15,0 0 16,-14 0-16,14 0 15,0 0-15,-1 0 16,1 0 0,0 0-16,0 0 15,0 0 1,-1 0-16,1 0 16,0 0-16,0 0 15,-1-13-15,1 13 16,13-14-16,-13 14 15,0 0-15,-1-13 0,-12 0 16,13 13 15,0-13-15,13-1 15,-14 14-15,1 0-1,0 0 1,0 0 15,13-13-31,-14 13 0,-12 0 16,13 0-16,0 0 16,-1 0-16,1 0 15,-13 0-15,12 0 16,1 0-16,0 0 15,-14 0-15,1-13 16,13 13-16,0 0 16,-1 0-16,-12 0 15,13 0 1,-1 0-16,1 0 0,-13 0 16,12 0-1,-12 0-15,13 0 0,-14 0 16,1 0-16,13 0 15,-1 0-15,1 0 16,0 0 0,0 0-1,-1 0-15,1 0 0,-13 0 16,-1 0 0,14 0-16,0 0 15,0 0 1,-1 0-1,1 0 1,0 0 0,0 0-16,-1 0 15,1 0-15,0 0 16,0 0-16,0 0 0,-1 0 16,-12 0-16,13 0 15,-1 0-15,1 0 16,0 0-16,0 0 62,0 0-30,-1 0-32,1 0 15,0 0 1,0 0-1,-1 0-15,1 0 0,0 0 16,0 0 0,-1 0-1,1 0 1,0 0-16,0 0 16,0 0-16,-1 0 15,-12 0-15,13 0 16,-14 0-16,-13 0 15,14 0-15,13 0 16,0 0-16,-1 0 16,1 0 31,0 0-16,0 0-16,-1 0 1,1 0-16,0 0 0,0 0 0,-14-13 16,14 13-1,0 0-15,0 0 32,-1 0-17,1 0-15,0 0 16,0 0-16,-14 0 15,14 0-15,0 0 0,0 0 16,-1 0 15,1 0-15,0 0 0,0 0-1,-1 0-15,-12 0 16,-1 0-16,14 0 0,0 0 15,-13 0-15,-1 0 0,1 0 16,-1 0-16,14 0 16,0 0-16,-14 0 15,14-14 1,0 1-16,0 13 16,-1 0-1,1 0-15,0 0 16,0 0-16,-14 0 15,-52 0-15,-1 0 16,-12 0-16,-14 0 16,0 0-16,53 0 15,27 0 1,13 0-16,-1 0 16,1 0 234,0 0-250,-14 0 0,1 0 15,-14 0-15,27 0 16,-13 0-16,12 0 15,1 0-15,0 0 16,0 0 47,-1 0-63,1 0 15,0 0 1,0 0-1,0 0-15,-14 0 0,-13 0 16,1 0-16,-1 13 16,-26 1-16,13 12 15,13-13 1,27-13-16,-13 0 0,12 14 16,1-14-16,0 0 109,0 0-62,-1 0-32,14 13-15,-13-13 16,0 0 0,0 0-16,-1 0 15,-25 0-15,-27 13 16,26 0-16,14-13 16,-1 0-16,-13 0 15,14 0-15,-14 0 16,14 14-16,-14-14 15,27 0-15,-14 13 16,14-13-16,0 13 0,-27-13 16,27 0-1,-13 0 1,-14 0-16,27 13 16,-1-13-16,1 0 15,0 0-15,0 0 16,-1 0-1,1 0-15,0 0 0,-13 0 16,-14 0-16,-26 0 16,26 0-1,0 0-15,-13 0 16,1 0-16,12 0 16,13 0-16,1 0 15,13 0-15,-1 0 31,1 0 1,0 0-32,0 0 0,0 0 15,-1 0 1,1 0-16,0 0 16,0 0-16,-14 0 0,-13 0 15,-12 0-15,-1 0 16,-13 0-16,26 27 15,13-27-15,1 0 16,-1 0-16,14 0 16,-13 0-16,13 0 31,-1 0-15,1 0-16,0 13 15,-14-13-15,-26 0 16,1 13-16,25-13 15,14 0-15,0 13 16,-1-13-16,1 0 16,0 0-1,0 0-15,-1 0 16,1 0-16,0 0 16,0 14-1,0-14 1,-27 0-16,0 0 15,14 0-15,13 0 0,-14 0 16,14 0-16,-14 0 16,14 0-16,0 0 15,0 13 1,-14-13-16,14 0 16,-13 0-16,26 13 15,-27-13-15,14 0 16,-14 0-16,14 0 15,0 0-15,0 13 16,13 0-16,-14-13 16,1 0-1,0 0-15,0 0 16,0 0-16,-1 0 16,1 0-16,13 14 15,-40-14-15,27 13 16,0-13-16,0 0 78,-1 0-47,1 0-15,0 0-16,0 0 15,0 0 1,-1 0-16,1 0 16,13-13-16,-26 13 0,12-14 15,1 1 1,0 13-16,0 0 16,0-13-16,13 0 15,-14 0 1,1 13 46,0 0-46,13-14-16,-13 14 16,-1-13-1,1 13-15,0 0 0,0 0 16,-1-13-16,1 13 0,-13-13 15,13 13 1,-1 0 0,1 0-1,13-14 1,-13 14 15,0 0-31,-1 0 0,14-13 16,-13 13 15,13-13-31,-13 13 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8-27T19:33:27.132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10292 7011 0,'-13'0'47,"0"0"-32,0 0-15,-1 0 0,-12 0 16,13 0 0,-14 0-16,14 0 15,0 0-15,0 0 16,-1 0-16,-12 0 15,13 0-15,-27 14 16,27-14-16,-1 0 16,1 0-16,0 0 31,0 0-15,13 13-16,-13-13 15,-1 0-15,14 13 16,-13-13 15,0 0-31,0 0 0,-1 0 16,1 0-16,13 13 0,-13-13 15,0 14 1,-1-14-16,1 0 16,0 13-16,0-13 0,-14 0 15,14 0-15,0 0 16,0 0-16,-14 0 15,-12 0-15,-1 0 16,13 0-16,14 0 16,-13 0-16,12 0 15,1 0 95,13 13-110,0 0 31,13-13-15,1 0-16,-1 0 0,0 0 15,0 0-15,14 0 16,-14 0-16,27-13 15,-1 0-15,1 13 16,-13-13-16,-14 13 16,13-14-16,1 14 15,-1 0 1,-13 0-16,1 0 16,12-13-16,14 13 15,-27-13-15,0 0 0,67-1 16,-41 14-16,14-13 15,-26 0-15,-14 0 16,0 13 0,0 0 31,1 0-32,-14-13 16,13 13-31,0 0 32,0-14-32,1 14 15,-1 0 1,-13-13-16,13 13 16,0 0-16,-13-13 15,13 13-15,1-13 16,-1 13-1,0 0 1,0 0 0,1 0-1,-1 0-15,0-14 16,0 14-16,0-13 16,-13 0-16,14 13 15,-1 0 1,-26 0 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8-27T19:33:30.608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9499 6972 0,'-14'0'93,"1"0"-77,0 0 0,0 0-16,-1 0 15,1 0 1,0 0 0,0 0-1,13 13 1,-14-13-16,1 0 15,0 0-15,0 0 16,0 0 0,13 13-1,-14-13-15,1 0 16,0 0-16,0 13 16,-1-13-16,-12 0 15,13 0-15,0 0 31,-1 0-15,1 0 31,0 0-31,0 0-16,-1 0 15,1 0-15,0-13 16,0 13-16,-1 0 15,14-13-15,-13 13 16,0 0 0,13-13-16,-13 13 0,0 0 15,13-13-15,-14 13 16,1 0 46,0 0-30,13-14-1,-13 1-31,-1 13 31,1 0 79,0 0-110,0 0 0,-1 0 15,1 0-15,0 0 16,0 0-1,0 0 17,-1 0-17,1 0 1,0 0 0,0 0-1,-1 0-15,1 0 16,0 0-1,0 0 17,-1 0-17,1 0-15,0 0 47,0 0-47,0 0 16,-1 0-16,1 0 0,0 0 15,0 0-15,-14 0 16,-13 0-16,1 0 16,-1 0-16,27 0 15,0 0-15,-1 0 0,1 0 47,0 0-31,0 0-1,0 0-15,-1 0 0,-39 0 16,-13 0-16,53 0 0,-27 0 16,-26 0-16,-26 0 15,52 0-15,27 0 16,-1 0 46,1 0 32,0 0-94,0 0 16,-1 0 15,-12 0-31,0 0 16,12 0-16,-25 0 0,-14 0 15,-13 0-15,13 0 16,26 0 0,1 0-16,13 0 15,-1 0-15,1 0 156,0 0-140,0 0-16,-14 0 16,-13 0-16,-39 0 15,0 0-15,26 0 16,0 0-16,-66 0 16,-53 0-16,40 0 15,92 0-15,27 0 16,-1 0 218,1 0-218,0 0-1,0 0 1,-1 0-16,1 0 16,0 0-16,0 0 0,-53 0 15,39 0-15,1 0 16,-1 0 0,14 0-16,0 0 15,0 0-15,-1 0 16,1 0-1,0 0 1,0 0 0,-14 0-16,14 0 0,0 0 15,0 0-15,-1 0 16,1 0-16,0 0 16,0 0-1,-14 0-15,-13 0 16,1 0-16,12 0 15,1 0-15,13 0 32,-1 0 46,1 0-78,0 0 15,0 0 1,-1 0-16,1 0 0,0 0 16,0 0-16,0 0 15,-14 0-15,1 0 16,-1 0 0,-12 0-16,12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8-27T19:33:34.179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5596 6906 0,'0'-14'219,"-13"14"-219,-1 0 0,1 0 15,-13 0-15,13 0 16,-1 0-16,1 0 16,0 0-16,0 0 15,-1 0 17,1 0-32,0 0 15,0 14-15,-1-14 16,1 0-16,0 0 15,-13 0-15,12 13 16,1-13-16,0 0 16,-14 0-16,1 0 15,0 0-15,-1 0 16,-13 0-16,14 0 16,13 0-16,-1 0 15,1 0 1,0 0-16,0 0 15,0 0-15,-1 0 16,-12 0-16,-27 0 16,13 0-16,14 0 0,-1 0 15,-12 0-15,-28 0 16,28 0-16,-1 0 16,-13 0-1,40 0-15,-13 0 16,12 0-1,1 0 1,0 0 0,0 0-16,-1 0 15,-12 0-15,-27 0 16,13 0-16,14 0 16,-1 0-1,1 0-15,13 0 47,-1 0-31,1 0-16,-13 0 15,13 0-15,-27 0 16,-13 0-16,-26 0 0,-27 0 16,26 0-1,41 0-15,25 0 0,-52 0 16,40 0-16,13 0 78,-1 0-62,1 0 30,0 0 17,0 0-47,-1 0-16,-12 0 0,13 0 15,-27 0-15,-39 0 16,-14 26-16,1 1 15,39-27-15,39 13 16,1-13 15,0 0-31,13 13 219,0 0-188,13-13 32,-13 14-48,13-14-15,-13 13 16,14-13-16,-1 0 16,-13 13-16,0 0 15,13-13-15,0 0 0,-13 14 16,14-14 0,-14 13-16,0 0 15,13-13-15,0 0 16,-13 13-16,0 1 31,0-1-31,0 0 63,0 0-63,13-13 15,0 0 32,-13 13-47,0 1 31,0-1-31,0 0 78,0 0-78,14-13 16,-14 14 218,-14-14-202,1 0-32,0 0 62,0 0-46,0 0-1,-1 0 1,1 0 0,-13 0-16,-1 0 0,14 0 15,0 0-15,-14 0 16,14 0-16,0 0 16,0 0 327,-1 0-327,1 0 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8-27T19:33:35.633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3069 7302 0,'0'14'94,"13"-14"-47,1 0-47,-1 0 16,0 0 15,0 0-31,1 0 15,-1 13-15,-13 0 32,13-13-32,0 0 47,0 0-47,1 0 31,-1 0-16,0 0 1,0 0 0,1 0 31,-1 0-16,0 0-16,0 0 1,1 0 0,-1 0-16,0 0 31,0 0-15,0 0-16,1 0 15,-14-13-15,13 13 16,0 0 15,0 0-31,1 0 16,-1 0-1,0 0-15,0 0 16,0 0-16,1-13 16,-1 13-1,27 0-15,-1-27 16,-12 27-16,12-13 15,-12 13-15,-14 0 16,40-13-16,-40 0 16,1-1-16,-1 14 0,0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8-27T19:33:38.168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16603 6945 0,'13'0'63,"0"0"-48,0 0-15,1 0 16,-1 0-16,0 0 16,0 0-1,0 0-15,1 0 16,-1 0-1,0 0-15,0 0 16,1 0-16,-1 0 16,0 0-16,0 0 15,14 0-15,-1 0 16,1 0-16,-14 0 16,0 0-16,14 0 15,-14-13 1,0 13-16,0 0 15,0 0 32,1 0-47,-1 0 16,0 0 0,0 0-16,1 0 15,-1 0 1,0 0-1,0 0 1,1 0 15,-1 0-31,0 0 16,0 0 0,0 0-16,1 0 15,-1 0-15,0 0 16,0 0-16,1 0 15,-1 0-15,0 0 16,0 0-16,1 0 31,-1 0-15,0 0 0,0 13-16,0-13 0,1 0 15,-1 0 1,0 0-1,0 0-15,1 0 16,-1 0 0,0 0-16,0 0 15,0 0 1,1 0 0,-1 0-1,0 0 1,0 0-1,1 0 1,-1 0 31,0 0-47,0 0 16,1 0-1,-1 0 1,0 0-16,0 0 15,0 0 95,1 0-48,-1 0-46,0 0 15,0 0-15,1 0 31,-1 0-32,0 0-15,0 0 16,1 0 0,-1 0-1,0 0 1,0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233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794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667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7174cd33_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7174cd33_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295550" y="1991813"/>
            <a:ext cx="6552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>
  <p:cSld name="TITLE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1295550" y="1991813"/>
            <a:ext cx="6552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blue">
  <p:cSld name="TITLE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1557300" y="1640494"/>
            <a:ext cx="6029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1557300" y="2668610"/>
            <a:ext cx="6029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yellow">
  <p:cSld name="TITLE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ctrTitle"/>
          </p:nvPr>
        </p:nvSpPr>
        <p:spPr>
          <a:xfrm>
            <a:off x="1557300" y="1640494"/>
            <a:ext cx="6029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1557300" y="2668610"/>
            <a:ext cx="6029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red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1104300" y="2276100"/>
            <a:ext cx="6935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>
            <a:endParaRPr/>
          </a:p>
        </p:txBody>
      </p:sp>
      <p:sp>
        <p:nvSpPr>
          <p:cNvPr id="35" name="Google Shape;35;p9"/>
          <p:cNvSpPr txBox="1"/>
          <p:nvPr/>
        </p:nvSpPr>
        <p:spPr>
          <a:xfrm>
            <a:off x="3593400" y="99212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chemeClr val="accen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blue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1104300" y="2276100"/>
            <a:ext cx="6935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>
            <a:endParaRPr/>
          </a:p>
        </p:txBody>
      </p:sp>
      <p:sp>
        <p:nvSpPr>
          <p:cNvPr id="39" name="Google Shape;39;p10"/>
          <p:cNvSpPr txBox="1"/>
          <p:nvPr/>
        </p:nvSpPr>
        <p:spPr>
          <a:xfrm>
            <a:off x="3593400" y="128382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chemeClr val="accent5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911700" y="1200150"/>
            <a:ext cx="7320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1700" y="1200150"/>
            <a:ext cx="7320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60" r:id="rId8"/>
    <p:sldLayoutId id="2147483662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8.emf"/><Relationship Id="rId18" Type="http://schemas.openxmlformats.org/officeDocument/2006/relationships/customXml" Target="../ink/ink8.xml"/><Relationship Id="rId3" Type="http://schemas.openxmlformats.org/officeDocument/2006/relationships/image" Target="../media/image13.png"/><Relationship Id="rId21" Type="http://schemas.openxmlformats.org/officeDocument/2006/relationships/image" Target="../media/image22.emf"/><Relationship Id="rId7" Type="http://schemas.openxmlformats.org/officeDocument/2006/relationships/image" Target="../media/image15.emf"/><Relationship Id="rId12" Type="http://schemas.openxmlformats.org/officeDocument/2006/relationships/customXml" Target="../ink/ink5.xml"/><Relationship Id="rId17" Type="http://schemas.openxmlformats.org/officeDocument/2006/relationships/image" Target="../media/image20.emf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5" Type="http://schemas.openxmlformats.org/officeDocument/2006/relationships/image" Target="../media/image19.emf"/><Relationship Id="rId10" Type="http://schemas.openxmlformats.org/officeDocument/2006/relationships/customXml" Target="../ink/ink4.xml"/><Relationship Id="rId19" Type="http://schemas.openxmlformats.org/officeDocument/2006/relationships/image" Target="../media/image21.emf"/><Relationship Id="rId4" Type="http://schemas.openxmlformats.org/officeDocument/2006/relationships/customXml" Target="../ink/ink1.xml"/><Relationship Id="rId9" Type="http://schemas.openxmlformats.org/officeDocument/2006/relationships/image" Target="../media/image16.emf"/><Relationship Id="rId1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ctrTitle" idx="4294967295"/>
          </p:nvPr>
        </p:nvSpPr>
        <p:spPr>
          <a:xfrm>
            <a:off x="1275150" y="0"/>
            <a:ext cx="6593700" cy="12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/>
              <a:t>MQTT Server #IPV6</a:t>
            </a:r>
            <a:endParaRPr sz="3600" dirty="0"/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4294967295"/>
          </p:nvPr>
        </p:nvSpPr>
        <p:spPr>
          <a:xfrm>
            <a:off x="1275150" y="1252350"/>
            <a:ext cx="6593700" cy="27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Pupan Phonkaew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Permanent Marker"/>
                <a:sym typeface="Permanent Marker"/>
              </a:rPr>
              <a:t>ID : 593030710044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4294967295"/>
          </p:nvPr>
        </p:nvSpPr>
        <p:spPr>
          <a:xfrm>
            <a:off x="595950" y="4022400"/>
            <a:ext cx="7952100" cy="11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Faculty of Engineering NPU</a:t>
            </a:r>
            <a:endParaRPr sz="1800" dirty="0"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>
            <a:spLocks noGrp="1"/>
          </p:cNvSpPr>
          <p:nvPr>
            <p:ph type="ctrTitle" idx="4294967295"/>
          </p:nvPr>
        </p:nvSpPr>
        <p:spPr>
          <a:xfrm>
            <a:off x="1275150" y="0"/>
            <a:ext cx="6593700" cy="12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Thanks!</a:t>
            </a:r>
            <a:endParaRPr sz="3600" dirty="0"/>
          </a:p>
        </p:txBody>
      </p:sp>
      <p:sp>
        <p:nvSpPr>
          <p:cNvPr id="286" name="Google Shape;286;p40"/>
          <p:cNvSpPr txBox="1">
            <a:spLocks noGrp="1"/>
          </p:cNvSpPr>
          <p:nvPr>
            <p:ph type="subTitle" idx="4294967295"/>
          </p:nvPr>
        </p:nvSpPr>
        <p:spPr>
          <a:xfrm>
            <a:off x="1275150" y="1252350"/>
            <a:ext cx="6593700" cy="27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solidFill>
                  <a:srgbClr val="FFFFFF"/>
                </a:solidFill>
              </a:rPr>
              <a:t>any</a:t>
            </a:r>
            <a:endParaRPr sz="50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solidFill>
                  <a:srgbClr val="FFFFFF"/>
                </a:solidFill>
              </a:rPr>
              <a:t>questions</a:t>
            </a:r>
            <a:endParaRPr sz="50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?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287" name="Google Shape;287;p40"/>
          <p:cNvSpPr txBox="1">
            <a:spLocks noGrp="1"/>
          </p:cNvSpPr>
          <p:nvPr>
            <p:ph type="body" idx="4294967295"/>
          </p:nvPr>
        </p:nvSpPr>
        <p:spPr>
          <a:xfrm>
            <a:off x="1275150" y="3976176"/>
            <a:ext cx="65937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88" name="Google Shape;288;p40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3C324DD4-D328-4C23-BB54-2874A704A8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2050" name="Picture 2" descr="รูปภาพประกอบด้วย เวกเตอร์กราฟิก&#10;&#10;คำอธิบายที่สร้างขึ้นอัตโนมัติโดยมีความน่าเชื่อถือต่ำ">
            <a:extLst>
              <a:ext uri="{FF2B5EF4-FFF2-40B4-BE49-F238E27FC236}">
                <a16:creationId xmlns:a16="http://schemas.microsoft.com/office/drawing/2014/main" id="{7645B401-6FC3-4516-AD77-44D56CBD9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3" y="1252200"/>
            <a:ext cx="2106900" cy="21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82;p19">
            <a:extLst>
              <a:ext uri="{FF2B5EF4-FFF2-40B4-BE49-F238E27FC236}">
                <a16:creationId xmlns:a16="http://schemas.microsoft.com/office/drawing/2014/main" id="{FFB1228F-80DA-4927-A7E5-A18209514E6E}"/>
              </a:ext>
            </a:extLst>
          </p:cNvPr>
          <p:cNvSpPr txBox="1">
            <a:spLocks/>
          </p:cNvSpPr>
          <p:nvPr/>
        </p:nvSpPr>
        <p:spPr>
          <a:xfrm>
            <a:off x="-582226" y="0"/>
            <a:ext cx="65937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sz="2800" b="1" dirty="0"/>
              <a:t>     </a:t>
            </a:r>
            <a:r>
              <a:rPr lang="th-TH" sz="2800" b="1" dirty="0"/>
              <a:t>เครื่องมือที่ใช้</a:t>
            </a:r>
            <a:endParaRPr lang="en-US" sz="2800" b="1" dirty="0"/>
          </a:p>
        </p:txBody>
      </p:sp>
      <p:pic>
        <p:nvPicPr>
          <p:cNvPr id="2052" name="Picture 4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37D60A84-D955-43D0-B987-90974A13D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1291237"/>
            <a:ext cx="23812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à¸à¸¥à¸à¸²à¸£à¸à¹à¸à¸«à¸²à¸£à¸¹à¸à¸ à¸²à¸à¸ªà¸³à¸«à¸£à¸±à¸ visual box logo">
            <a:extLst>
              <a:ext uri="{FF2B5EF4-FFF2-40B4-BE49-F238E27FC236}">
                <a16:creationId xmlns:a16="http://schemas.microsoft.com/office/drawing/2014/main" id="{950CBD33-C94C-4C6C-8F67-544605574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233" y="1483694"/>
            <a:ext cx="2714624" cy="152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MQTT</a:t>
            </a:r>
            <a:r>
              <a:rPr lang="th-TH" dirty="0"/>
              <a:t> คือ</a:t>
            </a:r>
            <a:endParaRPr dirty="0"/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1"/>
          </p:nvPr>
        </p:nvSpPr>
        <p:spPr>
          <a:xfrm>
            <a:off x="911700" y="1200150"/>
            <a:ext cx="7320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400" dirty="0"/>
              <a:t>Message Queuing Telemetry Transport (MQTT) </a:t>
            </a:r>
            <a:r>
              <a:rPr lang="th-TH" sz="1400" dirty="0"/>
              <a:t>เป็น </a:t>
            </a:r>
            <a:r>
              <a:rPr lang="en-US" sz="1400" dirty="0"/>
              <a:t>Protocol </a:t>
            </a:r>
            <a:r>
              <a:rPr lang="th-TH" sz="1400" dirty="0"/>
              <a:t>ที่ออกแบบมาเพื่อการเชื่อมต่อแบบ </a:t>
            </a:r>
            <a:r>
              <a:rPr lang="en-US" sz="1400" dirty="0"/>
              <a:t>M2M (machine-to-machine)</a:t>
            </a:r>
            <a:r>
              <a:rPr lang="th-TH" sz="1400" dirty="0"/>
              <a:t> เนื่องจากโปรโตคอลตัวนี้มีการออกแบบมาเพื่อใช้งานกับอุปกรณ์อิเล็กทรอนิกส์ขนาดเล็ก การรับส่งข้อมูลในเ</a:t>
            </a:r>
            <a:r>
              <a:rPr lang="th-TH" sz="1400" dirty="0" err="1"/>
              <a:t>ครื่อ</a:t>
            </a:r>
            <a:r>
              <a:rPr lang="th-TH" sz="1400" dirty="0"/>
              <a:t>ข่ายที่มีขนาดเล็ก แบน</a:t>
            </a:r>
            <a:r>
              <a:rPr lang="th-TH" sz="1400" dirty="0" err="1"/>
              <a:t>ร์</a:t>
            </a:r>
            <a:r>
              <a:rPr lang="th-TH" sz="1400" dirty="0"/>
              <a:t>วิธต่ำ ใช้หลักการแบบ </a:t>
            </a:r>
            <a:r>
              <a:rPr lang="en-US" sz="1400" dirty="0"/>
              <a:t>publisher / subscriber </a:t>
            </a:r>
            <a:r>
              <a:rPr lang="th-TH" sz="1400" dirty="0"/>
              <a:t>คล้ายกับหลักการที่ใช้ใน </a:t>
            </a:r>
            <a:r>
              <a:rPr lang="en-US" sz="1400" dirty="0"/>
              <a:t>Web Service </a:t>
            </a:r>
            <a:r>
              <a:rPr lang="th-TH" sz="1400" dirty="0"/>
              <a:t>ที่ต้องใช้ </a:t>
            </a:r>
            <a:r>
              <a:rPr lang="en-US" sz="1400" dirty="0"/>
              <a:t>Web Server </a:t>
            </a:r>
            <a:r>
              <a:rPr lang="th-TH" sz="1400" dirty="0"/>
              <a:t>เป็นตัวกลางระหว่างคอมพิวเตอร์ของผู้ใช้ แต่ </a:t>
            </a:r>
            <a:r>
              <a:rPr lang="en-US" sz="1400" dirty="0"/>
              <a:t>MQTT </a:t>
            </a:r>
            <a:r>
              <a:rPr lang="th-TH" sz="1400" dirty="0"/>
              <a:t>จะใช้ตัวกลางที่เรียกว่า </a:t>
            </a:r>
            <a:r>
              <a:rPr lang="en-US" sz="1400" dirty="0"/>
              <a:t>Broker </a:t>
            </a:r>
            <a:r>
              <a:rPr lang="th-TH" sz="1400" dirty="0"/>
              <a:t>เพื่อทำหน้าที่ จัดการคิว </a:t>
            </a:r>
          </a:p>
          <a:p>
            <a:pPr marL="76200" lvl="0" indent="0">
              <a:buNone/>
            </a:pPr>
            <a:r>
              <a:rPr lang="th-TH" sz="1400" dirty="0"/>
              <a:t>        รับ — ส่ง ข้อมูลระหว่างอุปกรณ์ และทั้งในส่วนที่เป็น </a:t>
            </a:r>
            <a:r>
              <a:rPr lang="en-US" sz="1400" dirty="0"/>
              <a:t>Publisher </a:t>
            </a:r>
            <a:r>
              <a:rPr lang="th-TH" sz="1400" dirty="0"/>
              <a:t>และ </a:t>
            </a:r>
            <a:r>
              <a:rPr lang="en-US" sz="1400" dirty="0"/>
              <a:t>Subscriber</a:t>
            </a:r>
            <a:endParaRPr sz="1400" dirty="0"/>
          </a:p>
        </p:txBody>
      </p:sp>
      <p:sp>
        <p:nvSpPr>
          <p:cNvPr id="105" name="Google Shape;105;p22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DAFEDE5-2326-4503-A5E8-91DA9754D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486" y="2831189"/>
            <a:ext cx="5029199" cy="181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ลักษณะการทำงาน</a:t>
            </a:r>
            <a:endParaRPr dirty="0"/>
          </a:p>
        </p:txBody>
      </p:sp>
      <p:sp>
        <p:nvSpPr>
          <p:cNvPr id="150" name="Google Shape;150;p28"/>
          <p:cNvSpPr/>
          <p:nvPr/>
        </p:nvSpPr>
        <p:spPr>
          <a:xfrm>
            <a:off x="3596397" y="1841322"/>
            <a:ext cx="2100262" cy="1938987"/>
          </a:xfrm>
          <a:prstGeom prst="ellipse">
            <a:avLst/>
          </a:prstGeom>
          <a:solidFill>
            <a:schemeClr val="accent4">
              <a:lumMod val="75000"/>
              <a:alpha val="26150"/>
            </a:schemeClr>
          </a:solidFill>
          <a:ln w="2857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Broker</a:t>
            </a:r>
          </a:p>
          <a:p>
            <a:pPr lvl="0" algn="ctr"/>
            <a:r>
              <a:rPr lang="en-US" sz="18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(Mosquito)</a:t>
            </a:r>
            <a:endParaRPr sz="18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447156" y="1841322"/>
            <a:ext cx="1911019" cy="193898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 cap="rnd" cmpd="sng">
            <a:solidFill>
              <a:schemeClr val="bg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Publisher</a:t>
            </a:r>
            <a:endParaRPr sz="18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6884988" y="1861559"/>
            <a:ext cx="2157412" cy="1898514"/>
          </a:xfrm>
          <a:prstGeom prst="ellipse">
            <a:avLst/>
          </a:prstGeom>
          <a:solidFill>
            <a:schemeClr val="accent1">
              <a:lumMod val="40000"/>
              <a:lumOff val="60000"/>
              <a:alpha val="26150"/>
            </a:schemeClr>
          </a:solidFill>
          <a:ln w="2857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Subscriber</a:t>
            </a:r>
            <a:endParaRPr sz="18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Google Shape;153;p28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3" name="ลูกศรเชื่อมต่อแบบตรง 2">
            <a:extLst>
              <a:ext uri="{FF2B5EF4-FFF2-40B4-BE49-F238E27FC236}">
                <a16:creationId xmlns:a16="http://schemas.microsoft.com/office/drawing/2014/main" id="{17A1FEE8-7F6B-408D-8982-B28106679932}"/>
              </a:ext>
            </a:extLst>
          </p:cNvPr>
          <p:cNvCxnSpPr>
            <a:cxnSpLocks/>
          </p:cNvCxnSpPr>
          <p:nvPr/>
        </p:nvCxnSpPr>
        <p:spPr>
          <a:xfrm>
            <a:off x="2504508" y="2888343"/>
            <a:ext cx="1036978" cy="14514"/>
          </a:xfrm>
          <a:prstGeom prst="straightConnector1">
            <a:avLst/>
          </a:prstGeom>
          <a:ln w="50800">
            <a:solidFill>
              <a:schemeClr val="accent4">
                <a:lumMod val="75000"/>
                <a:alpha val="9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659A0D21-90D8-461A-BF4E-A1071D36DE34}"/>
              </a:ext>
            </a:extLst>
          </p:cNvPr>
          <p:cNvCxnSpPr>
            <a:cxnSpLocks/>
          </p:cNvCxnSpPr>
          <p:nvPr/>
        </p:nvCxnSpPr>
        <p:spPr>
          <a:xfrm flipH="1">
            <a:off x="5792731" y="2685423"/>
            <a:ext cx="1030514" cy="1"/>
          </a:xfrm>
          <a:prstGeom prst="straightConnector1">
            <a:avLst/>
          </a:prstGeom>
          <a:ln w="50800">
            <a:solidFill>
              <a:schemeClr val="accent4">
                <a:lumMod val="75000"/>
                <a:alpha val="9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3A1E903-067E-4752-BD9B-C97EC73B89D9}"/>
              </a:ext>
            </a:extLst>
          </p:cNvPr>
          <p:cNvSpPr txBox="1"/>
          <p:nvPr/>
        </p:nvSpPr>
        <p:spPr>
          <a:xfrm>
            <a:off x="2399337" y="2634427"/>
            <a:ext cx="11421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Pub(data, topic)</a:t>
            </a:r>
            <a:endParaRPr lang="th-TH" sz="1050" dirty="0"/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CD867805-27AA-45B6-831E-CD10EA279CDC}"/>
              </a:ext>
            </a:extLst>
          </p:cNvPr>
          <p:cNvSpPr txBox="1"/>
          <p:nvPr/>
        </p:nvSpPr>
        <p:spPr>
          <a:xfrm>
            <a:off x="5772150" y="2295057"/>
            <a:ext cx="1149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Sub(Topic)</a:t>
            </a:r>
            <a:endParaRPr lang="th-TH" dirty="0"/>
          </a:p>
        </p:txBody>
      </p: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5BD30FE1-1511-4B74-B689-2D7180E388D4}"/>
              </a:ext>
            </a:extLst>
          </p:cNvPr>
          <p:cNvCxnSpPr>
            <a:cxnSpLocks/>
          </p:cNvCxnSpPr>
          <p:nvPr/>
        </p:nvCxnSpPr>
        <p:spPr>
          <a:xfrm>
            <a:off x="5806848" y="3411160"/>
            <a:ext cx="1114448" cy="0"/>
          </a:xfrm>
          <a:prstGeom prst="straightConnector1">
            <a:avLst/>
          </a:prstGeom>
          <a:ln w="50800">
            <a:solidFill>
              <a:schemeClr val="accent4">
                <a:lumMod val="75000"/>
                <a:alpha val="9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353C87B2-EA40-4E17-91B4-9386F19A825F}"/>
              </a:ext>
            </a:extLst>
          </p:cNvPr>
          <p:cNvSpPr txBox="1"/>
          <p:nvPr/>
        </p:nvSpPr>
        <p:spPr>
          <a:xfrm>
            <a:off x="5701677" y="3157244"/>
            <a:ext cx="11421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Pub(data, topic)</a:t>
            </a:r>
            <a:endParaRPr lang="th-TH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ctrTitle" idx="4294967295"/>
          </p:nvPr>
        </p:nvSpPr>
        <p:spPr>
          <a:xfrm>
            <a:off x="854850" y="906077"/>
            <a:ext cx="7772400" cy="10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th-TH" sz="3200" b="1" dirty="0"/>
              <a:t>สรุปองค์ประกอบของ </a:t>
            </a:r>
            <a:r>
              <a:rPr lang="en-US" sz="3200" b="1" dirty="0"/>
              <a:t>MQTT Protocol</a:t>
            </a:r>
            <a:endParaRPr lang="en-US" sz="3200" dirty="0"/>
          </a:p>
        </p:txBody>
      </p:sp>
      <p:sp>
        <p:nvSpPr>
          <p:cNvPr id="111" name="Google Shape;111;p23"/>
          <p:cNvSpPr txBox="1">
            <a:spLocks noGrp="1"/>
          </p:cNvSpPr>
          <p:nvPr>
            <p:ph type="subTitle" idx="4294967295"/>
          </p:nvPr>
        </p:nvSpPr>
        <p:spPr>
          <a:xfrm>
            <a:off x="1403550" y="1571777"/>
            <a:ext cx="6885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h-TH" sz="1400" dirty="0"/>
              <a:t>จะประกอบไปด้วย </a:t>
            </a:r>
            <a:r>
              <a:rPr lang="en-US" sz="1400" dirty="0"/>
              <a:t>Broker , Publisher </a:t>
            </a:r>
            <a:r>
              <a:rPr lang="th-TH" sz="1400" dirty="0"/>
              <a:t>และ </a:t>
            </a:r>
            <a:r>
              <a:rPr lang="en-US" sz="1400" dirty="0"/>
              <a:t>Subscriber </a:t>
            </a:r>
            <a:r>
              <a:rPr lang="th-TH" sz="1400" dirty="0"/>
              <a:t>แต่ล่ะอย่างก็จะทำหน้าที่แตกต่างกันออกไปโดย</a:t>
            </a:r>
          </a:p>
          <a:p>
            <a:r>
              <a:rPr lang="en-US" sz="1400" dirty="0"/>
              <a:t>Broker </a:t>
            </a:r>
            <a:r>
              <a:rPr lang="th-TH" sz="1400" dirty="0"/>
              <a:t>ทำหน้าที่เป็นตัวกลางคอยจัดการกับ ข้อความโดย อ้างอิงจาก </a:t>
            </a:r>
            <a:r>
              <a:rPr lang="en-US" sz="1400" dirty="0"/>
              <a:t>Topic</a:t>
            </a:r>
          </a:p>
          <a:p>
            <a:r>
              <a:rPr lang="en-US" sz="1400" dirty="0"/>
              <a:t>Publisher </a:t>
            </a:r>
            <a:r>
              <a:rPr lang="th-TH" sz="1400" dirty="0"/>
              <a:t>จะทำหน้าที่คอยส่งข้อมูลไปยังหัวข้อนั้น ๆ</a:t>
            </a:r>
          </a:p>
          <a:p>
            <a:r>
              <a:rPr lang="en-US" sz="1400" dirty="0"/>
              <a:t>Subscriber </a:t>
            </a:r>
            <a:r>
              <a:rPr lang="th-TH" sz="1400" dirty="0"/>
              <a:t>จะทำหน้าที่คอยดูการเปลี่ยนแปลงของ </a:t>
            </a:r>
            <a:r>
              <a:rPr lang="en-US" sz="1400" dirty="0"/>
              <a:t>message </a:t>
            </a:r>
            <a:r>
              <a:rPr lang="th-TH" sz="1400" dirty="0"/>
              <a:t>ที่อ้างอิงด้วย </a:t>
            </a:r>
            <a:r>
              <a:rPr lang="en-US" sz="1400" dirty="0"/>
              <a:t>Topic </a:t>
            </a:r>
            <a:r>
              <a:rPr lang="th-TH" sz="1400" dirty="0"/>
              <a:t>เช่นถ้ามีหัวข้อหน้าสนใจและมีการเปลี่ยนแปลงก็จะทำการดึงข้อมูลนั้น ๆ มาใช้งาน</a:t>
            </a:r>
          </a:p>
        </p:txBody>
      </p:sp>
      <p:sp>
        <p:nvSpPr>
          <p:cNvPr id="112" name="Google Shape;112;p23"/>
          <p:cNvSpPr/>
          <p:nvPr/>
        </p:nvSpPr>
        <p:spPr>
          <a:xfrm>
            <a:off x="4085987" y="31347"/>
            <a:ext cx="760363" cy="906865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23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E6228DC-31D9-40B0-9724-43E140D6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/>
              <a:t>การทำงาน ของ </a:t>
            </a:r>
            <a:r>
              <a:rPr lang="en-US" dirty="0" err="1"/>
              <a:t>MOSQuitto</a:t>
            </a:r>
            <a:endParaRPr lang="th-TH" dirty="0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16A7369B-DBE3-4D15-9B1E-47E9C3769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22" y="992573"/>
            <a:ext cx="6076950" cy="1714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E60A69D-470A-4F7C-B195-AD17ED4EC000}"/>
                  </a:ext>
                </a:extLst>
              </p14:cNvPr>
              <p14:cNvContentPartPr/>
              <p14:nvPr/>
            </p14:nvContentPartPr>
            <p14:xfrm>
              <a:off x="1114560" y="2357280"/>
              <a:ext cx="276480" cy="10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E60A69D-470A-4F7C-B195-AD17ED4EC0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8720" y="2293920"/>
                <a:ext cx="3078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407EDAC-BF7D-42B6-A407-89217688C01D}"/>
                  </a:ext>
                </a:extLst>
              </p14:cNvPr>
              <p14:cNvContentPartPr/>
              <p14:nvPr/>
            </p14:nvContentPartPr>
            <p14:xfrm>
              <a:off x="5729400" y="2300400"/>
              <a:ext cx="290880" cy="105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407EDAC-BF7D-42B6-A407-89217688C0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13560" y="2237040"/>
                <a:ext cx="3222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3586B8A-E160-4486-9DF6-39126911AF53}"/>
                  </a:ext>
                </a:extLst>
              </p14:cNvPr>
              <p14:cNvContentPartPr/>
              <p14:nvPr/>
            </p14:nvContentPartPr>
            <p14:xfrm>
              <a:off x="1085760" y="2462040"/>
              <a:ext cx="3424680" cy="81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3586B8A-E160-4486-9DF6-39126911AF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9920" y="2398680"/>
                <a:ext cx="34560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230378D-83EC-4488-B123-3678A984C48F}"/>
                  </a:ext>
                </a:extLst>
              </p14:cNvPr>
              <p14:cNvContentPartPr/>
              <p14:nvPr/>
            </p14:nvContentPartPr>
            <p14:xfrm>
              <a:off x="3843360" y="2476440"/>
              <a:ext cx="2653200" cy="162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230378D-83EC-4488-B123-3678A984C4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27520" y="2413080"/>
                <a:ext cx="26845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0132D8B-234C-48B1-936D-B6F34E1A4C5B}"/>
                  </a:ext>
                </a:extLst>
              </p14:cNvPr>
              <p14:cNvContentPartPr/>
              <p14:nvPr/>
            </p14:nvContentPartPr>
            <p14:xfrm>
              <a:off x="3433680" y="2471760"/>
              <a:ext cx="348120" cy="90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0132D8B-234C-48B1-936D-B6F34E1A4C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17840" y="2408400"/>
                <a:ext cx="37944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0EC9DBB-154B-4F05-8CCF-FB863149B6C1}"/>
                  </a:ext>
                </a:extLst>
              </p14:cNvPr>
              <p14:cNvContentPartPr/>
              <p14:nvPr/>
            </p14:nvContentPartPr>
            <p14:xfrm>
              <a:off x="2100240" y="2495520"/>
              <a:ext cx="1319760" cy="28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0EC9DBB-154B-4F05-8CCF-FB863149B6C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84400" y="2432160"/>
                <a:ext cx="13510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FB66A79-89BF-4841-BD97-908080A9B8F6}"/>
                  </a:ext>
                </a:extLst>
              </p14:cNvPr>
              <p14:cNvContentPartPr/>
              <p14:nvPr/>
            </p14:nvContentPartPr>
            <p14:xfrm>
              <a:off x="1123920" y="2481120"/>
              <a:ext cx="891000" cy="129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FB66A79-89BF-4841-BD97-908080A9B8F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8080" y="2417760"/>
                <a:ext cx="9223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2B755F9-E1B6-426B-BD28-939A8F541F73}"/>
                  </a:ext>
                </a:extLst>
              </p14:cNvPr>
              <p14:cNvContentPartPr/>
              <p14:nvPr/>
            </p14:nvContentPartPr>
            <p14:xfrm>
              <a:off x="1104840" y="2604960"/>
              <a:ext cx="267120" cy="385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2B755F9-E1B6-426B-BD28-939A8F541F7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9000" y="2541600"/>
                <a:ext cx="2984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33EAE61-128A-47B7-8467-0D3BE3285F4E}"/>
                  </a:ext>
                </a:extLst>
              </p14:cNvPr>
              <p14:cNvContentPartPr/>
              <p14:nvPr/>
            </p14:nvContentPartPr>
            <p14:xfrm>
              <a:off x="5977080" y="2495520"/>
              <a:ext cx="428760" cy="5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33EAE61-128A-47B7-8467-0D3BE3285F4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61240" y="2432160"/>
                <a:ext cx="460080" cy="131760"/>
              </a:xfrm>
              <a:prstGeom prst="rect">
                <a:avLst/>
              </a:prstGeom>
            </p:spPr>
          </p:pic>
        </mc:Fallback>
      </mc:AlternateContent>
      <p:cxnSp>
        <p:nvCxnSpPr>
          <p:cNvPr id="28" name="ลูกศรเชื่อมต่อแบบตรง 27">
            <a:extLst>
              <a:ext uri="{FF2B5EF4-FFF2-40B4-BE49-F238E27FC236}">
                <a16:creationId xmlns:a16="http://schemas.microsoft.com/office/drawing/2014/main" id="{71AA0DFC-7688-411F-A14C-F3995751E2C4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1458688" y="2462041"/>
            <a:ext cx="1401454" cy="130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ลูกศรเชื่อมต่อแบบตรง 29">
            <a:extLst>
              <a:ext uri="{FF2B5EF4-FFF2-40B4-BE49-F238E27FC236}">
                <a16:creationId xmlns:a16="http://schemas.microsoft.com/office/drawing/2014/main" id="{8E16CF4C-673C-48DB-9340-5344731122FC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703457" y="2543401"/>
            <a:ext cx="1080486" cy="122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กล่องข้อความ 31">
            <a:extLst>
              <a:ext uri="{FF2B5EF4-FFF2-40B4-BE49-F238E27FC236}">
                <a16:creationId xmlns:a16="http://schemas.microsoft.com/office/drawing/2014/main" id="{D992623D-DCD3-4101-9289-2C7F03FE301E}"/>
              </a:ext>
            </a:extLst>
          </p:cNvPr>
          <p:cNvSpPr txBox="1"/>
          <p:nvPr/>
        </p:nvSpPr>
        <p:spPr>
          <a:xfrm>
            <a:off x="3117895" y="3279921"/>
            <a:ext cx="1585562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การเชื่อมต่อโดยใช้ </a:t>
            </a:r>
            <a:r>
              <a:rPr lang="en-US" dirty="0"/>
              <a:t>IPV6 </a:t>
            </a:r>
            <a:r>
              <a:rPr lang="th-TH" dirty="0"/>
              <a:t>ด้วย </a:t>
            </a:r>
            <a:r>
              <a:rPr lang="en-US" dirty="0"/>
              <a:t>Port TCP 1883 </a:t>
            </a:r>
            <a:endParaRPr lang="th-TH" dirty="0"/>
          </a:p>
        </p:txBody>
      </p:sp>
      <p:sp>
        <p:nvSpPr>
          <p:cNvPr id="34" name="วงเล็บปีกกาคู่ 33">
            <a:extLst>
              <a:ext uri="{FF2B5EF4-FFF2-40B4-BE49-F238E27FC236}">
                <a16:creationId xmlns:a16="http://schemas.microsoft.com/office/drawing/2014/main" id="{A7A70C1A-8FA2-4896-9993-FB69C4F8BB1E}"/>
              </a:ext>
            </a:extLst>
          </p:cNvPr>
          <p:cNvSpPr/>
          <p:nvPr/>
        </p:nvSpPr>
        <p:spPr>
          <a:xfrm>
            <a:off x="2860142" y="3146905"/>
            <a:ext cx="1843315" cy="123371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567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D2640B9-B114-49B8-A09A-9F4FB481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C9952DEA-6A19-4040-AA1D-9B51881E14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F677B1DE-678C-40EB-8F41-88F8BEB3F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" y="929298"/>
            <a:ext cx="9144000" cy="444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1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E6228DC-31D9-40B0-9724-43E140D6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/>
              <a:t>คำสั่งของ ของ</a:t>
            </a:r>
            <a:r>
              <a:rPr lang="en-US" dirty="0" err="1"/>
              <a:t>MOSQuittopub</a:t>
            </a:r>
            <a:endParaRPr lang="th-TH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CC4D5343-56ED-4E78-94B3-1398D3E6E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1091294"/>
            <a:ext cx="6324600" cy="914400"/>
          </a:xfrm>
          <a:prstGeom prst="rect">
            <a:avLst/>
          </a:prstGeom>
        </p:spPr>
      </p:pic>
      <p:sp>
        <p:nvSpPr>
          <p:cNvPr id="17" name="สี่เหลี่ยมผืนผ้า 16">
            <a:extLst>
              <a:ext uri="{FF2B5EF4-FFF2-40B4-BE49-F238E27FC236}">
                <a16:creationId xmlns:a16="http://schemas.microsoft.com/office/drawing/2014/main" id="{5F9AA4DA-F84F-4561-B2EF-A11CAE979B39}"/>
              </a:ext>
            </a:extLst>
          </p:cNvPr>
          <p:cNvSpPr/>
          <p:nvPr/>
        </p:nvSpPr>
        <p:spPr>
          <a:xfrm>
            <a:off x="1052285" y="2142906"/>
            <a:ext cx="7039429" cy="2203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>
                <a:solidFill>
                  <a:srgbClr val="303030"/>
                </a:solidFill>
                <a:latin typeface="Gudea"/>
              </a:rPr>
              <a:t>-</a:t>
            </a:r>
            <a:r>
              <a:rPr lang="en-US" dirty="0">
                <a:solidFill>
                  <a:srgbClr val="303030"/>
                </a:solidFill>
                <a:latin typeface="Gudea"/>
              </a:rPr>
              <a:t>r </a:t>
            </a:r>
            <a:r>
              <a:rPr lang="th-TH" dirty="0">
                <a:solidFill>
                  <a:srgbClr val="303030"/>
                </a:solidFill>
                <a:latin typeface="Gudea"/>
              </a:rPr>
              <a:t>ชุดเก็บรักษา</a:t>
            </a:r>
            <a:br>
              <a:rPr lang="th-TH" dirty="0">
                <a:solidFill>
                  <a:srgbClr val="303030"/>
                </a:solidFill>
                <a:latin typeface="Gudea"/>
              </a:rPr>
            </a:br>
            <a:r>
              <a:rPr lang="th-TH" dirty="0">
                <a:solidFill>
                  <a:srgbClr val="303030"/>
                </a:solidFill>
                <a:latin typeface="Gudea"/>
              </a:rPr>
              <a:t>-</a:t>
            </a:r>
            <a:r>
              <a:rPr lang="en-US" dirty="0">
                <a:solidFill>
                  <a:srgbClr val="303030"/>
                </a:solidFill>
                <a:latin typeface="Gudea"/>
              </a:rPr>
              <a:t>n </a:t>
            </a:r>
            <a:r>
              <a:rPr lang="th-TH" dirty="0">
                <a:solidFill>
                  <a:srgbClr val="303030"/>
                </a:solidFill>
                <a:latin typeface="Gudea"/>
              </a:rPr>
              <a:t>ส่งข้อความว่างที่มีประโยชน์สำหรับการล้างเก็บข้อความ </a:t>
            </a:r>
            <a:br>
              <a:rPr lang="th-TH" dirty="0">
                <a:solidFill>
                  <a:srgbClr val="303030"/>
                </a:solidFill>
                <a:latin typeface="Gudea"/>
              </a:rPr>
            </a:br>
            <a:r>
              <a:rPr lang="th-TH" dirty="0">
                <a:solidFill>
                  <a:srgbClr val="303030"/>
                </a:solidFill>
                <a:latin typeface="Gudea"/>
              </a:rPr>
              <a:t>-</a:t>
            </a:r>
            <a:r>
              <a:rPr lang="en-US" dirty="0">
                <a:solidFill>
                  <a:srgbClr val="303030"/>
                </a:solidFill>
                <a:latin typeface="Gudea"/>
              </a:rPr>
              <a:t>u - </a:t>
            </a:r>
            <a:r>
              <a:rPr lang="th-TH" dirty="0">
                <a:solidFill>
                  <a:srgbClr val="303030"/>
                </a:solidFill>
                <a:latin typeface="Gudea"/>
              </a:rPr>
              <a:t>ระบุชื่อผู้ใช้</a:t>
            </a:r>
            <a:br>
              <a:rPr lang="th-TH" dirty="0">
                <a:solidFill>
                  <a:srgbClr val="303030"/>
                </a:solidFill>
                <a:latin typeface="Gudea"/>
              </a:rPr>
            </a:br>
            <a:r>
              <a:rPr lang="th-TH" dirty="0">
                <a:solidFill>
                  <a:srgbClr val="303030"/>
                </a:solidFill>
                <a:latin typeface="Gudea"/>
              </a:rPr>
              <a:t>-</a:t>
            </a:r>
            <a:r>
              <a:rPr lang="en-US" dirty="0">
                <a:solidFill>
                  <a:srgbClr val="303030"/>
                </a:solidFill>
                <a:latin typeface="Gudea"/>
              </a:rPr>
              <a:t>P - </a:t>
            </a:r>
            <a:r>
              <a:rPr lang="th-TH" dirty="0">
                <a:solidFill>
                  <a:srgbClr val="303030"/>
                </a:solidFill>
                <a:latin typeface="Gudea"/>
              </a:rPr>
              <a:t>ระบุรหัสผ่าน</a:t>
            </a:r>
            <a:br>
              <a:rPr lang="th-TH" dirty="0">
                <a:solidFill>
                  <a:srgbClr val="303030"/>
                </a:solidFill>
                <a:latin typeface="Gudea"/>
              </a:rPr>
            </a:br>
            <a:r>
              <a:rPr lang="th-TH" dirty="0">
                <a:solidFill>
                  <a:srgbClr val="303030"/>
                </a:solidFill>
                <a:latin typeface="Gudea"/>
              </a:rPr>
              <a:t>-</a:t>
            </a:r>
            <a:r>
              <a:rPr lang="en-US" dirty="0">
                <a:solidFill>
                  <a:srgbClr val="303030"/>
                </a:solidFill>
                <a:latin typeface="Gudea"/>
              </a:rPr>
              <a:t>I - </a:t>
            </a:r>
            <a:r>
              <a:rPr lang="th-TH" dirty="0">
                <a:solidFill>
                  <a:srgbClr val="303030"/>
                </a:solidFill>
                <a:latin typeface="Gudea"/>
              </a:rPr>
              <a:t>ระบุคำนำหน้ารหัสลูกค้า - ใช้เมื่อทดสอบข้อ จำกัด ไคลเอ็น</a:t>
            </a:r>
            <a:r>
              <a:rPr lang="th-TH" dirty="0" err="1">
                <a:solidFill>
                  <a:srgbClr val="303030"/>
                </a:solidFill>
                <a:latin typeface="Gudea"/>
              </a:rPr>
              <a:t>ต์</a:t>
            </a:r>
            <a:r>
              <a:rPr lang="th-TH" dirty="0">
                <a:solidFill>
                  <a:srgbClr val="303030"/>
                </a:solidFill>
                <a:latin typeface="Gudea"/>
              </a:rPr>
              <a:t>โดยใช้ความปลอดภัยของคำนำหน้า</a:t>
            </a:r>
          </a:p>
          <a:p>
            <a:r>
              <a:rPr lang="en-US" dirty="0">
                <a:solidFill>
                  <a:srgbClr val="303030"/>
                </a:solidFill>
                <a:latin typeface="Gudea"/>
              </a:rPr>
              <a:t>-d </a:t>
            </a:r>
            <a:r>
              <a:rPr lang="th-TH" dirty="0"/>
              <a:t>การเชื่อมต่อเผยแพร่และตัดการเชื่อมต่อข้อความ</a:t>
            </a:r>
          </a:p>
          <a:p>
            <a:r>
              <a:rPr lang="th-TH" dirty="0"/>
              <a:t> สถานะการดีบัก</a:t>
            </a:r>
            <a:endParaRPr lang="th-TH" dirty="0">
              <a:solidFill>
                <a:srgbClr val="303030"/>
              </a:solidFill>
              <a:latin typeface="Gudea"/>
            </a:endParaRPr>
          </a:p>
        </p:txBody>
      </p:sp>
    </p:spTree>
    <p:extLst>
      <p:ext uri="{BB962C8B-B14F-4D97-AF65-F5344CB8AC3E}">
        <p14:creationId xmlns:p14="http://schemas.microsoft.com/office/powerpoint/2010/main" val="214848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E6228DC-31D9-40B0-9724-43E140D6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/>
              <a:t>คำสั่งของ </a:t>
            </a:r>
            <a:r>
              <a:rPr lang="en-US" dirty="0" err="1"/>
              <a:t>Mosquitto</a:t>
            </a:r>
            <a:r>
              <a:rPr lang="en-US" dirty="0"/>
              <a:t> sub</a:t>
            </a:r>
            <a:endParaRPr lang="th-TH" dirty="0"/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738FA19C-7AC2-4018-B6B1-6F9951F3CA9E}"/>
              </a:ext>
            </a:extLst>
          </p:cNvPr>
          <p:cNvSpPr/>
          <p:nvPr/>
        </p:nvSpPr>
        <p:spPr>
          <a:xfrm>
            <a:off x="1168400" y="1423120"/>
            <a:ext cx="4572000" cy="6093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03030"/>
                </a:solidFill>
                <a:latin typeface="Gudea"/>
              </a:rPr>
              <a:t>-h </a:t>
            </a:r>
            <a:r>
              <a:rPr lang="th-TH" b="1" dirty="0">
                <a:solidFill>
                  <a:srgbClr val="303030"/>
                </a:solidFill>
                <a:latin typeface="Gudea"/>
              </a:rPr>
              <a:t>เริ่มไคลเอน</a:t>
            </a:r>
            <a:r>
              <a:rPr lang="th-TH" b="1" dirty="0" err="1">
                <a:solidFill>
                  <a:srgbClr val="303030"/>
                </a:solidFill>
                <a:latin typeface="Gudea"/>
              </a:rPr>
              <a:t>ต์</a:t>
            </a:r>
            <a:r>
              <a:rPr lang="th-TH" b="1" dirty="0">
                <a:solidFill>
                  <a:srgbClr val="303030"/>
                </a:solidFill>
                <a:latin typeface="Gudea"/>
              </a:rPr>
              <a:t>นี้มันจะทำงานไปเรื่อย ๆ จนกว่าจะหยุดใช้ </a:t>
            </a:r>
            <a:r>
              <a:rPr lang="en-US" b="1" dirty="0">
                <a:solidFill>
                  <a:srgbClr val="303030"/>
                </a:solidFill>
                <a:latin typeface="Gudea"/>
              </a:rPr>
              <a:t>CTRL + C</a:t>
            </a:r>
            <a:endParaRPr lang="th-TH" b="1" dirty="0"/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84BFFA7D-A332-44B4-BFD9-2BEF3C0D5593}"/>
              </a:ext>
            </a:extLst>
          </p:cNvPr>
          <p:cNvSpPr/>
          <p:nvPr/>
        </p:nvSpPr>
        <p:spPr>
          <a:xfrm>
            <a:off x="1168400" y="2595061"/>
            <a:ext cx="4572000" cy="3939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b="1" dirty="0">
                <a:solidFill>
                  <a:srgbClr val="303030"/>
                </a:solidFill>
                <a:latin typeface="Gudea"/>
              </a:rPr>
              <a:t>-</a:t>
            </a:r>
            <a:r>
              <a:rPr lang="en-US" b="1" dirty="0">
                <a:solidFill>
                  <a:srgbClr val="303030"/>
                </a:solidFill>
                <a:latin typeface="Gudea"/>
              </a:rPr>
              <a:t>C</a:t>
            </a:r>
            <a:r>
              <a:rPr lang="th-TH" b="1" dirty="0">
                <a:solidFill>
                  <a:srgbClr val="303030"/>
                </a:solidFill>
                <a:latin typeface="Gudea"/>
              </a:rPr>
              <a:t>  </a:t>
            </a:r>
            <a:r>
              <a:rPr lang="th-TH" dirty="0">
                <a:solidFill>
                  <a:srgbClr val="303030"/>
                </a:solidFill>
                <a:latin typeface="Gudea"/>
              </a:rPr>
              <a:t>ซึ่งจะตัดการเชื่อมต่อหลังจากได้รับข้อความที่เราระบุ</a:t>
            </a:r>
            <a:endParaRPr lang="th-TH" dirty="0"/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488C606F-4CAC-4A9E-A5BA-88D9811908B0}"/>
              </a:ext>
            </a:extLst>
          </p:cNvPr>
          <p:cNvSpPr/>
          <p:nvPr/>
        </p:nvSpPr>
        <p:spPr>
          <a:xfrm>
            <a:off x="1168400" y="2118695"/>
            <a:ext cx="3326552" cy="393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03030"/>
                </a:solidFill>
                <a:latin typeface="Gudea"/>
              </a:rPr>
              <a:t>-v   </a:t>
            </a:r>
            <a:r>
              <a:rPr lang="th-TH" b="1" dirty="0">
                <a:solidFill>
                  <a:srgbClr val="303030"/>
                </a:solidFill>
                <a:latin typeface="Gudea"/>
              </a:rPr>
              <a:t>จะแสดงชื่อหัวข้อเช่นเดียวกับข้อความ</a:t>
            </a:r>
            <a:endParaRPr lang="th-TH" b="1" dirty="0"/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0FA73AF1-BAAD-4E74-B361-408D99CAF1C6}"/>
              </a:ext>
            </a:extLst>
          </p:cNvPr>
          <p:cNvSpPr/>
          <p:nvPr/>
        </p:nvSpPr>
        <p:spPr>
          <a:xfrm>
            <a:off x="1168400" y="3145918"/>
            <a:ext cx="4572000" cy="6955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03030"/>
                </a:solidFill>
                <a:latin typeface="Gudea"/>
              </a:rPr>
              <a:t>-d</a:t>
            </a:r>
            <a:r>
              <a:rPr lang="th-TH" b="1" dirty="0">
                <a:solidFill>
                  <a:srgbClr val="303030"/>
                </a:solidFill>
                <a:latin typeface="Gudea"/>
              </a:rPr>
              <a:t> </a:t>
            </a:r>
            <a:r>
              <a:rPr lang="th-TH" dirty="0">
                <a:solidFill>
                  <a:srgbClr val="303030"/>
                </a:solidFill>
                <a:latin typeface="Gudea"/>
              </a:rPr>
              <a:t>มีประโยชน์เมื่อคุณต้องการดู</a:t>
            </a:r>
            <a:r>
              <a:rPr lang="th-TH" dirty="0" err="1">
                <a:solidFill>
                  <a:srgbClr val="303030"/>
                </a:solidFill>
                <a:latin typeface="Gudea"/>
              </a:rPr>
              <a:t>แฟล็ก</a:t>
            </a:r>
            <a:r>
              <a:rPr lang="th-TH" dirty="0">
                <a:solidFill>
                  <a:srgbClr val="303030"/>
                </a:solidFill>
                <a:latin typeface="Gudea"/>
              </a:rPr>
              <a:t>ข้อความเช่น </a:t>
            </a:r>
            <a:r>
              <a:rPr lang="en-US" dirty="0">
                <a:solidFill>
                  <a:srgbClr val="303030"/>
                </a:solidFill>
                <a:latin typeface="Gudea"/>
              </a:rPr>
              <a:t>QOS </a:t>
            </a:r>
            <a:r>
              <a:rPr lang="th-TH" dirty="0">
                <a:solidFill>
                  <a:srgbClr val="303030"/>
                </a:solidFill>
                <a:latin typeface="Gudea"/>
              </a:rPr>
              <a:t>และเก็บค่าสถานะ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7523726"/>
      </p:ext>
    </p:extLst>
  </p:cSld>
  <p:clrMapOvr>
    <a:masterClrMapping/>
  </p:clrMapOvr>
</p:sld>
</file>

<file path=ppt/theme/theme1.xml><?xml version="1.0" encoding="utf-8"?>
<a:theme xmlns:a="http://schemas.openxmlformats.org/drawingml/2006/main" name="Timon template">
  <a:themeElements>
    <a:clrScheme name="Custom 347">
      <a:dk1>
        <a:srgbClr val="2C343B"/>
      </a:dk1>
      <a:lt1>
        <a:srgbClr val="FFFFFF"/>
      </a:lt1>
      <a:dk2>
        <a:srgbClr val="859CB1"/>
      </a:dk2>
      <a:lt2>
        <a:srgbClr val="F0F3F5"/>
      </a:lt2>
      <a:accent1>
        <a:srgbClr val="0198AD"/>
      </a:accent1>
      <a:accent2>
        <a:srgbClr val="BDE4EA"/>
      </a:accent2>
      <a:accent3>
        <a:srgbClr val="FE344D"/>
      </a:accent3>
      <a:accent4>
        <a:srgbClr val="FE7F8F"/>
      </a:accent4>
      <a:accent5>
        <a:srgbClr val="F5A500"/>
      </a:accent5>
      <a:accent6>
        <a:srgbClr val="2C343B"/>
      </a:accent6>
      <a:hlink>
        <a:srgbClr val="2C343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34DCB80DDE6C4ABD916E933010B2B1" ma:contentTypeVersion="8" ma:contentTypeDescription="Create a new document." ma:contentTypeScope="" ma:versionID="0b8a0ea03b8e26689d5496e0e7d83052">
  <xsd:schema xmlns:xsd="http://www.w3.org/2001/XMLSchema" xmlns:xs="http://www.w3.org/2001/XMLSchema" xmlns:p="http://schemas.microsoft.com/office/2006/metadata/properties" xmlns:ns3="3f7cf6e9-6b3a-4861-b0a1-bda7e58d00de" targetNamespace="http://schemas.microsoft.com/office/2006/metadata/properties" ma:root="true" ma:fieldsID="c97f32a866770a44dbe68ea36e88ae09" ns3:_="">
    <xsd:import namespace="3f7cf6e9-6b3a-4861-b0a1-bda7e58d00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7cf6e9-6b3a-4861-b0a1-bda7e58d0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06ED9C-8122-4076-8285-BE3C5051D7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7cf6e9-6b3a-4861-b0a1-bda7e58d00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23EC64-A4D1-4B23-8EAE-AB8B9E13D8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0727E6-3FEC-48AA-89D9-8B841DCFC0FD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3f7cf6e9-6b3a-4861-b0a1-bda7e58d00d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318</Words>
  <Application>Microsoft Office PowerPoint</Application>
  <PresentationFormat>นำเสนอทางหน้าจอ (16:9)</PresentationFormat>
  <Paragraphs>43</Paragraphs>
  <Slides>10</Slides>
  <Notes>8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10</vt:i4>
      </vt:variant>
    </vt:vector>
  </HeadingPairs>
  <TitlesOfParts>
    <vt:vector size="15" baseType="lpstr">
      <vt:lpstr>Arial</vt:lpstr>
      <vt:lpstr>Permanent Marker</vt:lpstr>
      <vt:lpstr>Gudea</vt:lpstr>
      <vt:lpstr>Source Sans Pro</vt:lpstr>
      <vt:lpstr>Timon template</vt:lpstr>
      <vt:lpstr>MQTT Server #IPV6</vt:lpstr>
      <vt:lpstr>งานนำเสนอ PowerPoint</vt:lpstr>
      <vt:lpstr>MQTT คือ</vt:lpstr>
      <vt:lpstr>ลักษณะการทำงาน</vt:lpstr>
      <vt:lpstr>สรุปองค์ประกอบของ MQTT Protocol</vt:lpstr>
      <vt:lpstr>การทำงาน ของ MOSQuitto</vt:lpstr>
      <vt:lpstr>งานนำเสนอ PowerPoint</vt:lpstr>
      <vt:lpstr>คำสั่งของ ของMOSQuittopub</vt:lpstr>
      <vt:lpstr>คำสั่งของ Mosquitto sub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 Server #IPV6</dc:title>
  <cp:lastModifiedBy>ภูพาน   ผลแก้ว</cp:lastModifiedBy>
  <cp:revision>11</cp:revision>
  <dcterms:modified xsi:type="dcterms:W3CDTF">2019-08-28T09:18:02Z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0x010100B734DCB80DDE6C4ABD916E933010B2B1</vt:lpwstr>
  </property>
</Properties>
</file>