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0478DB-77F4-4C19-918A-85EF67FC1EED}" type="datetimeFigureOut">
              <a:rPr lang="en-US" smtClean="0"/>
              <a:t>10/31/2011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348C92-4CC2-4DAD-886C-C482C433322A}" type="slidenum">
              <a:rPr lang="en-US" smtClean="0"/>
              <a:t>‹#›</a:t>
            </a:fld>
            <a:endParaRPr lang="en-US"/>
          </a:p>
        </p:txBody>
      </p:sp>
    </p:spTree>
    <p:extLst>
      <p:ext uri="{BB962C8B-B14F-4D97-AF65-F5344CB8AC3E}">
        <p14:creationId xmlns:p14="http://schemas.microsoft.com/office/powerpoint/2010/main" val="3255658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Ro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Rectangle 3"/>
          <p:cNvSpPr>
            <a:spLocks noGrp="1" noChangeArrowheads="1"/>
          </p:cNvSpPr>
          <p:nvPr>
            <p:ph type="body" idx="1"/>
          </p:nvPr>
        </p:nvSpPr>
        <p:spPr bwMode="auto">
          <a:xfrm>
            <a:off x="686268" y="4342892"/>
            <a:ext cx="5485465" cy="411456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Ro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Rectangle 3"/>
          <p:cNvSpPr>
            <a:spLocks noGrp="1" noChangeArrowheads="1"/>
          </p:cNvSpPr>
          <p:nvPr>
            <p:ph type="body" idx="1"/>
          </p:nvPr>
        </p:nvSpPr>
        <p:spPr bwMode="auto">
          <a:xfrm>
            <a:off x="686268" y="4342892"/>
            <a:ext cx="5485465" cy="411456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noTextEdit="1"/>
          </p:cNvSpPr>
          <p:nvPr>
            <p:ph type="sldImg"/>
          </p:nvPr>
        </p:nvSpPr>
        <p:spPr bwMode="auto">
          <a:xfrm>
            <a:off x="1154113" y="692150"/>
            <a:ext cx="4554537" cy="3416300"/>
          </a:xfrm>
          <a:prstGeom prst="rect">
            <a:avLst/>
          </a:prstGeom>
          <a:solidFill>
            <a:srgbClr val="FFFFFF"/>
          </a:solidFill>
          <a:ln>
            <a:solidFill>
              <a:srgbClr val="000000"/>
            </a:solidFill>
            <a:miter lim="800000"/>
            <a:headEnd/>
            <a:tailEnd/>
          </a:ln>
        </p:spPr>
      </p:sp>
      <p:sp>
        <p:nvSpPr>
          <p:cNvPr id="82947" name="Rectangle 3"/>
          <p:cNvSpPr>
            <a:spLocks noChangeArrowheads="1"/>
          </p:cNvSpPr>
          <p:nvPr>
            <p:ph type="body" idx="1"/>
          </p:nvPr>
        </p:nvSpPr>
        <p:spPr bwMode="auto">
          <a:xfrm>
            <a:off x="915023" y="4344456"/>
            <a:ext cx="5027955" cy="4113001"/>
          </a:xfrm>
          <a:prstGeom prst="rect">
            <a:avLst/>
          </a:prstGeom>
          <a:solidFill>
            <a:srgbClr val="FFFFFF"/>
          </a:solidFill>
          <a:ln>
            <a:solidFill>
              <a:srgbClr val="000000"/>
            </a:solidFill>
            <a:miter lim="800000"/>
            <a:headEnd/>
            <a:tailEnd/>
          </a:ln>
        </p:spPr>
        <p:txBody>
          <a:bodyPr lIns="86488" tIns="43244" rIns="86488" bIns="43244"/>
          <a:lstStyle/>
          <a:p>
            <a:endParaRPr lang="fr-CA"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noTextEdit="1"/>
          </p:cNvSpPr>
          <p:nvPr>
            <p:ph type="sldImg"/>
          </p:nvPr>
        </p:nvSpPr>
        <p:spPr bwMode="auto">
          <a:xfrm>
            <a:off x="1154113" y="692150"/>
            <a:ext cx="4554537" cy="3416300"/>
          </a:xfrm>
          <a:prstGeom prst="rect">
            <a:avLst/>
          </a:prstGeom>
          <a:solidFill>
            <a:srgbClr val="FFFFFF"/>
          </a:solidFill>
          <a:ln>
            <a:solidFill>
              <a:srgbClr val="000000"/>
            </a:solidFill>
            <a:miter lim="800000"/>
            <a:headEnd/>
            <a:tailEnd/>
          </a:ln>
        </p:spPr>
      </p:sp>
      <p:sp>
        <p:nvSpPr>
          <p:cNvPr id="83971" name="Rectangle 3"/>
          <p:cNvSpPr>
            <a:spLocks noChangeArrowheads="1"/>
          </p:cNvSpPr>
          <p:nvPr>
            <p:ph type="body" idx="1"/>
          </p:nvPr>
        </p:nvSpPr>
        <p:spPr bwMode="auto">
          <a:xfrm>
            <a:off x="915023" y="4344456"/>
            <a:ext cx="5027955" cy="4113001"/>
          </a:xfrm>
          <a:prstGeom prst="rect">
            <a:avLst/>
          </a:prstGeom>
          <a:solidFill>
            <a:srgbClr val="FFFFFF"/>
          </a:solidFill>
          <a:ln>
            <a:solidFill>
              <a:srgbClr val="000000"/>
            </a:solidFill>
            <a:miter lim="800000"/>
            <a:headEnd/>
            <a:tailEnd/>
          </a:ln>
        </p:spPr>
        <p:txBody>
          <a:bodyPr lIns="86488" tIns="43244" rIns="86488" bIns="43244"/>
          <a:lstStyle/>
          <a:p>
            <a:endParaRPr lang="fr-CA"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Ro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4691" name="Rectangle 3"/>
          <p:cNvSpPr>
            <a:spLocks noGrp="1" noChangeArrowheads="1"/>
          </p:cNvSpPr>
          <p:nvPr>
            <p:ph type="body" idx="1"/>
          </p:nvPr>
        </p:nvSpPr>
        <p:spPr bwMode="auto">
          <a:xfrm>
            <a:off x="686268" y="4342892"/>
            <a:ext cx="5485465" cy="411456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Ro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6739" name="Rectangle 3"/>
          <p:cNvSpPr>
            <a:spLocks noGrp="1" noChangeArrowheads="1"/>
          </p:cNvSpPr>
          <p:nvPr>
            <p:ph type="body" idx="1"/>
          </p:nvPr>
        </p:nvSpPr>
        <p:spPr bwMode="auto">
          <a:xfrm>
            <a:off x="686268" y="4342892"/>
            <a:ext cx="5485465" cy="411456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a:prstGeom prst="rect">
            <a:avLst/>
          </a:prstGeom>
          <a:noFill/>
          <a:ln w="12700">
            <a:solidFill>
              <a:prstClr val="black"/>
            </a:solidFill>
          </a:ln>
        </p:spPr>
      </p:sp>
      <p:sp>
        <p:nvSpPr>
          <p:cNvPr id="3" name="Notes Placeholder 2"/>
          <p:cNvSpPr>
            <a:spLocks noGrp="1"/>
          </p:cNvSpPr>
          <p:nvPr>
            <p:ph type="body" idx="1"/>
          </p:nvPr>
        </p:nvSpPr>
        <p:spPr>
          <a:xfrm>
            <a:off x="686268" y="4342892"/>
            <a:ext cx="5485465" cy="4114565"/>
          </a:xfrm>
          <a:prstGeom prst="rect">
            <a:avLst/>
          </a:prstGeom>
        </p:spPr>
        <p:txBody>
          <a:bodyPr/>
          <a:lstStyle/>
          <a:p>
            <a:endParaRPr lang="en-US"/>
          </a:p>
        </p:txBody>
      </p:sp>
    </p:spTree>
    <p:extLst>
      <p:ext uri="{BB962C8B-B14F-4D97-AF65-F5344CB8AC3E}">
        <p14:creationId xmlns:p14="http://schemas.microsoft.com/office/powerpoint/2010/main" val="1931999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noTextEdit="1"/>
          </p:cNvSpPr>
          <p:nvPr>
            <p:ph type="sldImg"/>
          </p:nvPr>
        </p:nvSpPr>
        <p:spPr bwMode="auto">
          <a:xfrm>
            <a:off x="1154113" y="692150"/>
            <a:ext cx="4554537" cy="3416300"/>
          </a:xfrm>
          <a:prstGeom prst="rect">
            <a:avLst/>
          </a:prstGeom>
          <a:solidFill>
            <a:srgbClr val="FFFFFF"/>
          </a:solidFill>
          <a:ln>
            <a:solidFill>
              <a:srgbClr val="000000"/>
            </a:solidFill>
            <a:miter lim="800000"/>
            <a:headEnd/>
            <a:tailEnd/>
          </a:ln>
        </p:spPr>
      </p:sp>
      <p:sp>
        <p:nvSpPr>
          <p:cNvPr id="87043" name="Rectangle 3"/>
          <p:cNvSpPr>
            <a:spLocks noChangeArrowheads="1"/>
          </p:cNvSpPr>
          <p:nvPr>
            <p:ph type="body" idx="1"/>
          </p:nvPr>
        </p:nvSpPr>
        <p:spPr bwMode="auto">
          <a:xfrm>
            <a:off x="916579" y="4342892"/>
            <a:ext cx="5024842" cy="4114565"/>
          </a:xfrm>
          <a:prstGeom prst="rect">
            <a:avLst/>
          </a:prstGeom>
          <a:solidFill>
            <a:srgbClr val="FFFFFF"/>
          </a:solidFill>
          <a:ln>
            <a:solidFill>
              <a:srgbClr val="000000"/>
            </a:solidFill>
            <a:miter lim="800000"/>
            <a:headEnd/>
            <a:tailEnd/>
          </a:ln>
        </p:spPr>
        <p:txBody>
          <a:bodyPr lIns="91432" tIns="45715" rIns="91432" bIns="45715"/>
          <a:lstStyle/>
          <a:p>
            <a:r>
              <a:rPr lang="en-US" smtClean="0"/>
              <a:t>GRL supports the reasoning about scenarios by establishing correspondences between intentional GRL elements and non-intentional elements in scenario models of UCMs (hence describing the “how”). Modeling both goals and scenarios is complementary and may aid in identifying further goals and additional scenarios (and scenario steps) important to stakeholders, thus contributing to the completeness and accuracy of requirements.</a:t>
            </a:r>
          </a:p>
          <a:p>
            <a:endParaRPr lang="en-US" smtClean="0"/>
          </a:p>
          <a:p>
            <a:r>
              <a:rPr lang="en-US" smtClean="0"/>
              <a:t>In a development process, one would likely start with high-level goals that would be refined in terms of sub-goals and preliminary scenarios. As scenarios are refined, they can too impact the goal model. This would suggest an incremental and iterative process.</a:t>
            </a:r>
            <a:endParaRPr lang="fr-CA"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a:prstGeom prst="rect">
            <a:avLst/>
          </a:prstGeom>
          <a:noFill/>
          <a:ln w="12700">
            <a:solidFill>
              <a:prstClr val="black"/>
            </a:solidFill>
          </a:ln>
        </p:spPr>
      </p:sp>
      <p:sp>
        <p:nvSpPr>
          <p:cNvPr id="3" name="Notes Placeholder 2"/>
          <p:cNvSpPr>
            <a:spLocks noGrp="1"/>
          </p:cNvSpPr>
          <p:nvPr>
            <p:ph type="body" idx="1"/>
          </p:nvPr>
        </p:nvSpPr>
        <p:spPr>
          <a:xfrm>
            <a:off x="686268" y="4342892"/>
            <a:ext cx="5485465" cy="4114565"/>
          </a:xfrm>
          <a:prstGeom prst="rect">
            <a:avLst/>
          </a:prstGeom>
        </p:spPr>
        <p:txBody>
          <a:bodyPr/>
          <a:lstStyle/>
          <a:p>
            <a:endParaRPr lang="en-US"/>
          </a:p>
        </p:txBody>
      </p:sp>
    </p:spTree>
    <p:extLst>
      <p:ext uri="{BB962C8B-B14F-4D97-AF65-F5344CB8AC3E}">
        <p14:creationId xmlns:p14="http://schemas.microsoft.com/office/powerpoint/2010/main" val="16299851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a:prstGeom prst="rect">
            <a:avLst/>
          </a:prstGeom>
          <a:noFill/>
          <a:ln w="12700">
            <a:solidFill>
              <a:prstClr val="black"/>
            </a:solidFill>
          </a:ln>
        </p:spPr>
      </p:sp>
      <p:sp>
        <p:nvSpPr>
          <p:cNvPr id="3" name="Notes Placeholder 2"/>
          <p:cNvSpPr>
            <a:spLocks noGrp="1"/>
          </p:cNvSpPr>
          <p:nvPr>
            <p:ph type="body" idx="1"/>
          </p:nvPr>
        </p:nvSpPr>
        <p:spPr>
          <a:xfrm>
            <a:off x="686268" y="4342892"/>
            <a:ext cx="5485465" cy="4114565"/>
          </a:xfrm>
          <a:prstGeom prst="rect">
            <a:avLst/>
          </a:prstGeom>
        </p:spPr>
        <p:txBody>
          <a:bodyPr/>
          <a:lstStyle/>
          <a:p>
            <a:endParaRPr lang="en-US"/>
          </a:p>
        </p:txBody>
      </p:sp>
    </p:spTree>
    <p:extLst>
      <p:ext uri="{BB962C8B-B14F-4D97-AF65-F5344CB8AC3E}">
        <p14:creationId xmlns:p14="http://schemas.microsoft.com/office/powerpoint/2010/main" val="19857938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a:prstGeom prst="rect">
            <a:avLst/>
          </a:prstGeom>
          <a:noFill/>
          <a:ln w="12700">
            <a:solidFill>
              <a:prstClr val="black"/>
            </a:solidFill>
          </a:ln>
        </p:spPr>
      </p:sp>
      <p:sp>
        <p:nvSpPr>
          <p:cNvPr id="3" name="Notes Placeholder 2"/>
          <p:cNvSpPr>
            <a:spLocks noGrp="1"/>
          </p:cNvSpPr>
          <p:nvPr>
            <p:ph type="body" idx="1"/>
          </p:nvPr>
        </p:nvSpPr>
        <p:spPr>
          <a:xfrm>
            <a:off x="686268" y="4342892"/>
            <a:ext cx="5485465" cy="4114565"/>
          </a:xfrm>
          <a:prstGeom prst="rect">
            <a:avLst/>
          </a:prstGeom>
        </p:spPr>
        <p:txBody>
          <a:bodyPr/>
          <a:lstStyle/>
          <a:p>
            <a:endParaRPr lang="en-US"/>
          </a:p>
        </p:txBody>
      </p:sp>
    </p:spTree>
    <p:extLst>
      <p:ext uri="{BB962C8B-B14F-4D97-AF65-F5344CB8AC3E}">
        <p14:creationId xmlns:p14="http://schemas.microsoft.com/office/powerpoint/2010/main" val="322371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noTextEdit="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78851" name="Rectangle 3"/>
          <p:cNvSpPr>
            <a:spLocks noChangeArrowheads="1"/>
          </p:cNvSpPr>
          <p:nvPr>
            <p:ph type="body" idx="1"/>
          </p:nvPr>
        </p:nvSpPr>
        <p:spPr bwMode="auto">
          <a:xfrm>
            <a:off x="913467" y="4344456"/>
            <a:ext cx="5031067" cy="4113001"/>
          </a:xfrm>
          <a:prstGeom prst="rect">
            <a:avLst/>
          </a:prstGeom>
          <a:solidFill>
            <a:srgbClr val="FFFFFF"/>
          </a:solidFill>
          <a:ln>
            <a:solidFill>
              <a:srgbClr val="000000"/>
            </a:solidFill>
            <a:miter lim="800000"/>
            <a:headEnd/>
            <a:tailEnd/>
          </a:ln>
        </p:spPr>
        <p:txBody>
          <a:bodyPr lIns="86488" tIns="43244" rIns="86488" bIns="43244"/>
          <a:lstStyle/>
          <a:p>
            <a:endParaRPr lang="fr-CA"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a:prstGeom prst="rect">
            <a:avLst/>
          </a:prstGeom>
          <a:noFill/>
          <a:ln w="12700">
            <a:solidFill>
              <a:prstClr val="black"/>
            </a:solidFill>
          </a:ln>
        </p:spPr>
      </p:sp>
      <p:sp>
        <p:nvSpPr>
          <p:cNvPr id="3" name="Notes Placeholder 2"/>
          <p:cNvSpPr>
            <a:spLocks noGrp="1"/>
          </p:cNvSpPr>
          <p:nvPr>
            <p:ph type="body" idx="1"/>
          </p:nvPr>
        </p:nvSpPr>
        <p:spPr>
          <a:xfrm>
            <a:off x="686268" y="4342892"/>
            <a:ext cx="5485465" cy="4114565"/>
          </a:xfrm>
          <a:prstGeom prst="rect">
            <a:avLst/>
          </a:prstGeom>
        </p:spPr>
        <p:txBody>
          <a:bodyPr/>
          <a:lstStyle/>
          <a:p>
            <a:endParaRPr lang="en-US"/>
          </a:p>
        </p:txBody>
      </p:sp>
    </p:spTree>
    <p:extLst>
      <p:ext uri="{BB962C8B-B14F-4D97-AF65-F5344CB8AC3E}">
        <p14:creationId xmlns:p14="http://schemas.microsoft.com/office/powerpoint/2010/main" val="5686301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a:prstGeom prst="rect">
            <a:avLst/>
          </a:prstGeom>
          <a:noFill/>
          <a:ln w="12700">
            <a:solidFill>
              <a:prstClr val="black"/>
            </a:solidFill>
          </a:ln>
        </p:spPr>
      </p:sp>
      <p:sp>
        <p:nvSpPr>
          <p:cNvPr id="3" name="Notes Placeholder 2"/>
          <p:cNvSpPr>
            <a:spLocks noGrp="1"/>
          </p:cNvSpPr>
          <p:nvPr>
            <p:ph type="body" idx="1"/>
          </p:nvPr>
        </p:nvSpPr>
        <p:spPr>
          <a:xfrm>
            <a:off x="686268" y="4342892"/>
            <a:ext cx="5485465" cy="4114565"/>
          </a:xfrm>
          <a:prstGeom prst="rect">
            <a:avLst/>
          </a:prstGeom>
        </p:spPr>
        <p:txBody>
          <a:bodyPr/>
          <a:lstStyle/>
          <a:p>
            <a:endParaRPr lang="en-US"/>
          </a:p>
        </p:txBody>
      </p:sp>
    </p:spTree>
    <p:extLst>
      <p:ext uri="{BB962C8B-B14F-4D97-AF65-F5344CB8AC3E}">
        <p14:creationId xmlns:p14="http://schemas.microsoft.com/office/powerpoint/2010/main" val="16160104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a:prstGeom prst="rect">
            <a:avLst/>
          </a:prstGeom>
          <a:noFill/>
          <a:ln w="12700">
            <a:solidFill>
              <a:prstClr val="black"/>
            </a:solidFill>
          </a:ln>
        </p:spPr>
      </p:sp>
      <p:sp>
        <p:nvSpPr>
          <p:cNvPr id="3" name="Notes Placeholder 2"/>
          <p:cNvSpPr>
            <a:spLocks noGrp="1"/>
          </p:cNvSpPr>
          <p:nvPr>
            <p:ph type="body" idx="1"/>
          </p:nvPr>
        </p:nvSpPr>
        <p:spPr>
          <a:xfrm>
            <a:off x="686268" y="4342892"/>
            <a:ext cx="5485465" cy="4114565"/>
          </a:xfrm>
          <a:prstGeom prst="rect">
            <a:avLst/>
          </a:prstGeom>
        </p:spPr>
        <p:txBody>
          <a:bodyPr/>
          <a:lstStyle/>
          <a:p>
            <a:endParaRPr lang="en-US"/>
          </a:p>
        </p:txBody>
      </p:sp>
    </p:spTree>
    <p:extLst>
      <p:ext uri="{BB962C8B-B14F-4D97-AF65-F5344CB8AC3E}">
        <p14:creationId xmlns:p14="http://schemas.microsoft.com/office/powerpoint/2010/main" val="2017030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Rot="1" noChangeArrowheads="1" noTextEdit="1"/>
          </p:cNvSpPr>
          <p:nvPr>
            <p:ph type="sldImg"/>
          </p:nvPr>
        </p:nvSpPr>
        <p:spPr bwMode="auto">
          <a:xfrm>
            <a:off x="1156228" y="686543"/>
            <a:ext cx="4547101" cy="342802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1619" name="Rectangle 3"/>
          <p:cNvSpPr>
            <a:spLocks noGrp="1" noChangeArrowheads="1"/>
          </p:cNvSpPr>
          <p:nvPr>
            <p:ph type="body" idx="1"/>
          </p:nvPr>
        </p:nvSpPr>
        <p:spPr bwMode="auto">
          <a:xfrm>
            <a:off x="686268" y="4342892"/>
            <a:ext cx="5485465" cy="411456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6228" y="686543"/>
            <a:ext cx="4547101" cy="3428022"/>
          </a:xfrm>
          <a:prstGeom prst="rect">
            <a:avLst/>
          </a:prstGeom>
          <a:noFill/>
          <a:ln w="12700">
            <a:solidFill>
              <a:prstClr val="black"/>
            </a:solidFill>
          </a:ln>
        </p:spPr>
      </p:sp>
      <p:sp>
        <p:nvSpPr>
          <p:cNvPr id="3" name="Notes Placeholder 2"/>
          <p:cNvSpPr>
            <a:spLocks noGrp="1"/>
          </p:cNvSpPr>
          <p:nvPr>
            <p:ph type="body" idx="1"/>
          </p:nvPr>
        </p:nvSpPr>
        <p:spPr>
          <a:xfrm>
            <a:off x="686268" y="4342892"/>
            <a:ext cx="5485465" cy="4114565"/>
          </a:xfrm>
          <a:prstGeom prst="rect">
            <a:avLst/>
          </a:prstGeom>
        </p:spPr>
        <p:txBody>
          <a:bodyPr/>
          <a:lstStyle/>
          <a:p>
            <a:endParaRPr lang="en-US"/>
          </a:p>
        </p:txBody>
      </p:sp>
    </p:spTree>
    <p:extLst>
      <p:ext uri="{BB962C8B-B14F-4D97-AF65-F5344CB8AC3E}">
        <p14:creationId xmlns:p14="http://schemas.microsoft.com/office/powerpoint/2010/main" val="3960165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a:prstGeom prst="rect">
            <a:avLst/>
          </a:prstGeom>
          <a:noFill/>
          <a:ln w="12700">
            <a:solidFill>
              <a:prstClr val="black"/>
            </a:solidFill>
          </a:ln>
        </p:spPr>
      </p:sp>
      <p:sp>
        <p:nvSpPr>
          <p:cNvPr id="3" name="Notes Placeholder 2"/>
          <p:cNvSpPr>
            <a:spLocks noGrp="1"/>
          </p:cNvSpPr>
          <p:nvPr>
            <p:ph type="body" idx="1"/>
          </p:nvPr>
        </p:nvSpPr>
        <p:spPr>
          <a:xfrm>
            <a:off x="686268" y="4342892"/>
            <a:ext cx="5485465" cy="4114565"/>
          </a:xfrm>
          <a:prstGeom prst="rect">
            <a:avLst/>
          </a:prstGeom>
        </p:spPr>
        <p:txBody>
          <a:bodyPr/>
          <a:lstStyle/>
          <a:p>
            <a:endParaRPr lang="en-US"/>
          </a:p>
        </p:txBody>
      </p:sp>
    </p:spTree>
    <p:extLst>
      <p:ext uri="{BB962C8B-B14F-4D97-AF65-F5344CB8AC3E}">
        <p14:creationId xmlns:p14="http://schemas.microsoft.com/office/powerpoint/2010/main" val="2302086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a:prstGeom prst="rect">
            <a:avLst/>
          </a:prstGeom>
          <a:noFill/>
          <a:ln w="12700">
            <a:solidFill>
              <a:prstClr val="black"/>
            </a:solidFill>
          </a:ln>
        </p:spPr>
      </p:sp>
      <p:sp>
        <p:nvSpPr>
          <p:cNvPr id="3" name="Notes Placeholder 2"/>
          <p:cNvSpPr>
            <a:spLocks noGrp="1"/>
          </p:cNvSpPr>
          <p:nvPr>
            <p:ph type="body" idx="1"/>
          </p:nvPr>
        </p:nvSpPr>
        <p:spPr>
          <a:xfrm>
            <a:off x="686268" y="4342892"/>
            <a:ext cx="5485465" cy="4114565"/>
          </a:xfrm>
          <a:prstGeom prst="rect">
            <a:avLst/>
          </a:prstGeom>
        </p:spPr>
        <p:txBody>
          <a:bodyPr/>
          <a:lstStyle/>
          <a:p>
            <a:endParaRPr lang="en-US"/>
          </a:p>
        </p:txBody>
      </p:sp>
    </p:spTree>
    <p:extLst>
      <p:ext uri="{BB962C8B-B14F-4D97-AF65-F5344CB8AC3E}">
        <p14:creationId xmlns:p14="http://schemas.microsoft.com/office/powerpoint/2010/main" val="3752151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a:prstGeom prst="rect">
            <a:avLst/>
          </a:prstGeom>
          <a:noFill/>
          <a:ln w="12700">
            <a:solidFill>
              <a:prstClr val="black"/>
            </a:solidFill>
          </a:ln>
        </p:spPr>
      </p:sp>
      <p:sp>
        <p:nvSpPr>
          <p:cNvPr id="3" name="Notes Placeholder 2"/>
          <p:cNvSpPr>
            <a:spLocks noGrp="1"/>
          </p:cNvSpPr>
          <p:nvPr>
            <p:ph type="body" idx="1"/>
          </p:nvPr>
        </p:nvSpPr>
        <p:spPr>
          <a:xfrm>
            <a:off x="686268" y="4342892"/>
            <a:ext cx="5485465" cy="4114565"/>
          </a:xfrm>
          <a:prstGeom prst="rect">
            <a:avLst/>
          </a:prstGeom>
        </p:spPr>
        <p:txBody>
          <a:bodyPr/>
          <a:lstStyle/>
          <a:p>
            <a:endParaRPr lang="en-US"/>
          </a:p>
        </p:txBody>
      </p:sp>
    </p:spTree>
    <p:extLst>
      <p:ext uri="{BB962C8B-B14F-4D97-AF65-F5344CB8AC3E}">
        <p14:creationId xmlns:p14="http://schemas.microsoft.com/office/powerpoint/2010/main" val="3359797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a:prstGeom prst="rect">
            <a:avLst/>
          </a:prstGeom>
          <a:noFill/>
          <a:ln w="12700">
            <a:solidFill>
              <a:prstClr val="black"/>
            </a:solidFill>
          </a:ln>
        </p:spPr>
      </p:sp>
      <p:sp>
        <p:nvSpPr>
          <p:cNvPr id="3" name="Notes Placeholder 2"/>
          <p:cNvSpPr>
            <a:spLocks noGrp="1"/>
          </p:cNvSpPr>
          <p:nvPr>
            <p:ph type="body" idx="1"/>
          </p:nvPr>
        </p:nvSpPr>
        <p:spPr>
          <a:xfrm>
            <a:off x="686268" y="4342892"/>
            <a:ext cx="5485465" cy="4114565"/>
          </a:xfrm>
          <a:prstGeom prst="rect">
            <a:avLst/>
          </a:prstGeom>
        </p:spPr>
        <p:txBody>
          <a:bodyPr/>
          <a:lstStyle/>
          <a:p>
            <a:endParaRPr lang="en-US"/>
          </a:p>
        </p:txBody>
      </p:sp>
    </p:spTree>
    <p:extLst>
      <p:ext uri="{BB962C8B-B14F-4D97-AF65-F5344CB8AC3E}">
        <p14:creationId xmlns:p14="http://schemas.microsoft.com/office/powerpoint/2010/main" val="2861660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noTextEdit="1"/>
          </p:cNvSpPr>
          <p:nvPr>
            <p:ph type="sldImg"/>
          </p:nvPr>
        </p:nvSpPr>
        <p:spPr bwMode="auto">
          <a:xfrm>
            <a:off x="1154113" y="692150"/>
            <a:ext cx="4554537" cy="3416300"/>
          </a:xfrm>
          <a:prstGeom prst="rect">
            <a:avLst/>
          </a:prstGeom>
          <a:solidFill>
            <a:srgbClr val="FFFFFF"/>
          </a:solidFill>
          <a:ln>
            <a:solidFill>
              <a:srgbClr val="000000"/>
            </a:solidFill>
            <a:miter lim="800000"/>
            <a:headEnd/>
            <a:tailEnd/>
          </a:ln>
        </p:spPr>
      </p:sp>
      <p:sp>
        <p:nvSpPr>
          <p:cNvPr id="80899" name="Rectangle 3"/>
          <p:cNvSpPr>
            <a:spLocks noChangeArrowheads="1"/>
          </p:cNvSpPr>
          <p:nvPr>
            <p:ph type="body" idx="1"/>
          </p:nvPr>
        </p:nvSpPr>
        <p:spPr bwMode="auto">
          <a:xfrm>
            <a:off x="915023" y="4344456"/>
            <a:ext cx="5027955" cy="4113001"/>
          </a:xfrm>
          <a:prstGeom prst="rect">
            <a:avLst/>
          </a:prstGeom>
          <a:solidFill>
            <a:srgbClr val="FFFFFF"/>
          </a:solidFill>
          <a:ln>
            <a:solidFill>
              <a:srgbClr val="000000"/>
            </a:solidFill>
            <a:miter lim="800000"/>
            <a:headEnd/>
            <a:tailEnd/>
          </a:ln>
        </p:spPr>
        <p:txBody>
          <a:bodyPr lIns="86488" tIns="43244" rIns="86488" bIns="43244"/>
          <a:lstStyle/>
          <a:p>
            <a:pPr defTabSz="898855">
              <a:lnSpc>
                <a:spcPct val="90000"/>
              </a:lnSpc>
            </a:pPr>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CD661A-916A-4E2F-BF13-663F6530A583}" type="datetimeFigureOut">
              <a:rPr lang="en-US" smtClean="0"/>
              <a:t>10/31/2011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50846-3A9A-4718-8F53-49C710594791}" type="slidenum">
              <a:rPr lang="en-US" smtClean="0"/>
              <a:t>‹#›</a:t>
            </a:fld>
            <a:endParaRPr lang="en-US"/>
          </a:p>
        </p:txBody>
      </p:sp>
    </p:spTree>
    <p:extLst>
      <p:ext uri="{BB962C8B-B14F-4D97-AF65-F5344CB8AC3E}">
        <p14:creationId xmlns:p14="http://schemas.microsoft.com/office/powerpoint/2010/main" val="3892235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CD661A-916A-4E2F-BF13-663F6530A583}" type="datetimeFigureOut">
              <a:rPr lang="en-US" smtClean="0"/>
              <a:t>10/31/2011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50846-3A9A-4718-8F53-49C710594791}" type="slidenum">
              <a:rPr lang="en-US" smtClean="0"/>
              <a:t>‹#›</a:t>
            </a:fld>
            <a:endParaRPr lang="en-US"/>
          </a:p>
        </p:txBody>
      </p:sp>
    </p:spTree>
    <p:extLst>
      <p:ext uri="{BB962C8B-B14F-4D97-AF65-F5344CB8AC3E}">
        <p14:creationId xmlns:p14="http://schemas.microsoft.com/office/powerpoint/2010/main" val="2381746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CD661A-916A-4E2F-BF13-663F6530A583}" type="datetimeFigureOut">
              <a:rPr lang="en-US" smtClean="0"/>
              <a:t>10/31/2011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50846-3A9A-4718-8F53-49C710594791}" type="slidenum">
              <a:rPr lang="en-US" smtClean="0"/>
              <a:t>‹#›</a:t>
            </a:fld>
            <a:endParaRPr lang="en-US"/>
          </a:p>
        </p:txBody>
      </p:sp>
    </p:spTree>
    <p:extLst>
      <p:ext uri="{BB962C8B-B14F-4D97-AF65-F5344CB8AC3E}">
        <p14:creationId xmlns:p14="http://schemas.microsoft.com/office/powerpoint/2010/main" val="2416169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504835" name="Rectangle 3"/>
          <p:cNvSpPr>
            <a:spLocks noGrp="1" noChangeArrowheads="1"/>
          </p:cNvSpPr>
          <p:nvPr>
            <p:ph type="ctrTitle"/>
          </p:nvPr>
        </p:nvSpPr>
        <p:spPr>
          <a:xfrm>
            <a:off x="136525" y="2859088"/>
            <a:ext cx="8872538" cy="1143000"/>
          </a:xfrm>
        </p:spPr>
        <p:txBody>
          <a:bodyPr/>
          <a:lstStyle>
            <a:lvl1pPr algn="ctr">
              <a:defRPr sz="4000"/>
            </a:lvl1pPr>
          </a:lstStyle>
          <a:p>
            <a:pPr lvl="0"/>
            <a:r>
              <a:rPr lang="en-CA" noProof="0" smtClean="0"/>
              <a:t>Click to edit Master title style</a:t>
            </a:r>
          </a:p>
        </p:txBody>
      </p:sp>
    </p:spTree>
    <p:extLst>
      <p:ext uri="{BB962C8B-B14F-4D97-AF65-F5344CB8AC3E}">
        <p14:creationId xmlns:p14="http://schemas.microsoft.com/office/powerpoint/2010/main" val="48061192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CD661A-916A-4E2F-BF13-663F6530A583}" type="datetimeFigureOut">
              <a:rPr lang="en-US" smtClean="0"/>
              <a:t>10/31/2011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50846-3A9A-4718-8F53-49C710594791}" type="slidenum">
              <a:rPr lang="en-US" smtClean="0"/>
              <a:t>‹#›</a:t>
            </a:fld>
            <a:endParaRPr lang="en-US"/>
          </a:p>
        </p:txBody>
      </p:sp>
    </p:spTree>
    <p:extLst>
      <p:ext uri="{BB962C8B-B14F-4D97-AF65-F5344CB8AC3E}">
        <p14:creationId xmlns:p14="http://schemas.microsoft.com/office/powerpoint/2010/main" val="1841965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CD661A-916A-4E2F-BF13-663F6530A583}" type="datetimeFigureOut">
              <a:rPr lang="en-US" smtClean="0"/>
              <a:t>10/31/2011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50846-3A9A-4718-8F53-49C710594791}" type="slidenum">
              <a:rPr lang="en-US" smtClean="0"/>
              <a:t>‹#›</a:t>
            </a:fld>
            <a:endParaRPr lang="en-US"/>
          </a:p>
        </p:txBody>
      </p:sp>
    </p:spTree>
    <p:extLst>
      <p:ext uri="{BB962C8B-B14F-4D97-AF65-F5344CB8AC3E}">
        <p14:creationId xmlns:p14="http://schemas.microsoft.com/office/powerpoint/2010/main" val="4226211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CD661A-916A-4E2F-BF13-663F6530A583}" type="datetimeFigureOut">
              <a:rPr lang="en-US" smtClean="0"/>
              <a:t>10/31/2011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950846-3A9A-4718-8F53-49C710594791}" type="slidenum">
              <a:rPr lang="en-US" smtClean="0"/>
              <a:t>‹#›</a:t>
            </a:fld>
            <a:endParaRPr lang="en-US"/>
          </a:p>
        </p:txBody>
      </p:sp>
    </p:spTree>
    <p:extLst>
      <p:ext uri="{BB962C8B-B14F-4D97-AF65-F5344CB8AC3E}">
        <p14:creationId xmlns:p14="http://schemas.microsoft.com/office/powerpoint/2010/main" val="4243108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CD661A-916A-4E2F-BF13-663F6530A583}" type="datetimeFigureOut">
              <a:rPr lang="en-US" smtClean="0"/>
              <a:t>10/31/2011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950846-3A9A-4718-8F53-49C710594791}" type="slidenum">
              <a:rPr lang="en-US" smtClean="0"/>
              <a:t>‹#›</a:t>
            </a:fld>
            <a:endParaRPr lang="en-US"/>
          </a:p>
        </p:txBody>
      </p:sp>
    </p:spTree>
    <p:extLst>
      <p:ext uri="{BB962C8B-B14F-4D97-AF65-F5344CB8AC3E}">
        <p14:creationId xmlns:p14="http://schemas.microsoft.com/office/powerpoint/2010/main" val="331468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CD661A-916A-4E2F-BF13-663F6530A583}" type="datetimeFigureOut">
              <a:rPr lang="en-US" smtClean="0"/>
              <a:t>10/31/2011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950846-3A9A-4718-8F53-49C710594791}" type="slidenum">
              <a:rPr lang="en-US" smtClean="0"/>
              <a:t>‹#›</a:t>
            </a:fld>
            <a:endParaRPr lang="en-US"/>
          </a:p>
        </p:txBody>
      </p:sp>
    </p:spTree>
    <p:extLst>
      <p:ext uri="{BB962C8B-B14F-4D97-AF65-F5344CB8AC3E}">
        <p14:creationId xmlns:p14="http://schemas.microsoft.com/office/powerpoint/2010/main" val="668761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CD661A-916A-4E2F-BF13-663F6530A583}" type="datetimeFigureOut">
              <a:rPr lang="en-US" smtClean="0"/>
              <a:t>10/31/2011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950846-3A9A-4718-8F53-49C710594791}" type="slidenum">
              <a:rPr lang="en-US" smtClean="0"/>
              <a:t>‹#›</a:t>
            </a:fld>
            <a:endParaRPr lang="en-US"/>
          </a:p>
        </p:txBody>
      </p:sp>
    </p:spTree>
    <p:extLst>
      <p:ext uri="{BB962C8B-B14F-4D97-AF65-F5344CB8AC3E}">
        <p14:creationId xmlns:p14="http://schemas.microsoft.com/office/powerpoint/2010/main" val="1142195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CD661A-916A-4E2F-BF13-663F6530A583}" type="datetimeFigureOut">
              <a:rPr lang="en-US" smtClean="0"/>
              <a:t>10/31/2011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950846-3A9A-4718-8F53-49C710594791}" type="slidenum">
              <a:rPr lang="en-US" smtClean="0"/>
              <a:t>‹#›</a:t>
            </a:fld>
            <a:endParaRPr lang="en-US"/>
          </a:p>
        </p:txBody>
      </p:sp>
    </p:spTree>
    <p:extLst>
      <p:ext uri="{BB962C8B-B14F-4D97-AF65-F5344CB8AC3E}">
        <p14:creationId xmlns:p14="http://schemas.microsoft.com/office/powerpoint/2010/main" val="383079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CD661A-916A-4E2F-BF13-663F6530A583}" type="datetimeFigureOut">
              <a:rPr lang="en-US" smtClean="0"/>
              <a:t>10/31/2011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950846-3A9A-4718-8F53-49C710594791}" type="slidenum">
              <a:rPr lang="en-US" smtClean="0"/>
              <a:t>‹#›</a:t>
            </a:fld>
            <a:endParaRPr lang="en-US"/>
          </a:p>
        </p:txBody>
      </p:sp>
    </p:spTree>
    <p:extLst>
      <p:ext uri="{BB962C8B-B14F-4D97-AF65-F5344CB8AC3E}">
        <p14:creationId xmlns:p14="http://schemas.microsoft.com/office/powerpoint/2010/main" val="4146045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CD661A-916A-4E2F-BF13-663F6530A583}" type="datetimeFigureOut">
              <a:rPr lang="en-US" smtClean="0"/>
              <a:t>10/31/2011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50846-3A9A-4718-8F53-49C710594791}" type="slidenum">
              <a:rPr lang="en-US" smtClean="0"/>
              <a:t>‹#›</a:t>
            </a:fld>
            <a:endParaRPr lang="en-US"/>
          </a:p>
        </p:txBody>
      </p:sp>
    </p:spTree>
    <p:extLst>
      <p:ext uri="{BB962C8B-B14F-4D97-AF65-F5344CB8AC3E}">
        <p14:creationId xmlns:p14="http://schemas.microsoft.com/office/powerpoint/2010/main" val="2509601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ChangeArrowheads="1"/>
          </p:cNvSpPr>
          <p:nvPr/>
        </p:nvSpPr>
        <p:spPr bwMode="auto">
          <a:xfrm>
            <a:off x="0" y="5230813"/>
            <a:ext cx="9144000" cy="115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pPr indent="185738" algn="ctr">
              <a:lnSpc>
                <a:spcPct val="80000"/>
              </a:lnSpc>
              <a:spcBef>
                <a:spcPct val="25000"/>
              </a:spcBef>
              <a:buClr>
                <a:srgbClr val="D62828"/>
              </a:buClr>
              <a:buSzPct val="130000"/>
            </a:pPr>
            <a:r>
              <a:rPr lang="en-US" sz="2000" dirty="0" smtClean="0">
                <a:cs typeface="Times New Roman" pitchFamily="18" charset="0"/>
              </a:rPr>
              <a:t>Based </a:t>
            </a:r>
            <a:r>
              <a:rPr lang="en-US" sz="2000" dirty="0">
                <a:cs typeface="Times New Roman" pitchFamily="18" charset="0"/>
              </a:rPr>
              <a:t>on </a:t>
            </a:r>
            <a:r>
              <a:rPr lang="en-US" sz="2000" dirty="0" err="1">
                <a:cs typeface="Times New Roman" pitchFamily="18" charset="0"/>
              </a:rPr>
              <a:t>Powerpoint</a:t>
            </a:r>
            <a:r>
              <a:rPr lang="en-US" sz="2000" dirty="0">
                <a:cs typeface="Times New Roman" pitchFamily="18" charset="0"/>
              </a:rPr>
              <a:t> slides by Gunter </a:t>
            </a:r>
            <a:r>
              <a:rPr lang="en-US" sz="2000" dirty="0" err="1" smtClean="0">
                <a:cs typeface="Times New Roman" pitchFamily="18" charset="0"/>
              </a:rPr>
              <a:t>Mussbacher</a:t>
            </a:r>
            <a:r>
              <a:rPr lang="en-US" sz="2000" dirty="0" smtClean="0">
                <a:cs typeface="Times New Roman" pitchFamily="18" charset="0"/>
              </a:rPr>
              <a:t>, </a:t>
            </a:r>
            <a:r>
              <a:rPr lang="en-US" sz="2000" dirty="0" err="1" smtClean="0">
                <a:cs typeface="Times New Roman" pitchFamily="18" charset="0"/>
              </a:rPr>
              <a:t>Gregor</a:t>
            </a:r>
            <a:r>
              <a:rPr lang="en-US" sz="2000" dirty="0" smtClean="0">
                <a:cs typeface="Times New Roman" pitchFamily="18" charset="0"/>
              </a:rPr>
              <a:t> v. </a:t>
            </a:r>
            <a:r>
              <a:rPr lang="en-US" sz="2000" dirty="0" err="1" smtClean="0">
                <a:cs typeface="Times New Roman" pitchFamily="18" charset="0"/>
              </a:rPr>
              <a:t>Bochmann</a:t>
            </a:r>
            <a:endParaRPr lang="en-US" sz="2000" dirty="0">
              <a:cs typeface="Times New Roman" pitchFamily="18" charset="0"/>
            </a:endParaRPr>
          </a:p>
          <a:p>
            <a:pPr indent="185738" algn="ctr">
              <a:lnSpc>
                <a:spcPct val="80000"/>
              </a:lnSpc>
              <a:spcBef>
                <a:spcPct val="25000"/>
              </a:spcBef>
              <a:buClr>
                <a:srgbClr val="D62828"/>
              </a:buClr>
              <a:buSzPct val="130000"/>
            </a:pPr>
            <a:endParaRPr lang="en-US" sz="2000" dirty="0">
              <a:cs typeface="Times New Roman" pitchFamily="18" charset="0"/>
            </a:endParaRPr>
          </a:p>
        </p:txBody>
      </p:sp>
      <p:sp>
        <p:nvSpPr>
          <p:cNvPr id="4099" name="Rectangle 13"/>
          <p:cNvSpPr>
            <a:spLocks noGrp="1" noChangeArrowheads="1"/>
          </p:cNvSpPr>
          <p:nvPr>
            <p:ph type="ctrTitle"/>
          </p:nvPr>
        </p:nvSpPr>
        <p:spPr/>
        <p:txBody>
          <a:bodyPr/>
          <a:lstStyle/>
          <a:p>
            <a:pPr eaLnBrk="1" hangingPunct="1"/>
            <a:r>
              <a:rPr lang="en-CA" dirty="0" smtClean="0"/>
              <a:t>User Requirements Notation (URN)</a:t>
            </a:r>
          </a:p>
        </p:txBody>
      </p:sp>
      <p:sp>
        <p:nvSpPr>
          <p:cNvPr id="4100" name="Rectangle 17"/>
          <p:cNvSpPr>
            <a:spLocks noChangeArrowheads="1"/>
          </p:cNvSpPr>
          <p:nvPr/>
        </p:nvSpPr>
        <p:spPr bwMode="auto">
          <a:xfrm>
            <a:off x="2647950" y="842963"/>
            <a:ext cx="64008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p>
            <a:pPr indent="185738" algn="r">
              <a:lnSpc>
                <a:spcPts val="2600"/>
              </a:lnSpc>
              <a:spcBef>
                <a:spcPts val="600"/>
              </a:spcBef>
              <a:buClr>
                <a:srgbClr val="D62828"/>
              </a:buClr>
              <a:buSzPct val="130000"/>
            </a:pPr>
            <a:r>
              <a:rPr lang="en-CA" sz="1400">
                <a:solidFill>
                  <a:schemeClr val="bg1"/>
                </a:solidFill>
              </a:rPr>
              <a:t>SEG3101 (Fall 2010)</a:t>
            </a:r>
          </a:p>
        </p:txBody>
      </p:sp>
    </p:spTree>
    <p:extLst>
      <p:ext uri="{BB962C8B-B14F-4D97-AF65-F5344CB8AC3E}">
        <p14:creationId xmlns:p14="http://schemas.microsoft.com/office/powerpoint/2010/main" val="4306478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eaLnBrk="0" hangingPunct="0">
              <a:defRPr sz="1600">
                <a:solidFill>
                  <a:schemeClr val="tx1"/>
                </a:solidFill>
                <a:latin typeface="Arial" charset="0"/>
              </a:defRPr>
            </a:lvl1pPr>
            <a:lvl2pPr marL="742950" indent="-285750" defTabSz="762000" eaLnBrk="0" hangingPunct="0">
              <a:defRPr sz="1600">
                <a:solidFill>
                  <a:schemeClr val="tx1"/>
                </a:solidFill>
                <a:latin typeface="Arial" charset="0"/>
              </a:defRPr>
            </a:lvl2pPr>
            <a:lvl3pPr marL="1143000" indent="-228600" defTabSz="762000" eaLnBrk="0" hangingPunct="0">
              <a:defRPr sz="1600">
                <a:solidFill>
                  <a:schemeClr val="tx1"/>
                </a:solidFill>
                <a:latin typeface="Arial" charset="0"/>
              </a:defRPr>
            </a:lvl3pPr>
            <a:lvl4pPr marL="1600200" indent="-228600" defTabSz="762000" eaLnBrk="0" hangingPunct="0">
              <a:defRPr sz="1600">
                <a:solidFill>
                  <a:schemeClr val="tx1"/>
                </a:solidFill>
                <a:latin typeface="Arial" charset="0"/>
              </a:defRPr>
            </a:lvl4pPr>
            <a:lvl5pPr marL="2057400" indent="-228600" defTabSz="762000" eaLnBrk="0" hangingPunct="0">
              <a:defRPr sz="1600">
                <a:solidFill>
                  <a:schemeClr val="tx1"/>
                </a:solidFill>
                <a:latin typeface="Arial" charset="0"/>
              </a:defRPr>
            </a:lvl5pPr>
            <a:lvl6pPr marL="2514600" indent="-228600" defTabSz="762000" eaLnBrk="0" fontAlgn="base" hangingPunct="0">
              <a:spcBef>
                <a:spcPct val="50000"/>
              </a:spcBef>
              <a:spcAft>
                <a:spcPct val="0"/>
              </a:spcAft>
              <a:defRPr sz="1600">
                <a:solidFill>
                  <a:schemeClr val="tx1"/>
                </a:solidFill>
                <a:latin typeface="Arial" charset="0"/>
              </a:defRPr>
            </a:lvl6pPr>
            <a:lvl7pPr marL="2971800" indent="-228600" defTabSz="762000" eaLnBrk="0" fontAlgn="base" hangingPunct="0">
              <a:spcBef>
                <a:spcPct val="50000"/>
              </a:spcBef>
              <a:spcAft>
                <a:spcPct val="0"/>
              </a:spcAft>
              <a:defRPr sz="1600">
                <a:solidFill>
                  <a:schemeClr val="tx1"/>
                </a:solidFill>
                <a:latin typeface="Arial" charset="0"/>
              </a:defRPr>
            </a:lvl7pPr>
            <a:lvl8pPr marL="3429000" indent="-228600" defTabSz="762000" eaLnBrk="0" fontAlgn="base" hangingPunct="0">
              <a:spcBef>
                <a:spcPct val="50000"/>
              </a:spcBef>
              <a:spcAft>
                <a:spcPct val="0"/>
              </a:spcAft>
              <a:defRPr sz="1600">
                <a:solidFill>
                  <a:schemeClr val="tx1"/>
                </a:solidFill>
                <a:latin typeface="Arial" charset="0"/>
              </a:defRPr>
            </a:lvl8pPr>
            <a:lvl9pPr marL="3886200" indent="-228600" defTabSz="762000" eaLnBrk="0" fontAlgn="base" hangingPunct="0">
              <a:spcBef>
                <a:spcPct val="50000"/>
              </a:spcBef>
              <a:spcAft>
                <a:spcPct val="0"/>
              </a:spcAft>
              <a:defRPr sz="1600">
                <a:solidFill>
                  <a:schemeClr val="tx1"/>
                </a:solidFill>
                <a:latin typeface="Arial" charset="0"/>
              </a:defRPr>
            </a:lvl9pPr>
          </a:lstStyle>
          <a:p>
            <a:fld id="{DF1512C1-70CC-4EE0-AC70-CCD2F4E58ED6}" type="slidenum">
              <a:rPr lang="en-CA" sz="1200">
                <a:solidFill>
                  <a:srgbClr val="002654"/>
                </a:solidFill>
              </a:rPr>
              <a:pPr/>
              <a:t>10</a:t>
            </a:fld>
            <a:endParaRPr lang="en-CA" sz="1200">
              <a:solidFill>
                <a:srgbClr val="002654"/>
              </a:solidFill>
            </a:endParaRPr>
          </a:p>
        </p:txBody>
      </p:sp>
      <p:sp>
        <p:nvSpPr>
          <p:cNvPr id="13315" name="Rectangle 6"/>
          <p:cNvSpPr>
            <a:spLocks noGrp="1" noChangeArrowheads="1"/>
          </p:cNvSpPr>
          <p:nvPr>
            <p:ph type="title"/>
          </p:nvPr>
        </p:nvSpPr>
        <p:spPr/>
        <p:txBody>
          <a:bodyPr>
            <a:normAutofit/>
          </a:bodyPr>
          <a:lstStyle/>
          <a:p>
            <a:pPr eaLnBrk="1" hangingPunct="1"/>
            <a:r>
              <a:rPr lang="en-US" sz="3600" dirty="0" smtClean="0"/>
              <a:t>ITU-T Z.151: URN – Language Definition</a:t>
            </a:r>
          </a:p>
        </p:txBody>
      </p:sp>
      <p:sp>
        <p:nvSpPr>
          <p:cNvPr id="13316" name="Rectangle 7"/>
          <p:cNvSpPr>
            <a:spLocks noGrp="1" noChangeArrowheads="1"/>
          </p:cNvSpPr>
          <p:nvPr>
            <p:ph type="body" idx="1"/>
          </p:nvPr>
        </p:nvSpPr>
        <p:spPr/>
        <p:txBody>
          <a:bodyPr>
            <a:normAutofit fontScale="77500" lnSpcReduction="20000"/>
          </a:bodyPr>
          <a:lstStyle/>
          <a:p>
            <a:pPr eaLnBrk="1" hangingPunct="1"/>
            <a:r>
              <a:rPr lang="en-US" smtClean="0"/>
              <a:t>URN is the </a:t>
            </a:r>
            <a:r>
              <a:rPr lang="en-US" smtClean="0">
                <a:solidFill>
                  <a:srgbClr val="FF0000"/>
                </a:solidFill>
              </a:rPr>
              <a:t>first</a:t>
            </a:r>
            <a:r>
              <a:rPr lang="en-US" smtClean="0"/>
              <a:t> and </a:t>
            </a:r>
            <a:r>
              <a:rPr lang="en-US" smtClean="0">
                <a:solidFill>
                  <a:srgbClr val="FF0000"/>
                </a:solidFill>
              </a:rPr>
              <a:t>currently only</a:t>
            </a:r>
            <a:r>
              <a:rPr lang="en-US" smtClean="0"/>
              <a:t> standard which explicitly addresses goals (non-functional requirements with GRL) in addition to scenarios (functional requirements with UCMs) in a </a:t>
            </a:r>
            <a:r>
              <a:rPr lang="en-US" smtClean="0">
                <a:solidFill>
                  <a:srgbClr val="FF0000"/>
                </a:solidFill>
              </a:rPr>
              <a:t>graphical</a:t>
            </a:r>
            <a:r>
              <a:rPr lang="en-US" smtClean="0"/>
              <a:t> way in one unified language</a:t>
            </a:r>
          </a:p>
          <a:p>
            <a:pPr lvl="1" eaLnBrk="1" hangingPunct="1"/>
            <a:r>
              <a:rPr lang="en-CA" smtClean="0"/>
              <a:t>International Telecommunication Union (ITU-T Z.150 series)</a:t>
            </a:r>
          </a:p>
          <a:p>
            <a:pPr lvl="1" eaLnBrk="1" hangingPunct="1"/>
            <a:r>
              <a:rPr lang="en-CA" smtClean="0"/>
              <a:t>ITU-T Z.150 (02/03): </a:t>
            </a:r>
            <a:br>
              <a:rPr lang="en-CA" smtClean="0"/>
            </a:br>
            <a:r>
              <a:rPr lang="en-CA" smtClean="0"/>
              <a:t>User Requirements Notation (URN) - Language requirements and framework</a:t>
            </a:r>
          </a:p>
          <a:p>
            <a:pPr lvl="1" eaLnBrk="1" hangingPunct="1"/>
            <a:r>
              <a:rPr lang="en-CA" smtClean="0"/>
              <a:t>ITU-T Z.151 (11/08): </a:t>
            </a:r>
            <a:br>
              <a:rPr lang="en-CA" smtClean="0"/>
            </a:br>
            <a:r>
              <a:rPr lang="en-CA" smtClean="0"/>
              <a:t>User requirements notation (URN) - Language definition</a:t>
            </a:r>
          </a:p>
          <a:p>
            <a:pPr eaLnBrk="1" hangingPunct="1"/>
            <a:r>
              <a:rPr lang="en-CA" smtClean="0"/>
              <a:t>Part of the ITU family of languages: SDL, MSC, TTCN-3…</a:t>
            </a:r>
          </a:p>
          <a:p>
            <a:pPr eaLnBrk="1" hangingPunct="1"/>
            <a:r>
              <a:rPr lang="en-CA" smtClean="0"/>
              <a:t>Definition of URN in Recommendation Z.151 (approved November 2008)</a:t>
            </a:r>
          </a:p>
          <a:p>
            <a:pPr lvl="1" eaLnBrk="1" hangingPunct="1"/>
            <a:r>
              <a:rPr lang="en-CA" smtClean="0"/>
              <a:t>Metamodel, abstract/concrete syntaxes, semantics…</a:t>
            </a:r>
            <a:endParaRPr lang="en-US" smtClean="0"/>
          </a:p>
        </p:txBody>
      </p:sp>
      <p:sp>
        <p:nvSpPr>
          <p:cNvPr id="13317" name="Text Box 4"/>
          <p:cNvSpPr txBox="1">
            <a:spLocks noChangeArrowheads="1"/>
          </p:cNvSpPr>
          <p:nvPr/>
        </p:nvSpPr>
        <p:spPr bwMode="auto">
          <a:xfrm>
            <a:off x="1060450" y="6269038"/>
            <a:ext cx="7023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50000"/>
              </a:spcBef>
              <a:spcAft>
                <a:spcPct val="0"/>
              </a:spcAft>
              <a:defRPr sz="1600">
                <a:solidFill>
                  <a:schemeClr val="tx1"/>
                </a:solidFill>
                <a:latin typeface="Arial" charset="0"/>
              </a:defRPr>
            </a:lvl6pPr>
            <a:lvl7pPr marL="2971800" indent="-228600" eaLnBrk="0" fontAlgn="base" hangingPunct="0">
              <a:spcBef>
                <a:spcPct val="50000"/>
              </a:spcBef>
              <a:spcAft>
                <a:spcPct val="0"/>
              </a:spcAft>
              <a:defRPr sz="1600">
                <a:solidFill>
                  <a:schemeClr val="tx1"/>
                </a:solidFill>
                <a:latin typeface="Arial" charset="0"/>
              </a:defRPr>
            </a:lvl7pPr>
            <a:lvl8pPr marL="3429000" indent="-228600" eaLnBrk="0" fontAlgn="base" hangingPunct="0">
              <a:spcBef>
                <a:spcPct val="50000"/>
              </a:spcBef>
              <a:spcAft>
                <a:spcPct val="0"/>
              </a:spcAft>
              <a:defRPr sz="1600">
                <a:solidFill>
                  <a:schemeClr val="tx1"/>
                </a:solidFill>
                <a:latin typeface="Arial" charset="0"/>
              </a:defRPr>
            </a:lvl8pPr>
            <a:lvl9pPr marL="3886200" indent="-228600" eaLnBrk="0" fontAlgn="base" hangingPunct="0">
              <a:spcBef>
                <a:spcPct val="50000"/>
              </a:spcBef>
              <a:spcAft>
                <a:spcPct val="0"/>
              </a:spcAft>
              <a:defRPr sz="1600">
                <a:solidFill>
                  <a:schemeClr val="tx1"/>
                </a:solidFill>
                <a:latin typeface="Arial" charset="0"/>
              </a:defRPr>
            </a:lvl9pPr>
          </a:lstStyle>
          <a:p>
            <a:pPr>
              <a:spcBef>
                <a:spcPct val="0"/>
              </a:spcBef>
            </a:pPr>
            <a:r>
              <a:rPr lang="en-US" sz="1200">
                <a:latin typeface="Times New Roman" pitchFamily="18" charset="0"/>
              </a:rPr>
              <a:t>ITU-T Z.150: http://www.itu.int/rec/T-REC-Z.150/en       ITU-T Z.151: http://www.itu.int/rec/T-REC-Z.151/en</a:t>
            </a:r>
          </a:p>
        </p:txBody>
      </p:sp>
    </p:spTree>
    <p:extLst>
      <p:ext uri="{BB962C8B-B14F-4D97-AF65-F5344CB8AC3E}">
        <p14:creationId xmlns:p14="http://schemas.microsoft.com/office/powerpoint/2010/main" val="135263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eaLnBrk="0" hangingPunct="0">
              <a:defRPr sz="1600">
                <a:solidFill>
                  <a:schemeClr val="tx1"/>
                </a:solidFill>
                <a:latin typeface="Arial" charset="0"/>
              </a:defRPr>
            </a:lvl1pPr>
            <a:lvl2pPr marL="742950" indent="-285750" defTabSz="762000" eaLnBrk="0" hangingPunct="0">
              <a:defRPr sz="1600">
                <a:solidFill>
                  <a:schemeClr val="tx1"/>
                </a:solidFill>
                <a:latin typeface="Arial" charset="0"/>
              </a:defRPr>
            </a:lvl2pPr>
            <a:lvl3pPr marL="1143000" indent="-228600" defTabSz="762000" eaLnBrk="0" hangingPunct="0">
              <a:defRPr sz="1600">
                <a:solidFill>
                  <a:schemeClr val="tx1"/>
                </a:solidFill>
                <a:latin typeface="Arial" charset="0"/>
              </a:defRPr>
            </a:lvl3pPr>
            <a:lvl4pPr marL="1600200" indent="-228600" defTabSz="762000" eaLnBrk="0" hangingPunct="0">
              <a:defRPr sz="1600">
                <a:solidFill>
                  <a:schemeClr val="tx1"/>
                </a:solidFill>
                <a:latin typeface="Arial" charset="0"/>
              </a:defRPr>
            </a:lvl4pPr>
            <a:lvl5pPr marL="2057400" indent="-228600" defTabSz="762000" eaLnBrk="0" hangingPunct="0">
              <a:defRPr sz="1600">
                <a:solidFill>
                  <a:schemeClr val="tx1"/>
                </a:solidFill>
                <a:latin typeface="Arial" charset="0"/>
              </a:defRPr>
            </a:lvl5pPr>
            <a:lvl6pPr marL="2514600" indent="-228600" defTabSz="762000" eaLnBrk="0" fontAlgn="base" hangingPunct="0">
              <a:spcBef>
                <a:spcPct val="50000"/>
              </a:spcBef>
              <a:spcAft>
                <a:spcPct val="0"/>
              </a:spcAft>
              <a:defRPr sz="1600">
                <a:solidFill>
                  <a:schemeClr val="tx1"/>
                </a:solidFill>
                <a:latin typeface="Arial" charset="0"/>
              </a:defRPr>
            </a:lvl6pPr>
            <a:lvl7pPr marL="2971800" indent="-228600" defTabSz="762000" eaLnBrk="0" fontAlgn="base" hangingPunct="0">
              <a:spcBef>
                <a:spcPct val="50000"/>
              </a:spcBef>
              <a:spcAft>
                <a:spcPct val="0"/>
              </a:spcAft>
              <a:defRPr sz="1600">
                <a:solidFill>
                  <a:schemeClr val="tx1"/>
                </a:solidFill>
                <a:latin typeface="Arial" charset="0"/>
              </a:defRPr>
            </a:lvl7pPr>
            <a:lvl8pPr marL="3429000" indent="-228600" defTabSz="762000" eaLnBrk="0" fontAlgn="base" hangingPunct="0">
              <a:spcBef>
                <a:spcPct val="50000"/>
              </a:spcBef>
              <a:spcAft>
                <a:spcPct val="0"/>
              </a:spcAft>
              <a:defRPr sz="1600">
                <a:solidFill>
                  <a:schemeClr val="tx1"/>
                </a:solidFill>
                <a:latin typeface="Arial" charset="0"/>
              </a:defRPr>
            </a:lvl8pPr>
            <a:lvl9pPr marL="3886200" indent="-228600" defTabSz="762000" eaLnBrk="0" fontAlgn="base" hangingPunct="0">
              <a:spcBef>
                <a:spcPct val="50000"/>
              </a:spcBef>
              <a:spcAft>
                <a:spcPct val="0"/>
              </a:spcAft>
              <a:defRPr sz="1600">
                <a:solidFill>
                  <a:schemeClr val="tx1"/>
                </a:solidFill>
                <a:latin typeface="Arial" charset="0"/>
              </a:defRPr>
            </a:lvl9pPr>
          </a:lstStyle>
          <a:p>
            <a:fld id="{0C5A1D34-AC2C-4CE0-8E5C-42E33C0E1A9F}" type="slidenum">
              <a:rPr lang="en-CA" sz="1200">
                <a:solidFill>
                  <a:srgbClr val="002654"/>
                </a:solidFill>
              </a:rPr>
              <a:pPr/>
              <a:t>11</a:t>
            </a:fld>
            <a:endParaRPr lang="en-CA" sz="1200">
              <a:solidFill>
                <a:srgbClr val="002654"/>
              </a:solidFill>
            </a:endParaRPr>
          </a:p>
        </p:txBody>
      </p:sp>
      <p:sp>
        <p:nvSpPr>
          <p:cNvPr id="14339" name="Rectangle 4"/>
          <p:cNvSpPr>
            <a:spLocks noGrp="1" noChangeArrowheads="1"/>
          </p:cNvSpPr>
          <p:nvPr>
            <p:ph type="title"/>
          </p:nvPr>
        </p:nvSpPr>
        <p:spPr/>
        <p:txBody>
          <a:bodyPr/>
          <a:lstStyle/>
          <a:p>
            <a:pPr eaLnBrk="1" hangingPunct="1"/>
            <a:r>
              <a:rPr lang="en-US" smtClean="0"/>
              <a:t>About ITU-T</a:t>
            </a:r>
          </a:p>
        </p:txBody>
      </p:sp>
      <p:sp>
        <p:nvSpPr>
          <p:cNvPr id="14340" name="Rectangle 5"/>
          <p:cNvSpPr>
            <a:spLocks noGrp="1" noChangeArrowheads="1"/>
          </p:cNvSpPr>
          <p:nvPr>
            <p:ph type="body" idx="1"/>
          </p:nvPr>
        </p:nvSpPr>
        <p:spPr/>
        <p:txBody>
          <a:bodyPr>
            <a:noAutofit/>
          </a:bodyPr>
          <a:lstStyle/>
          <a:p>
            <a:pPr eaLnBrk="1" hangingPunct="1"/>
            <a:r>
              <a:rPr lang="en-US" sz="2000" dirty="0" smtClean="0"/>
              <a:t>International Telecommunication Union</a:t>
            </a:r>
          </a:p>
          <a:p>
            <a:pPr eaLnBrk="1" hangingPunct="1"/>
            <a:r>
              <a:rPr lang="en-US" sz="2000" dirty="0" smtClean="0"/>
              <a:t>United Nations organization</a:t>
            </a:r>
          </a:p>
          <a:p>
            <a:pPr lvl="1" eaLnBrk="1" hangingPunct="1"/>
            <a:r>
              <a:rPr lang="en-US" sz="2000" dirty="0" smtClean="0"/>
              <a:t>191 countries + hundreds of member companies</a:t>
            </a:r>
          </a:p>
          <a:p>
            <a:pPr eaLnBrk="1" hangingPunct="1"/>
            <a:endParaRPr lang="en-US" sz="2000" dirty="0" smtClean="0"/>
          </a:p>
          <a:p>
            <a:pPr eaLnBrk="1" hangingPunct="1"/>
            <a:r>
              <a:rPr lang="en-US" sz="2000" dirty="0" smtClean="0"/>
              <a:t>Free access to the definition of many standard languages</a:t>
            </a:r>
          </a:p>
          <a:p>
            <a:pPr lvl="1" eaLnBrk="1" hangingPunct="1"/>
            <a:r>
              <a:rPr lang="en-US" sz="2000" dirty="0" smtClean="0"/>
              <a:t>http://www.itu.int/ITU-T/studygroups/com17/index.html </a:t>
            </a:r>
          </a:p>
          <a:p>
            <a:pPr eaLnBrk="1" hangingPunct="1"/>
            <a:r>
              <a:rPr lang="en-US" sz="2000" dirty="0" smtClean="0"/>
              <a:t>Question 13 (</a:t>
            </a:r>
            <a:r>
              <a:rPr lang="en-CA" sz="2000" dirty="0" smtClean="0"/>
              <a:t>Formal languages and telecommunication software</a:t>
            </a:r>
            <a:r>
              <a:rPr lang="en-US" sz="2000" dirty="0" smtClean="0"/>
              <a:t>) of Study Group 17 (Security)</a:t>
            </a:r>
          </a:p>
          <a:p>
            <a:pPr lvl="1" eaLnBrk="1" hangingPunct="1"/>
            <a:r>
              <a:rPr lang="fr-CA" sz="2000" dirty="0" smtClean="0">
                <a:solidFill>
                  <a:srgbClr val="FF0000"/>
                </a:solidFill>
              </a:rPr>
              <a:t>Z.15x User </a:t>
            </a:r>
            <a:r>
              <a:rPr lang="fr-CA" sz="2000" dirty="0" err="1" smtClean="0">
                <a:solidFill>
                  <a:srgbClr val="FF0000"/>
                </a:solidFill>
              </a:rPr>
              <a:t>Requirements</a:t>
            </a:r>
            <a:r>
              <a:rPr lang="fr-CA" sz="2000" dirty="0" smtClean="0">
                <a:solidFill>
                  <a:srgbClr val="FF0000"/>
                </a:solidFill>
              </a:rPr>
              <a:t> Notation (URN)</a:t>
            </a:r>
          </a:p>
          <a:p>
            <a:pPr lvl="1" eaLnBrk="1" hangingPunct="1"/>
            <a:r>
              <a:rPr lang="fr-CA" sz="2000" dirty="0" err="1" smtClean="0"/>
              <a:t>Also</a:t>
            </a:r>
            <a:r>
              <a:rPr lang="fr-CA" sz="2000" dirty="0" smtClean="0"/>
              <a:t> SDL, MSC, and profiles</a:t>
            </a:r>
          </a:p>
          <a:p>
            <a:pPr eaLnBrk="1" hangingPunct="1"/>
            <a:r>
              <a:rPr lang="en-US" sz="2000" dirty="0" smtClean="0"/>
              <a:t>Other international bodies standardize languages</a:t>
            </a:r>
          </a:p>
          <a:p>
            <a:pPr lvl="1" eaLnBrk="1" hangingPunct="1"/>
            <a:r>
              <a:rPr lang="en-US" sz="2000" dirty="0" smtClean="0"/>
              <a:t>ANSI (C, C++), W3C (HTML, XML), IEEE (VHDL), ISO (LOTOS), OMG (UML), </a:t>
            </a:r>
            <a:r>
              <a:rPr lang="fr-CA" sz="2000" dirty="0" smtClean="0"/>
              <a:t>OASIS (XACML), </a:t>
            </a:r>
            <a:r>
              <a:rPr lang="en-US" sz="2000" dirty="0" smtClean="0"/>
              <a:t>etc.</a:t>
            </a:r>
          </a:p>
        </p:txBody>
      </p:sp>
    </p:spTree>
    <p:extLst>
      <p:ext uri="{BB962C8B-B14F-4D97-AF65-F5344CB8AC3E}">
        <p14:creationId xmlns:p14="http://schemas.microsoft.com/office/powerpoint/2010/main" val="39655312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eaLnBrk="0" hangingPunct="0">
              <a:defRPr sz="1600">
                <a:solidFill>
                  <a:schemeClr val="tx1"/>
                </a:solidFill>
                <a:latin typeface="Arial" charset="0"/>
              </a:defRPr>
            </a:lvl1pPr>
            <a:lvl2pPr marL="742950" indent="-285750" defTabSz="762000" eaLnBrk="0" hangingPunct="0">
              <a:defRPr sz="1600">
                <a:solidFill>
                  <a:schemeClr val="tx1"/>
                </a:solidFill>
                <a:latin typeface="Arial" charset="0"/>
              </a:defRPr>
            </a:lvl2pPr>
            <a:lvl3pPr marL="1143000" indent="-228600" defTabSz="762000" eaLnBrk="0" hangingPunct="0">
              <a:defRPr sz="1600">
                <a:solidFill>
                  <a:schemeClr val="tx1"/>
                </a:solidFill>
                <a:latin typeface="Arial" charset="0"/>
              </a:defRPr>
            </a:lvl3pPr>
            <a:lvl4pPr marL="1600200" indent="-228600" defTabSz="762000" eaLnBrk="0" hangingPunct="0">
              <a:defRPr sz="1600">
                <a:solidFill>
                  <a:schemeClr val="tx1"/>
                </a:solidFill>
                <a:latin typeface="Arial" charset="0"/>
              </a:defRPr>
            </a:lvl4pPr>
            <a:lvl5pPr marL="2057400" indent="-228600" defTabSz="762000" eaLnBrk="0" hangingPunct="0">
              <a:defRPr sz="1600">
                <a:solidFill>
                  <a:schemeClr val="tx1"/>
                </a:solidFill>
                <a:latin typeface="Arial" charset="0"/>
              </a:defRPr>
            </a:lvl5pPr>
            <a:lvl6pPr marL="2514600" indent="-228600" defTabSz="762000" eaLnBrk="0" fontAlgn="base" hangingPunct="0">
              <a:spcBef>
                <a:spcPct val="50000"/>
              </a:spcBef>
              <a:spcAft>
                <a:spcPct val="0"/>
              </a:spcAft>
              <a:defRPr sz="1600">
                <a:solidFill>
                  <a:schemeClr val="tx1"/>
                </a:solidFill>
                <a:latin typeface="Arial" charset="0"/>
              </a:defRPr>
            </a:lvl6pPr>
            <a:lvl7pPr marL="2971800" indent="-228600" defTabSz="762000" eaLnBrk="0" fontAlgn="base" hangingPunct="0">
              <a:spcBef>
                <a:spcPct val="50000"/>
              </a:spcBef>
              <a:spcAft>
                <a:spcPct val="0"/>
              </a:spcAft>
              <a:defRPr sz="1600">
                <a:solidFill>
                  <a:schemeClr val="tx1"/>
                </a:solidFill>
                <a:latin typeface="Arial" charset="0"/>
              </a:defRPr>
            </a:lvl7pPr>
            <a:lvl8pPr marL="3429000" indent="-228600" defTabSz="762000" eaLnBrk="0" fontAlgn="base" hangingPunct="0">
              <a:spcBef>
                <a:spcPct val="50000"/>
              </a:spcBef>
              <a:spcAft>
                <a:spcPct val="0"/>
              </a:spcAft>
              <a:defRPr sz="1600">
                <a:solidFill>
                  <a:schemeClr val="tx1"/>
                </a:solidFill>
                <a:latin typeface="Arial" charset="0"/>
              </a:defRPr>
            </a:lvl8pPr>
            <a:lvl9pPr marL="3886200" indent="-228600" defTabSz="762000" eaLnBrk="0" fontAlgn="base" hangingPunct="0">
              <a:spcBef>
                <a:spcPct val="50000"/>
              </a:spcBef>
              <a:spcAft>
                <a:spcPct val="0"/>
              </a:spcAft>
              <a:defRPr sz="1600">
                <a:solidFill>
                  <a:schemeClr val="tx1"/>
                </a:solidFill>
                <a:latin typeface="Arial" charset="0"/>
              </a:defRPr>
            </a:lvl9pPr>
          </a:lstStyle>
          <a:p>
            <a:fld id="{41C450D1-B4D7-4A03-B553-CF2A57023474}" type="slidenum">
              <a:rPr lang="en-CA" sz="1200">
                <a:solidFill>
                  <a:srgbClr val="002654"/>
                </a:solidFill>
              </a:rPr>
              <a:pPr/>
              <a:t>12</a:t>
            </a:fld>
            <a:endParaRPr lang="en-CA" sz="1200">
              <a:solidFill>
                <a:srgbClr val="002654"/>
              </a:solidFill>
            </a:endParaRPr>
          </a:p>
        </p:txBody>
      </p:sp>
      <p:sp>
        <p:nvSpPr>
          <p:cNvPr id="15363" name="Rectangle 4"/>
          <p:cNvSpPr>
            <a:spLocks noGrp="1" noChangeArrowheads="1"/>
          </p:cNvSpPr>
          <p:nvPr>
            <p:ph type="title"/>
          </p:nvPr>
        </p:nvSpPr>
        <p:spPr/>
        <p:txBody>
          <a:bodyPr/>
          <a:lstStyle/>
          <a:p>
            <a:pPr eaLnBrk="1" hangingPunct="1"/>
            <a:r>
              <a:rPr lang="en-US" smtClean="0"/>
              <a:t>ITU-T Languages</a:t>
            </a:r>
          </a:p>
        </p:txBody>
      </p:sp>
      <p:sp>
        <p:nvSpPr>
          <p:cNvPr id="15364" name="Rectangle 5"/>
          <p:cNvSpPr>
            <a:spLocks noGrp="1" noChangeArrowheads="1"/>
          </p:cNvSpPr>
          <p:nvPr>
            <p:ph type="body" idx="1"/>
          </p:nvPr>
        </p:nvSpPr>
        <p:spPr/>
        <p:txBody>
          <a:bodyPr>
            <a:normAutofit fontScale="70000" lnSpcReduction="20000"/>
          </a:bodyPr>
          <a:lstStyle/>
          <a:p>
            <a:pPr eaLnBrk="1" hangingPunct="1"/>
            <a:r>
              <a:rPr lang="en-US" smtClean="0">
                <a:solidFill>
                  <a:srgbClr val="FF0000"/>
                </a:solidFill>
              </a:rPr>
              <a:t>SDL</a:t>
            </a:r>
            <a:r>
              <a:rPr lang="en-US" smtClean="0"/>
              <a:t>: Specification and Description Language</a:t>
            </a:r>
          </a:p>
          <a:p>
            <a:pPr lvl="1" eaLnBrk="1" hangingPunct="1"/>
            <a:r>
              <a:rPr lang="en-US" smtClean="0"/>
              <a:t>For defining and executing complete reactive systems</a:t>
            </a:r>
          </a:p>
          <a:p>
            <a:pPr eaLnBrk="1" hangingPunct="1"/>
            <a:r>
              <a:rPr lang="en-US" smtClean="0">
                <a:solidFill>
                  <a:srgbClr val="FF0000"/>
                </a:solidFill>
              </a:rPr>
              <a:t>MSC</a:t>
            </a:r>
            <a:r>
              <a:rPr lang="en-US" smtClean="0"/>
              <a:t>: Message Sequence Charts</a:t>
            </a:r>
          </a:p>
          <a:p>
            <a:pPr lvl="1" eaLnBrk="1" hangingPunct="1"/>
            <a:r>
              <a:rPr lang="en-US" smtClean="0"/>
              <a:t>For defining message-oriented scenarios</a:t>
            </a:r>
          </a:p>
          <a:p>
            <a:pPr eaLnBrk="1" hangingPunct="1"/>
            <a:r>
              <a:rPr lang="en-US" smtClean="0">
                <a:solidFill>
                  <a:srgbClr val="FF0000"/>
                </a:solidFill>
              </a:rPr>
              <a:t>ASN.1</a:t>
            </a:r>
            <a:r>
              <a:rPr lang="en-US" smtClean="0"/>
              <a:t>: Abstract Syntax Notation One </a:t>
            </a:r>
          </a:p>
          <a:p>
            <a:pPr lvl="1" eaLnBrk="1" hangingPunct="1"/>
            <a:r>
              <a:rPr lang="en-US" smtClean="0"/>
              <a:t>For defining data types/packets</a:t>
            </a:r>
          </a:p>
          <a:p>
            <a:pPr eaLnBrk="1" hangingPunct="1"/>
            <a:r>
              <a:rPr lang="en-US" smtClean="0">
                <a:solidFill>
                  <a:srgbClr val="FF0000"/>
                </a:solidFill>
              </a:rPr>
              <a:t>TTCN-3</a:t>
            </a:r>
            <a:r>
              <a:rPr lang="en-US" smtClean="0"/>
              <a:t>: Testing and Test Control Notation </a:t>
            </a:r>
          </a:p>
          <a:p>
            <a:pPr lvl="1" eaLnBrk="1" hangingPunct="1"/>
            <a:r>
              <a:rPr lang="en-US" smtClean="0"/>
              <a:t>For defining test cases and test environments</a:t>
            </a:r>
          </a:p>
          <a:p>
            <a:pPr eaLnBrk="1" hangingPunct="1"/>
            <a:r>
              <a:rPr lang="en-US" smtClean="0">
                <a:solidFill>
                  <a:srgbClr val="FF0000"/>
                </a:solidFill>
              </a:rPr>
              <a:t>URN</a:t>
            </a:r>
            <a:r>
              <a:rPr lang="en-US" smtClean="0"/>
              <a:t>: User Requirements Notation</a:t>
            </a:r>
          </a:p>
          <a:p>
            <a:pPr lvl="1" eaLnBrk="1" hangingPunct="1"/>
            <a:r>
              <a:rPr lang="en-US" smtClean="0"/>
              <a:t>Goal-oriented Requirements Language (GRL)</a:t>
            </a:r>
          </a:p>
          <a:p>
            <a:pPr lvl="1" eaLnBrk="1" hangingPunct="1"/>
            <a:r>
              <a:rPr lang="en-US" smtClean="0"/>
              <a:t>Use Case Map notation (UCM)</a:t>
            </a:r>
          </a:p>
          <a:p>
            <a:pPr lvl="1" eaLnBrk="1" hangingPunct="1"/>
            <a:r>
              <a:rPr lang="en-US" smtClean="0"/>
              <a:t>For defining abstract goals, scenarios, and requirements</a:t>
            </a:r>
          </a:p>
          <a:p>
            <a:pPr eaLnBrk="1" hangingPunct="1"/>
            <a:r>
              <a:rPr lang="en-US" smtClean="0">
                <a:solidFill>
                  <a:srgbClr val="FF0000"/>
                </a:solidFill>
              </a:rPr>
              <a:t>UML 2.0</a:t>
            </a:r>
            <a:r>
              <a:rPr lang="en-US" smtClean="0"/>
              <a:t> profiles for some of these languages on their way…</a:t>
            </a:r>
          </a:p>
        </p:txBody>
      </p:sp>
    </p:spTree>
    <p:extLst>
      <p:ext uri="{BB962C8B-B14F-4D97-AF65-F5344CB8AC3E}">
        <p14:creationId xmlns:p14="http://schemas.microsoft.com/office/powerpoint/2010/main" val="20173580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smtClean="0"/>
              <a:t>UML Puzzle</a:t>
            </a:r>
          </a:p>
        </p:txBody>
      </p:sp>
      <p:sp>
        <p:nvSpPr>
          <p:cNvPr id="17" name="Text Box 18"/>
          <p:cNvSpPr txBox="1">
            <a:spLocks noChangeArrowheads="1"/>
          </p:cNvSpPr>
          <p:nvPr/>
        </p:nvSpPr>
        <p:spPr bwMode="auto">
          <a:xfrm>
            <a:off x="6496050" y="1981200"/>
            <a:ext cx="2514600" cy="644525"/>
          </a:xfrm>
          <a:prstGeom prst="rect">
            <a:avLst/>
          </a:prstGeom>
          <a:noFill/>
          <a:ln w="9525">
            <a:noFill/>
            <a:miter lim="800000"/>
            <a:headEnd/>
            <a:tailEnd/>
          </a:ln>
          <a:effec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50000"/>
              </a:spcBef>
              <a:spcAft>
                <a:spcPct val="0"/>
              </a:spcAft>
              <a:defRPr sz="1600">
                <a:solidFill>
                  <a:schemeClr val="tx1"/>
                </a:solidFill>
                <a:latin typeface="Arial" charset="0"/>
              </a:defRPr>
            </a:lvl6pPr>
            <a:lvl7pPr marL="2971800" indent="-228600" eaLnBrk="0" fontAlgn="base" hangingPunct="0">
              <a:spcBef>
                <a:spcPct val="50000"/>
              </a:spcBef>
              <a:spcAft>
                <a:spcPct val="0"/>
              </a:spcAft>
              <a:defRPr sz="1600">
                <a:solidFill>
                  <a:schemeClr val="tx1"/>
                </a:solidFill>
                <a:latin typeface="Arial" charset="0"/>
              </a:defRPr>
            </a:lvl7pPr>
            <a:lvl8pPr marL="3429000" indent="-228600" eaLnBrk="0" fontAlgn="base" hangingPunct="0">
              <a:spcBef>
                <a:spcPct val="50000"/>
              </a:spcBef>
              <a:spcAft>
                <a:spcPct val="0"/>
              </a:spcAft>
              <a:defRPr sz="1600">
                <a:solidFill>
                  <a:schemeClr val="tx1"/>
                </a:solidFill>
                <a:latin typeface="Arial" charset="0"/>
              </a:defRPr>
            </a:lvl8pPr>
            <a:lvl9pPr marL="3886200" indent="-228600" eaLnBrk="0" fontAlgn="base" hangingPunct="0">
              <a:spcBef>
                <a:spcPct val="50000"/>
              </a:spcBef>
              <a:spcAft>
                <a:spcPct val="0"/>
              </a:spcAft>
              <a:defRPr sz="1600">
                <a:solidFill>
                  <a:schemeClr val="tx1"/>
                </a:solidFill>
                <a:latin typeface="Arial" charset="0"/>
              </a:defRPr>
            </a:lvl9pPr>
          </a:lstStyle>
          <a:p>
            <a:pPr algn="ctr">
              <a:lnSpc>
                <a:spcPct val="75000"/>
              </a:lnSpc>
              <a:spcBef>
                <a:spcPct val="0"/>
              </a:spcBef>
            </a:pPr>
            <a:r>
              <a:rPr lang="en-US" i="1">
                <a:latin typeface="Calibri" pitchFamily="34" charset="0"/>
              </a:rPr>
              <a:t>Alternatives in GRL are linked with more detailed models described as </a:t>
            </a:r>
            <a:r>
              <a:rPr lang="en-US" i="1" noProof="1">
                <a:latin typeface="Calibri" pitchFamily="34" charset="0"/>
              </a:rPr>
              <a:t>UC</a:t>
            </a:r>
            <a:r>
              <a:rPr lang="en-US" i="1">
                <a:latin typeface="Calibri" pitchFamily="34" charset="0"/>
              </a:rPr>
              <a:t>Ms</a:t>
            </a:r>
            <a:r>
              <a:rPr lang="en-US" i="1" noProof="1">
                <a:latin typeface="Calibri" pitchFamily="34" charset="0"/>
              </a:rPr>
              <a:t>.</a:t>
            </a:r>
          </a:p>
        </p:txBody>
      </p:sp>
      <p:sp>
        <p:nvSpPr>
          <p:cNvPr id="58" name="Text Box 59"/>
          <p:cNvSpPr txBox="1">
            <a:spLocks noChangeArrowheads="1"/>
          </p:cNvSpPr>
          <p:nvPr/>
        </p:nvSpPr>
        <p:spPr bwMode="auto">
          <a:xfrm>
            <a:off x="6496050" y="2878138"/>
            <a:ext cx="2514600" cy="644525"/>
          </a:xfrm>
          <a:prstGeom prst="rect">
            <a:avLst/>
          </a:prstGeom>
          <a:noFill/>
          <a:ln w="9525">
            <a:noFill/>
            <a:miter lim="800000"/>
            <a:headEnd/>
            <a:tailEnd/>
          </a:ln>
          <a:effec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50000"/>
              </a:spcBef>
              <a:spcAft>
                <a:spcPct val="0"/>
              </a:spcAft>
              <a:defRPr sz="1600">
                <a:solidFill>
                  <a:schemeClr val="tx1"/>
                </a:solidFill>
                <a:latin typeface="Arial" charset="0"/>
              </a:defRPr>
            </a:lvl6pPr>
            <a:lvl7pPr marL="2971800" indent="-228600" eaLnBrk="0" fontAlgn="base" hangingPunct="0">
              <a:spcBef>
                <a:spcPct val="50000"/>
              </a:spcBef>
              <a:spcAft>
                <a:spcPct val="0"/>
              </a:spcAft>
              <a:defRPr sz="1600">
                <a:solidFill>
                  <a:schemeClr val="tx1"/>
                </a:solidFill>
                <a:latin typeface="Arial" charset="0"/>
              </a:defRPr>
            </a:lvl7pPr>
            <a:lvl8pPr marL="3429000" indent="-228600" eaLnBrk="0" fontAlgn="base" hangingPunct="0">
              <a:spcBef>
                <a:spcPct val="50000"/>
              </a:spcBef>
              <a:spcAft>
                <a:spcPct val="0"/>
              </a:spcAft>
              <a:defRPr sz="1600">
                <a:solidFill>
                  <a:schemeClr val="tx1"/>
                </a:solidFill>
                <a:latin typeface="Arial" charset="0"/>
              </a:defRPr>
            </a:lvl8pPr>
            <a:lvl9pPr marL="3886200" indent="-228600" eaLnBrk="0" fontAlgn="base" hangingPunct="0">
              <a:spcBef>
                <a:spcPct val="50000"/>
              </a:spcBef>
              <a:spcAft>
                <a:spcPct val="0"/>
              </a:spcAft>
              <a:defRPr sz="1600">
                <a:solidFill>
                  <a:schemeClr val="tx1"/>
                </a:solidFill>
                <a:latin typeface="Arial" charset="0"/>
              </a:defRPr>
            </a:lvl9pPr>
          </a:lstStyle>
          <a:p>
            <a:pPr algn="ctr">
              <a:lnSpc>
                <a:spcPct val="75000"/>
              </a:lnSpc>
              <a:spcBef>
                <a:spcPct val="0"/>
              </a:spcBef>
            </a:pPr>
            <a:r>
              <a:rPr lang="en-US" i="1" noProof="1">
                <a:latin typeface="Calibri" pitchFamily="34" charset="0"/>
              </a:rPr>
              <a:t>UCMs represent visually use cases in terms of causal responsibilities.</a:t>
            </a:r>
          </a:p>
        </p:txBody>
      </p:sp>
      <p:sp>
        <p:nvSpPr>
          <p:cNvPr id="59" name="Text Box 60"/>
          <p:cNvSpPr txBox="1">
            <a:spLocks noChangeArrowheads="1"/>
          </p:cNvSpPr>
          <p:nvPr/>
        </p:nvSpPr>
        <p:spPr bwMode="auto">
          <a:xfrm>
            <a:off x="6500813" y="3773488"/>
            <a:ext cx="2505075" cy="644525"/>
          </a:xfrm>
          <a:prstGeom prst="rect">
            <a:avLst/>
          </a:prstGeom>
          <a:noFill/>
          <a:ln w="9525">
            <a:noFill/>
            <a:miter lim="800000"/>
            <a:headEnd/>
            <a:tailEnd/>
          </a:ln>
          <a:effec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50000"/>
              </a:spcBef>
              <a:spcAft>
                <a:spcPct val="0"/>
              </a:spcAft>
              <a:defRPr sz="1600">
                <a:solidFill>
                  <a:schemeClr val="tx1"/>
                </a:solidFill>
                <a:latin typeface="Arial" charset="0"/>
              </a:defRPr>
            </a:lvl6pPr>
            <a:lvl7pPr marL="2971800" indent="-228600" eaLnBrk="0" fontAlgn="base" hangingPunct="0">
              <a:spcBef>
                <a:spcPct val="50000"/>
              </a:spcBef>
              <a:spcAft>
                <a:spcPct val="0"/>
              </a:spcAft>
              <a:defRPr sz="1600">
                <a:solidFill>
                  <a:schemeClr val="tx1"/>
                </a:solidFill>
                <a:latin typeface="Arial" charset="0"/>
              </a:defRPr>
            </a:lvl7pPr>
            <a:lvl8pPr marL="3429000" indent="-228600" eaLnBrk="0" fontAlgn="base" hangingPunct="0">
              <a:spcBef>
                <a:spcPct val="50000"/>
              </a:spcBef>
              <a:spcAft>
                <a:spcPct val="0"/>
              </a:spcAft>
              <a:defRPr sz="1600">
                <a:solidFill>
                  <a:schemeClr val="tx1"/>
                </a:solidFill>
                <a:latin typeface="Arial" charset="0"/>
              </a:defRPr>
            </a:lvl8pPr>
            <a:lvl9pPr marL="3886200" indent="-228600" eaLnBrk="0" fontAlgn="base" hangingPunct="0">
              <a:spcBef>
                <a:spcPct val="50000"/>
              </a:spcBef>
              <a:spcAft>
                <a:spcPct val="0"/>
              </a:spcAft>
              <a:defRPr sz="1600">
                <a:solidFill>
                  <a:schemeClr val="tx1"/>
                </a:solidFill>
                <a:latin typeface="Arial" charset="0"/>
              </a:defRPr>
            </a:lvl9pPr>
          </a:lstStyle>
          <a:p>
            <a:pPr algn="ctr">
              <a:lnSpc>
                <a:spcPct val="75000"/>
              </a:lnSpc>
              <a:spcBef>
                <a:spcPct val="0"/>
              </a:spcBef>
            </a:pPr>
            <a:r>
              <a:rPr lang="en-US" i="1" noProof="1">
                <a:latin typeface="Calibri" pitchFamily="34" charset="0"/>
              </a:rPr>
              <a:t>UCMs provide a framework for making high level and detailed design decisions.</a:t>
            </a:r>
          </a:p>
        </p:txBody>
      </p:sp>
      <p:sp>
        <p:nvSpPr>
          <p:cNvPr id="60" name="Text Box 61"/>
          <p:cNvSpPr txBox="1">
            <a:spLocks noChangeArrowheads="1"/>
          </p:cNvSpPr>
          <p:nvPr/>
        </p:nvSpPr>
        <p:spPr bwMode="auto">
          <a:xfrm>
            <a:off x="6500813" y="4670425"/>
            <a:ext cx="2505075" cy="633413"/>
          </a:xfrm>
          <a:prstGeom prst="rect">
            <a:avLst/>
          </a:prstGeom>
          <a:noFill/>
          <a:ln w="9525">
            <a:noFill/>
            <a:miter lim="800000"/>
            <a:headEnd/>
            <a:tailEnd/>
          </a:ln>
          <a:effec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50000"/>
              </a:spcBef>
              <a:spcAft>
                <a:spcPct val="0"/>
              </a:spcAft>
              <a:defRPr sz="1600">
                <a:solidFill>
                  <a:schemeClr val="tx1"/>
                </a:solidFill>
                <a:latin typeface="Arial" charset="0"/>
              </a:defRPr>
            </a:lvl6pPr>
            <a:lvl7pPr marL="2971800" indent="-228600" eaLnBrk="0" fontAlgn="base" hangingPunct="0">
              <a:spcBef>
                <a:spcPct val="50000"/>
              </a:spcBef>
              <a:spcAft>
                <a:spcPct val="0"/>
              </a:spcAft>
              <a:defRPr sz="1600">
                <a:solidFill>
                  <a:schemeClr val="tx1"/>
                </a:solidFill>
                <a:latin typeface="Arial" charset="0"/>
              </a:defRPr>
            </a:lvl7pPr>
            <a:lvl8pPr marL="3429000" indent="-228600" eaLnBrk="0" fontAlgn="base" hangingPunct="0">
              <a:spcBef>
                <a:spcPct val="50000"/>
              </a:spcBef>
              <a:spcAft>
                <a:spcPct val="0"/>
              </a:spcAft>
              <a:defRPr sz="1600">
                <a:solidFill>
                  <a:schemeClr val="tx1"/>
                </a:solidFill>
                <a:latin typeface="Arial" charset="0"/>
              </a:defRPr>
            </a:lvl8pPr>
            <a:lvl9pPr marL="3886200" indent="-228600" eaLnBrk="0" fontAlgn="base" hangingPunct="0">
              <a:spcBef>
                <a:spcPct val="50000"/>
              </a:spcBef>
              <a:spcAft>
                <a:spcPct val="0"/>
              </a:spcAft>
              <a:defRPr sz="1600">
                <a:solidFill>
                  <a:schemeClr val="tx1"/>
                </a:solidFill>
                <a:latin typeface="Arial" charset="0"/>
              </a:defRPr>
            </a:lvl9pPr>
          </a:lstStyle>
          <a:p>
            <a:pPr algn="ctr">
              <a:lnSpc>
                <a:spcPct val="75000"/>
              </a:lnSpc>
              <a:spcBef>
                <a:spcPct val="0"/>
              </a:spcBef>
            </a:pPr>
            <a:r>
              <a:rPr lang="en-US" i="1" noProof="1">
                <a:latin typeface="Calibri" pitchFamily="34" charset="0"/>
              </a:rPr>
              <a:t>UCMs visually associate behavior with structure at the system level.</a:t>
            </a:r>
            <a:endParaRPr lang="en-US" noProof="1">
              <a:latin typeface="Calibri" pitchFamily="34" charset="0"/>
            </a:endParaRPr>
          </a:p>
        </p:txBody>
      </p:sp>
      <p:sp>
        <p:nvSpPr>
          <p:cNvPr id="130" name="Text Box 131"/>
          <p:cNvSpPr txBox="1">
            <a:spLocks noChangeArrowheads="1"/>
          </p:cNvSpPr>
          <p:nvPr/>
        </p:nvSpPr>
        <p:spPr bwMode="auto">
          <a:xfrm>
            <a:off x="6500813" y="5556250"/>
            <a:ext cx="2505075" cy="644525"/>
          </a:xfrm>
          <a:prstGeom prst="rect">
            <a:avLst/>
          </a:prstGeom>
          <a:noFill/>
          <a:ln w="9525">
            <a:noFill/>
            <a:miter lim="800000"/>
            <a:headEnd/>
            <a:tailEnd/>
          </a:ln>
          <a:effec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50000"/>
              </a:spcBef>
              <a:spcAft>
                <a:spcPct val="0"/>
              </a:spcAft>
              <a:defRPr sz="1600">
                <a:solidFill>
                  <a:schemeClr val="tx1"/>
                </a:solidFill>
                <a:latin typeface="Arial" charset="0"/>
              </a:defRPr>
            </a:lvl6pPr>
            <a:lvl7pPr marL="2971800" indent="-228600" eaLnBrk="0" fontAlgn="base" hangingPunct="0">
              <a:spcBef>
                <a:spcPct val="50000"/>
              </a:spcBef>
              <a:spcAft>
                <a:spcPct val="0"/>
              </a:spcAft>
              <a:defRPr sz="1600">
                <a:solidFill>
                  <a:schemeClr val="tx1"/>
                </a:solidFill>
                <a:latin typeface="Arial" charset="0"/>
              </a:defRPr>
            </a:lvl7pPr>
            <a:lvl8pPr marL="3429000" indent="-228600" eaLnBrk="0" fontAlgn="base" hangingPunct="0">
              <a:spcBef>
                <a:spcPct val="50000"/>
              </a:spcBef>
              <a:spcAft>
                <a:spcPct val="0"/>
              </a:spcAft>
              <a:defRPr sz="1600">
                <a:solidFill>
                  <a:schemeClr val="tx1"/>
                </a:solidFill>
                <a:latin typeface="Arial" charset="0"/>
              </a:defRPr>
            </a:lvl8pPr>
            <a:lvl9pPr marL="3886200" indent="-228600" eaLnBrk="0" fontAlgn="base" hangingPunct="0">
              <a:spcBef>
                <a:spcPct val="50000"/>
              </a:spcBef>
              <a:spcAft>
                <a:spcPct val="0"/>
              </a:spcAft>
              <a:defRPr sz="1600">
                <a:solidFill>
                  <a:schemeClr val="tx1"/>
                </a:solidFill>
                <a:latin typeface="Arial" charset="0"/>
              </a:defRPr>
            </a:lvl9pPr>
          </a:lstStyle>
          <a:p>
            <a:pPr algn="ctr">
              <a:lnSpc>
                <a:spcPct val="75000"/>
              </a:lnSpc>
              <a:spcBef>
                <a:spcPct val="0"/>
              </a:spcBef>
            </a:pPr>
            <a:r>
              <a:rPr lang="en-US" i="1" noProof="1">
                <a:latin typeface="Calibri" pitchFamily="34" charset="0"/>
              </a:rPr>
              <a:t>UCMs enable functional testing and allow the generation of test purposes.</a:t>
            </a:r>
          </a:p>
        </p:txBody>
      </p:sp>
      <p:grpSp>
        <p:nvGrpSpPr>
          <p:cNvPr id="113672" name="Group 8"/>
          <p:cNvGrpSpPr>
            <a:grpSpLocks/>
          </p:cNvGrpSpPr>
          <p:nvPr/>
        </p:nvGrpSpPr>
        <p:grpSpPr bwMode="auto">
          <a:xfrm>
            <a:off x="214313" y="1357313"/>
            <a:ext cx="6062662" cy="4560887"/>
            <a:chOff x="352" y="1177"/>
            <a:chExt cx="3819" cy="2873"/>
          </a:xfrm>
        </p:grpSpPr>
        <p:sp>
          <p:nvSpPr>
            <p:cNvPr id="113673" name="Rectangle 9"/>
            <p:cNvSpPr>
              <a:spLocks noChangeArrowheads="1"/>
            </p:cNvSpPr>
            <p:nvPr/>
          </p:nvSpPr>
          <p:spPr bwMode="auto">
            <a:xfrm>
              <a:off x="495" y="1317"/>
              <a:ext cx="3673" cy="2732"/>
            </a:xfrm>
            <a:prstGeom prst="rect">
              <a:avLst/>
            </a:prstGeom>
            <a:solidFill>
              <a:srgbClr val="E67F26"/>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674" name="Freeform 10"/>
            <p:cNvSpPr>
              <a:spLocks/>
            </p:cNvSpPr>
            <p:nvPr/>
          </p:nvSpPr>
          <p:spPr bwMode="auto">
            <a:xfrm rot="5400000" flipV="1">
              <a:off x="4016" y="1206"/>
              <a:ext cx="172" cy="122"/>
            </a:xfrm>
            <a:custGeom>
              <a:avLst/>
              <a:gdLst>
                <a:gd name="T0" fmla="*/ 0 w 172"/>
                <a:gd name="T1" fmla="*/ 0 h 122"/>
                <a:gd name="T2" fmla="*/ 172 w 172"/>
                <a:gd name="T3" fmla="*/ 2 h 122"/>
                <a:gd name="T4" fmla="*/ 170 w 172"/>
                <a:gd name="T5" fmla="*/ 122 h 122"/>
                <a:gd name="T6" fmla="*/ 132 w 172"/>
                <a:gd name="T7" fmla="*/ 120 h 122"/>
                <a:gd name="T8" fmla="*/ 0 w 172"/>
                <a:gd name="T9" fmla="*/ 0 h 122"/>
              </a:gdLst>
              <a:ahLst/>
              <a:cxnLst>
                <a:cxn ang="0">
                  <a:pos x="T0" y="T1"/>
                </a:cxn>
                <a:cxn ang="0">
                  <a:pos x="T2" y="T3"/>
                </a:cxn>
                <a:cxn ang="0">
                  <a:pos x="T4" y="T5"/>
                </a:cxn>
                <a:cxn ang="0">
                  <a:pos x="T6" y="T7"/>
                </a:cxn>
                <a:cxn ang="0">
                  <a:pos x="T8" y="T9"/>
                </a:cxn>
              </a:cxnLst>
              <a:rect l="0" t="0" r="r" b="b"/>
              <a:pathLst>
                <a:path w="172" h="122">
                  <a:moveTo>
                    <a:pt x="0" y="0"/>
                  </a:moveTo>
                  <a:lnTo>
                    <a:pt x="172" y="2"/>
                  </a:lnTo>
                  <a:lnTo>
                    <a:pt x="170" y="122"/>
                  </a:lnTo>
                  <a:lnTo>
                    <a:pt x="132" y="120"/>
                  </a:lnTo>
                  <a:lnTo>
                    <a:pt x="0" y="0"/>
                  </a:lnTo>
                  <a:close/>
                </a:path>
              </a:pathLst>
            </a:custGeom>
            <a:solidFill>
              <a:srgbClr val="E67F2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75" name="Freeform 11"/>
            <p:cNvSpPr>
              <a:spLocks/>
            </p:cNvSpPr>
            <p:nvPr/>
          </p:nvSpPr>
          <p:spPr bwMode="auto">
            <a:xfrm>
              <a:off x="360" y="3920"/>
              <a:ext cx="172" cy="122"/>
            </a:xfrm>
            <a:custGeom>
              <a:avLst/>
              <a:gdLst>
                <a:gd name="T0" fmla="*/ 0 w 172"/>
                <a:gd name="T1" fmla="*/ 0 h 122"/>
                <a:gd name="T2" fmla="*/ 172 w 172"/>
                <a:gd name="T3" fmla="*/ 2 h 122"/>
                <a:gd name="T4" fmla="*/ 170 w 172"/>
                <a:gd name="T5" fmla="*/ 122 h 122"/>
                <a:gd name="T6" fmla="*/ 132 w 172"/>
                <a:gd name="T7" fmla="*/ 120 h 122"/>
                <a:gd name="T8" fmla="*/ 0 w 172"/>
                <a:gd name="T9" fmla="*/ 0 h 122"/>
              </a:gdLst>
              <a:ahLst/>
              <a:cxnLst>
                <a:cxn ang="0">
                  <a:pos x="T0" y="T1"/>
                </a:cxn>
                <a:cxn ang="0">
                  <a:pos x="T2" y="T3"/>
                </a:cxn>
                <a:cxn ang="0">
                  <a:pos x="T4" y="T5"/>
                </a:cxn>
                <a:cxn ang="0">
                  <a:pos x="T6" y="T7"/>
                </a:cxn>
                <a:cxn ang="0">
                  <a:pos x="T8" y="T9"/>
                </a:cxn>
              </a:cxnLst>
              <a:rect l="0" t="0" r="r" b="b"/>
              <a:pathLst>
                <a:path w="172" h="122">
                  <a:moveTo>
                    <a:pt x="0" y="0"/>
                  </a:moveTo>
                  <a:lnTo>
                    <a:pt x="172" y="2"/>
                  </a:lnTo>
                  <a:lnTo>
                    <a:pt x="170" y="122"/>
                  </a:lnTo>
                  <a:lnTo>
                    <a:pt x="132" y="120"/>
                  </a:lnTo>
                  <a:lnTo>
                    <a:pt x="0" y="0"/>
                  </a:lnTo>
                  <a:close/>
                </a:path>
              </a:pathLst>
            </a:custGeom>
            <a:solidFill>
              <a:srgbClr val="E67F2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76" name="Rectangle 12"/>
            <p:cNvSpPr>
              <a:spLocks noChangeArrowheads="1"/>
            </p:cNvSpPr>
            <p:nvPr/>
          </p:nvSpPr>
          <p:spPr bwMode="auto">
            <a:xfrm>
              <a:off x="359" y="1181"/>
              <a:ext cx="3673" cy="2738"/>
            </a:xfrm>
            <a:prstGeom prst="rect">
              <a:avLst/>
            </a:prstGeom>
            <a:solidFill>
              <a:srgbClr val="E67F2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ounded Rectangle 7"/>
            <p:cNvSpPr/>
            <p:nvPr/>
          </p:nvSpPr>
          <p:spPr>
            <a:xfrm>
              <a:off x="2874" y="3150"/>
              <a:ext cx="1090" cy="545"/>
            </a:xfrm>
            <a:prstGeom prst="roundRect">
              <a:avLst/>
            </a:prstGeom>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sp>
        <p:sp>
          <p:nvSpPr>
            <p:cNvPr id="2" name="Rounded Rectangle 7"/>
            <p:cNvSpPr/>
            <p:nvPr/>
          </p:nvSpPr>
          <p:spPr>
            <a:xfrm>
              <a:off x="1634" y="3150"/>
              <a:ext cx="998" cy="545"/>
            </a:xfrm>
            <a:prstGeom prst="roundRect">
              <a:avLst/>
            </a:prstGeom>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sp>
        <p:sp>
          <p:nvSpPr>
            <p:cNvPr id="3" name="Rounded Rectangle 7"/>
            <p:cNvSpPr/>
            <p:nvPr/>
          </p:nvSpPr>
          <p:spPr>
            <a:xfrm>
              <a:off x="412" y="2225"/>
              <a:ext cx="998" cy="545"/>
            </a:xfrm>
            <a:prstGeom prst="roundRect">
              <a:avLst/>
            </a:prstGeom>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sp>
        <p:sp>
          <p:nvSpPr>
            <p:cNvPr id="5" name="Line 5"/>
            <p:cNvSpPr>
              <a:spLocks noChangeShapeType="1"/>
            </p:cNvSpPr>
            <p:nvPr/>
          </p:nvSpPr>
          <p:spPr bwMode="auto">
            <a:xfrm>
              <a:off x="1577" y="1177"/>
              <a:ext cx="122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 name="Arc 6"/>
            <p:cNvSpPr>
              <a:spLocks/>
            </p:cNvSpPr>
            <p:nvPr/>
          </p:nvSpPr>
          <p:spPr bwMode="auto">
            <a:xfrm flipH="1" flipV="1">
              <a:off x="1452" y="1473"/>
              <a:ext cx="132" cy="296"/>
            </a:xfrm>
            <a:custGeom>
              <a:avLst/>
              <a:gdLst>
                <a:gd name="T0" fmla="*/ 6 w 22563"/>
                <a:gd name="T1" fmla="*/ 0 h 43200"/>
                <a:gd name="T2" fmla="*/ 0 w 22563"/>
                <a:gd name="T3" fmla="*/ 296 h 43200"/>
                <a:gd name="T4" fmla="*/ 6 w 22563"/>
                <a:gd name="T5" fmla="*/ 148 h 43200"/>
                <a:gd name="T6" fmla="*/ 0 60000 65536"/>
                <a:gd name="T7" fmla="*/ 0 60000 65536"/>
                <a:gd name="T8" fmla="*/ 0 60000 65536"/>
                <a:gd name="T9" fmla="*/ 0 w 22563"/>
                <a:gd name="T10" fmla="*/ 0 h 43200"/>
                <a:gd name="T11" fmla="*/ 22563 w 22563"/>
                <a:gd name="T12" fmla="*/ 43200 h 43200"/>
              </a:gdLst>
              <a:ahLst/>
              <a:cxnLst>
                <a:cxn ang="T6">
                  <a:pos x="T0" y="T1"/>
                </a:cxn>
                <a:cxn ang="T7">
                  <a:pos x="T2" y="T3"/>
                </a:cxn>
                <a:cxn ang="T8">
                  <a:pos x="T4" y="T5"/>
                </a:cxn>
              </a:cxnLst>
              <a:rect l="T9" t="T10" r="T11" b="T12"/>
              <a:pathLst>
                <a:path w="22563" h="43200" fill="none" extrusionOk="0">
                  <a:moveTo>
                    <a:pt x="962" y="0"/>
                  </a:moveTo>
                  <a:cubicBezTo>
                    <a:pt x="12892" y="0"/>
                    <a:pt x="22563" y="9670"/>
                    <a:pt x="22563" y="21600"/>
                  </a:cubicBezTo>
                  <a:cubicBezTo>
                    <a:pt x="22563" y="33529"/>
                    <a:pt x="12892" y="43200"/>
                    <a:pt x="963" y="43200"/>
                  </a:cubicBezTo>
                  <a:cubicBezTo>
                    <a:pt x="641" y="43200"/>
                    <a:pt x="320" y="43192"/>
                    <a:pt x="0" y="43178"/>
                  </a:cubicBezTo>
                </a:path>
                <a:path w="22563" h="43200" stroke="0" extrusionOk="0">
                  <a:moveTo>
                    <a:pt x="962" y="0"/>
                  </a:moveTo>
                  <a:cubicBezTo>
                    <a:pt x="12892" y="0"/>
                    <a:pt x="22563" y="9670"/>
                    <a:pt x="22563" y="21600"/>
                  </a:cubicBezTo>
                  <a:cubicBezTo>
                    <a:pt x="22563" y="33529"/>
                    <a:pt x="12892" y="43200"/>
                    <a:pt x="963" y="43200"/>
                  </a:cubicBezTo>
                  <a:cubicBezTo>
                    <a:pt x="641" y="43200"/>
                    <a:pt x="320" y="43192"/>
                    <a:pt x="0" y="43178"/>
                  </a:cubicBezTo>
                  <a:lnTo>
                    <a:pt x="963" y="21600"/>
                  </a:lnTo>
                  <a:close/>
                </a:path>
              </a:pathLst>
            </a:custGeom>
            <a:noFill/>
            <a:ln w="19050">
              <a:solidFill>
                <a:srgbClr val="000000"/>
              </a:solidFill>
              <a:round/>
              <a:headEnd/>
              <a:tailEnd/>
            </a:ln>
            <a:extLst>
              <a:ext uri="{909E8E84-426E-40DD-AFC4-6F175D3DCCD1}">
                <a14:hiddenFill xmlns:a14="http://schemas.microsoft.com/office/drawing/2010/main">
                  <a:solidFill>
                    <a:srgbClr val="E67F26"/>
                  </a:solidFill>
                </a14:hiddenFill>
              </a:ext>
            </a:extLst>
          </p:spPr>
          <p:txBody>
            <a:bodyPr rot="10800000" wrap="none" anchor="ctr"/>
            <a:lstStyle/>
            <a:p>
              <a:pPr fontAlgn="auto">
                <a:spcBef>
                  <a:spcPts val="0"/>
                </a:spcBef>
                <a:spcAft>
                  <a:spcPts val="0"/>
                </a:spcAft>
                <a:defRPr/>
              </a:pPr>
              <a:endParaRPr lang="en-US">
                <a:latin typeface="+mj-lt"/>
              </a:endParaRPr>
            </a:p>
          </p:txBody>
        </p:sp>
        <p:sp>
          <p:nvSpPr>
            <p:cNvPr id="7" name="Line 7"/>
            <p:cNvSpPr>
              <a:spLocks noChangeShapeType="1"/>
            </p:cNvSpPr>
            <p:nvPr/>
          </p:nvSpPr>
          <p:spPr bwMode="auto">
            <a:xfrm>
              <a:off x="1579" y="1177"/>
              <a:ext cx="0" cy="2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 name="Line 8"/>
            <p:cNvSpPr>
              <a:spLocks noChangeShapeType="1"/>
            </p:cNvSpPr>
            <p:nvPr/>
          </p:nvSpPr>
          <p:spPr bwMode="auto">
            <a:xfrm>
              <a:off x="1579" y="1769"/>
              <a:ext cx="0" cy="2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Line 9"/>
            <p:cNvSpPr>
              <a:spLocks noChangeShapeType="1"/>
            </p:cNvSpPr>
            <p:nvPr/>
          </p:nvSpPr>
          <p:spPr bwMode="auto">
            <a:xfrm flipV="1">
              <a:off x="1579" y="2070"/>
              <a:ext cx="46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Arc 10"/>
            <p:cNvSpPr>
              <a:spLocks/>
            </p:cNvSpPr>
            <p:nvPr/>
          </p:nvSpPr>
          <p:spPr bwMode="auto">
            <a:xfrm rot="5400000" flipH="1">
              <a:off x="2127" y="1855"/>
              <a:ext cx="132" cy="297"/>
            </a:xfrm>
            <a:custGeom>
              <a:avLst/>
              <a:gdLst>
                <a:gd name="T0" fmla="*/ 6 w 22563"/>
                <a:gd name="T1" fmla="*/ 0 h 43200"/>
                <a:gd name="T2" fmla="*/ 0 w 22563"/>
                <a:gd name="T3" fmla="*/ 297 h 43200"/>
                <a:gd name="T4" fmla="*/ 6 w 22563"/>
                <a:gd name="T5" fmla="*/ 149 h 43200"/>
                <a:gd name="T6" fmla="*/ 0 60000 65536"/>
                <a:gd name="T7" fmla="*/ 0 60000 65536"/>
                <a:gd name="T8" fmla="*/ 0 60000 65536"/>
                <a:gd name="T9" fmla="*/ 0 w 22563"/>
                <a:gd name="T10" fmla="*/ 0 h 43200"/>
                <a:gd name="T11" fmla="*/ 22563 w 22563"/>
                <a:gd name="T12" fmla="*/ 43200 h 43200"/>
              </a:gdLst>
              <a:ahLst/>
              <a:cxnLst>
                <a:cxn ang="T6">
                  <a:pos x="T0" y="T1"/>
                </a:cxn>
                <a:cxn ang="T7">
                  <a:pos x="T2" y="T3"/>
                </a:cxn>
                <a:cxn ang="T8">
                  <a:pos x="T4" y="T5"/>
                </a:cxn>
              </a:cxnLst>
              <a:rect l="T9" t="T10" r="T11" b="T12"/>
              <a:pathLst>
                <a:path w="22563" h="43200" fill="none" extrusionOk="0">
                  <a:moveTo>
                    <a:pt x="962" y="0"/>
                  </a:moveTo>
                  <a:cubicBezTo>
                    <a:pt x="12892" y="0"/>
                    <a:pt x="22563" y="9670"/>
                    <a:pt x="22563" y="21600"/>
                  </a:cubicBezTo>
                  <a:cubicBezTo>
                    <a:pt x="22563" y="33529"/>
                    <a:pt x="12892" y="43200"/>
                    <a:pt x="963" y="43200"/>
                  </a:cubicBezTo>
                  <a:cubicBezTo>
                    <a:pt x="641" y="43200"/>
                    <a:pt x="320" y="43192"/>
                    <a:pt x="0" y="43178"/>
                  </a:cubicBezTo>
                </a:path>
                <a:path w="22563" h="43200" stroke="0" extrusionOk="0">
                  <a:moveTo>
                    <a:pt x="962" y="0"/>
                  </a:moveTo>
                  <a:cubicBezTo>
                    <a:pt x="12892" y="0"/>
                    <a:pt x="22563" y="9670"/>
                    <a:pt x="22563" y="21600"/>
                  </a:cubicBezTo>
                  <a:cubicBezTo>
                    <a:pt x="22563" y="33529"/>
                    <a:pt x="12892" y="43200"/>
                    <a:pt x="963" y="43200"/>
                  </a:cubicBezTo>
                  <a:cubicBezTo>
                    <a:pt x="641" y="43200"/>
                    <a:pt x="320" y="43192"/>
                    <a:pt x="0" y="43178"/>
                  </a:cubicBezTo>
                  <a:lnTo>
                    <a:pt x="963" y="21600"/>
                  </a:lnTo>
                  <a:close/>
                </a:path>
              </a:pathLst>
            </a:custGeom>
            <a:noFill/>
            <a:ln w="19050">
              <a:solidFill>
                <a:srgbClr val="000000"/>
              </a:solidFill>
              <a:round/>
              <a:headEnd/>
              <a:tailEnd/>
            </a:ln>
            <a:extLst>
              <a:ext uri="{909E8E84-426E-40DD-AFC4-6F175D3DCCD1}">
                <a14:hiddenFill xmlns:a14="http://schemas.microsoft.com/office/drawing/2010/main">
                  <a:solidFill>
                    <a:srgbClr val="E67F26"/>
                  </a:solidFill>
                </a14:hiddenFill>
              </a:ext>
            </a:extLst>
          </p:spPr>
          <p:txBody>
            <a:bodyPr rot="10800000" vert="eaVert" wrap="none" anchor="ctr"/>
            <a:lstStyle/>
            <a:p>
              <a:pPr fontAlgn="auto">
                <a:spcBef>
                  <a:spcPts val="0"/>
                </a:spcBef>
                <a:spcAft>
                  <a:spcPts val="0"/>
                </a:spcAft>
                <a:defRPr/>
              </a:pPr>
              <a:endParaRPr lang="en-US">
                <a:latin typeface="+mj-lt"/>
              </a:endParaRPr>
            </a:p>
          </p:txBody>
        </p:sp>
        <p:sp>
          <p:nvSpPr>
            <p:cNvPr id="11" name="Line 11"/>
            <p:cNvSpPr>
              <a:spLocks noChangeShapeType="1"/>
            </p:cNvSpPr>
            <p:nvPr/>
          </p:nvSpPr>
          <p:spPr bwMode="auto">
            <a:xfrm flipV="1">
              <a:off x="2341" y="2070"/>
              <a:ext cx="46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3693" name="Group 13"/>
            <p:cNvGrpSpPr>
              <a:grpSpLocks/>
            </p:cNvGrpSpPr>
            <p:nvPr/>
          </p:nvGrpSpPr>
          <p:grpSpPr bwMode="auto">
            <a:xfrm>
              <a:off x="2674" y="1177"/>
              <a:ext cx="132" cy="888"/>
              <a:chOff x="2378" y="1251"/>
              <a:chExt cx="132" cy="888"/>
            </a:xfrm>
          </p:grpSpPr>
          <p:sp>
            <p:nvSpPr>
              <p:cNvPr id="14" name="Arc 14"/>
              <p:cNvSpPr>
                <a:spLocks/>
              </p:cNvSpPr>
              <p:nvPr/>
            </p:nvSpPr>
            <p:spPr bwMode="auto">
              <a:xfrm flipH="1" flipV="1">
                <a:off x="2378" y="1547"/>
                <a:ext cx="132" cy="296"/>
              </a:xfrm>
              <a:custGeom>
                <a:avLst/>
                <a:gdLst>
                  <a:gd name="T0" fmla="*/ 6 w 22563"/>
                  <a:gd name="T1" fmla="*/ 0 h 43200"/>
                  <a:gd name="T2" fmla="*/ 0 w 22563"/>
                  <a:gd name="T3" fmla="*/ 296 h 43200"/>
                  <a:gd name="T4" fmla="*/ 6 w 22563"/>
                  <a:gd name="T5" fmla="*/ 148 h 43200"/>
                  <a:gd name="T6" fmla="*/ 0 60000 65536"/>
                  <a:gd name="T7" fmla="*/ 0 60000 65536"/>
                  <a:gd name="T8" fmla="*/ 0 60000 65536"/>
                  <a:gd name="T9" fmla="*/ 0 w 22563"/>
                  <a:gd name="T10" fmla="*/ 0 h 43200"/>
                  <a:gd name="T11" fmla="*/ 22563 w 22563"/>
                  <a:gd name="T12" fmla="*/ 43200 h 43200"/>
                </a:gdLst>
                <a:ahLst/>
                <a:cxnLst>
                  <a:cxn ang="T6">
                    <a:pos x="T0" y="T1"/>
                  </a:cxn>
                  <a:cxn ang="T7">
                    <a:pos x="T2" y="T3"/>
                  </a:cxn>
                  <a:cxn ang="T8">
                    <a:pos x="T4" y="T5"/>
                  </a:cxn>
                </a:cxnLst>
                <a:rect l="T9" t="T10" r="T11" b="T12"/>
                <a:pathLst>
                  <a:path w="22563" h="43200" fill="none" extrusionOk="0">
                    <a:moveTo>
                      <a:pt x="962" y="0"/>
                    </a:moveTo>
                    <a:cubicBezTo>
                      <a:pt x="12892" y="0"/>
                      <a:pt x="22563" y="9670"/>
                      <a:pt x="22563" y="21600"/>
                    </a:cubicBezTo>
                    <a:cubicBezTo>
                      <a:pt x="22563" y="33529"/>
                      <a:pt x="12892" y="43200"/>
                      <a:pt x="963" y="43200"/>
                    </a:cubicBezTo>
                    <a:cubicBezTo>
                      <a:pt x="641" y="43200"/>
                      <a:pt x="320" y="43192"/>
                      <a:pt x="0" y="43178"/>
                    </a:cubicBezTo>
                  </a:path>
                  <a:path w="22563" h="43200" stroke="0" extrusionOk="0">
                    <a:moveTo>
                      <a:pt x="962" y="0"/>
                    </a:moveTo>
                    <a:cubicBezTo>
                      <a:pt x="12892" y="0"/>
                      <a:pt x="22563" y="9670"/>
                      <a:pt x="22563" y="21600"/>
                    </a:cubicBezTo>
                    <a:cubicBezTo>
                      <a:pt x="22563" y="33529"/>
                      <a:pt x="12892" y="43200"/>
                      <a:pt x="963" y="43200"/>
                    </a:cubicBezTo>
                    <a:cubicBezTo>
                      <a:pt x="641" y="43200"/>
                      <a:pt x="320" y="43192"/>
                      <a:pt x="0" y="43178"/>
                    </a:cubicBezTo>
                    <a:lnTo>
                      <a:pt x="963" y="2160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pPr fontAlgn="auto">
                  <a:spcBef>
                    <a:spcPts val="0"/>
                  </a:spcBef>
                  <a:spcAft>
                    <a:spcPts val="0"/>
                  </a:spcAft>
                  <a:defRPr/>
                </a:pPr>
                <a:endParaRPr lang="en-US">
                  <a:latin typeface="+mj-lt"/>
                </a:endParaRPr>
              </a:p>
            </p:txBody>
          </p:sp>
          <p:sp>
            <p:nvSpPr>
              <p:cNvPr id="15" name="Line 15"/>
              <p:cNvSpPr>
                <a:spLocks noChangeShapeType="1"/>
              </p:cNvSpPr>
              <p:nvPr/>
            </p:nvSpPr>
            <p:spPr bwMode="auto">
              <a:xfrm>
                <a:off x="2505" y="1251"/>
                <a:ext cx="0" cy="296"/>
              </a:xfrm>
              <a:prstGeom prst="line">
                <a:avLst/>
              </a:prstGeom>
              <a:noFill/>
              <a:ln w="19050">
                <a:solidFill>
                  <a:schemeClr val="tx1"/>
                </a:solidFill>
                <a:round/>
                <a:headEnd/>
                <a:tailEnd/>
              </a:ln>
              <a:effectLst/>
            </p:spPr>
            <p:txBody>
              <a:bodyPr wrap="none" anchor="ctr"/>
              <a:lstStyle/>
              <a:p>
                <a:pPr fontAlgn="auto">
                  <a:spcBef>
                    <a:spcPts val="0"/>
                  </a:spcBef>
                  <a:spcAft>
                    <a:spcPts val="0"/>
                  </a:spcAft>
                  <a:defRPr/>
                </a:pPr>
                <a:endParaRPr lang="en-US">
                  <a:latin typeface="+mj-lt"/>
                </a:endParaRPr>
              </a:p>
            </p:txBody>
          </p:sp>
          <p:sp>
            <p:nvSpPr>
              <p:cNvPr id="16" name="Line 16"/>
              <p:cNvSpPr>
                <a:spLocks noChangeShapeType="1"/>
              </p:cNvSpPr>
              <p:nvPr/>
            </p:nvSpPr>
            <p:spPr bwMode="auto">
              <a:xfrm>
                <a:off x="2505" y="1843"/>
                <a:ext cx="0" cy="296"/>
              </a:xfrm>
              <a:prstGeom prst="line">
                <a:avLst/>
              </a:prstGeom>
              <a:noFill/>
              <a:ln w="19050">
                <a:solidFill>
                  <a:schemeClr val="tx1"/>
                </a:solidFill>
                <a:round/>
                <a:headEnd/>
                <a:tailEnd/>
              </a:ln>
              <a:effectLst/>
            </p:spPr>
            <p:txBody>
              <a:bodyPr wrap="none" anchor="ctr"/>
              <a:lstStyle/>
              <a:p>
                <a:pPr fontAlgn="auto">
                  <a:spcBef>
                    <a:spcPts val="0"/>
                  </a:spcBef>
                  <a:spcAft>
                    <a:spcPts val="0"/>
                  </a:spcAft>
                  <a:defRPr/>
                </a:pPr>
                <a:endParaRPr lang="en-US">
                  <a:latin typeface="+mj-lt"/>
                </a:endParaRPr>
              </a:p>
            </p:txBody>
          </p:sp>
        </p:grpSp>
        <p:grpSp>
          <p:nvGrpSpPr>
            <p:cNvPr id="113697" name="Group 97"/>
            <p:cNvGrpSpPr>
              <a:grpSpLocks/>
            </p:cNvGrpSpPr>
            <p:nvPr/>
          </p:nvGrpSpPr>
          <p:grpSpPr bwMode="auto">
            <a:xfrm>
              <a:off x="2674" y="1177"/>
              <a:ext cx="132" cy="888"/>
              <a:chOff x="2434" y="1251"/>
              <a:chExt cx="132" cy="888"/>
            </a:xfrm>
          </p:grpSpPr>
          <p:sp>
            <p:nvSpPr>
              <p:cNvPr id="107" name="Arc 98"/>
              <p:cNvSpPr>
                <a:spLocks/>
              </p:cNvSpPr>
              <p:nvPr/>
            </p:nvSpPr>
            <p:spPr bwMode="auto">
              <a:xfrm flipH="1" flipV="1">
                <a:off x="2434" y="1547"/>
                <a:ext cx="132" cy="296"/>
              </a:xfrm>
              <a:custGeom>
                <a:avLst/>
                <a:gdLst>
                  <a:gd name="T0" fmla="*/ 6 w 22563"/>
                  <a:gd name="T1" fmla="*/ 0 h 43200"/>
                  <a:gd name="T2" fmla="*/ 0 w 22563"/>
                  <a:gd name="T3" fmla="*/ 296 h 43200"/>
                  <a:gd name="T4" fmla="*/ 6 w 22563"/>
                  <a:gd name="T5" fmla="*/ 148 h 43200"/>
                  <a:gd name="T6" fmla="*/ 0 60000 65536"/>
                  <a:gd name="T7" fmla="*/ 0 60000 65536"/>
                  <a:gd name="T8" fmla="*/ 0 60000 65536"/>
                  <a:gd name="T9" fmla="*/ 0 w 22563"/>
                  <a:gd name="T10" fmla="*/ 0 h 43200"/>
                  <a:gd name="T11" fmla="*/ 22563 w 22563"/>
                  <a:gd name="T12" fmla="*/ 43200 h 43200"/>
                </a:gdLst>
                <a:ahLst/>
                <a:cxnLst>
                  <a:cxn ang="T6">
                    <a:pos x="T0" y="T1"/>
                  </a:cxn>
                  <a:cxn ang="T7">
                    <a:pos x="T2" y="T3"/>
                  </a:cxn>
                  <a:cxn ang="T8">
                    <a:pos x="T4" y="T5"/>
                  </a:cxn>
                </a:cxnLst>
                <a:rect l="T9" t="T10" r="T11" b="T12"/>
                <a:pathLst>
                  <a:path w="22563" h="43200" fill="none" extrusionOk="0">
                    <a:moveTo>
                      <a:pt x="962" y="0"/>
                    </a:moveTo>
                    <a:cubicBezTo>
                      <a:pt x="12892" y="0"/>
                      <a:pt x="22563" y="9670"/>
                      <a:pt x="22563" y="21600"/>
                    </a:cubicBezTo>
                    <a:cubicBezTo>
                      <a:pt x="22563" y="33529"/>
                      <a:pt x="12892" y="43200"/>
                      <a:pt x="963" y="43200"/>
                    </a:cubicBezTo>
                    <a:cubicBezTo>
                      <a:pt x="641" y="43200"/>
                      <a:pt x="320" y="43192"/>
                      <a:pt x="0" y="43178"/>
                    </a:cubicBezTo>
                  </a:path>
                  <a:path w="22563" h="43200" stroke="0" extrusionOk="0">
                    <a:moveTo>
                      <a:pt x="962" y="0"/>
                    </a:moveTo>
                    <a:cubicBezTo>
                      <a:pt x="12892" y="0"/>
                      <a:pt x="22563" y="9670"/>
                      <a:pt x="22563" y="21600"/>
                    </a:cubicBezTo>
                    <a:cubicBezTo>
                      <a:pt x="22563" y="33529"/>
                      <a:pt x="12892" y="43200"/>
                      <a:pt x="963" y="43200"/>
                    </a:cubicBezTo>
                    <a:cubicBezTo>
                      <a:pt x="641" y="43200"/>
                      <a:pt x="320" y="43192"/>
                      <a:pt x="0" y="43178"/>
                    </a:cubicBezTo>
                    <a:lnTo>
                      <a:pt x="963"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pPr fontAlgn="auto">
                  <a:spcBef>
                    <a:spcPts val="0"/>
                  </a:spcBef>
                  <a:spcAft>
                    <a:spcPts val="0"/>
                  </a:spcAft>
                  <a:defRPr/>
                </a:pPr>
                <a:endParaRPr lang="en-US">
                  <a:latin typeface="+mj-lt"/>
                </a:endParaRPr>
              </a:p>
            </p:txBody>
          </p:sp>
          <p:sp>
            <p:nvSpPr>
              <p:cNvPr id="108" name="Line 99"/>
              <p:cNvSpPr>
                <a:spLocks noChangeShapeType="1"/>
              </p:cNvSpPr>
              <p:nvPr/>
            </p:nvSpPr>
            <p:spPr bwMode="auto">
              <a:xfrm>
                <a:off x="2561" y="1251"/>
                <a:ext cx="0" cy="2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 name="Line 100"/>
              <p:cNvSpPr>
                <a:spLocks noChangeShapeType="1"/>
              </p:cNvSpPr>
              <p:nvPr/>
            </p:nvSpPr>
            <p:spPr bwMode="auto">
              <a:xfrm>
                <a:off x="2561" y="1843"/>
                <a:ext cx="0" cy="2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97" name="Line 101"/>
            <p:cNvSpPr>
              <a:spLocks noChangeShapeType="1"/>
            </p:cNvSpPr>
            <p:nvPr/>
          </p:nvSpPr>
          <p:spPr bwMode="auto">
            <a:xfrm>
              <a:off x="4037" y="1177"/>
              <a:ext cx="0" cy="8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 name="Line 102"/>
            <p:cNvSpPr>
              <a:spLocks noChangeShapeType="1"/>
            </p:cNvSpPr>
            <p:nvPr/>
          </p:nvSpPr>
          <p:spPr bwMode="auto">
            <a:xfrm>
              <a:off x="2801" y="1177"/>
              <a:ext cx="123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 name="Line 104"/>
            <p:cNvSpPr>
              <a:spLocks noChangeShapeType="1"/>
            </p:cNvSpPr>
            <p:nvPr/>
          </p:nvSpPr>
          <p:spPr bwMode="auto">
            <a:xfrm flipV="1">
              <a:off x="2799" y="2070"/>
              <a:ext cx="46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 name="Arc 105"/>
            <p:cNvSpPr>
              <a:spLocks/>
            </p:cNvSpPr>
            <p:nvPr/>
          </p:nvSpPr>
          <p:spPr bwMode="auto">
            <a:xfrm rot="5400000" flipH="1">
              <a:off x="3351" y="1854"/>
              <a:ext cx="132" cy="299"/>
            </a:xfrm>
            <a:custGeom>
              <a:avLst/>
              <a:gdLst>
                <a:gd name="T0" fmla="*/ 6 w 22563"/>
                <a:gd name="T1" fmla="*/ 0 h 43200"/>
                <a:gd name="T2" fmla="*/ 0 w 22563"/>
                <a:gd name="T3" fmla="*/ 297 h 43200"/>
                <a:gd name="T4" fmla="*/ 6 w 22563"/>
                <a:gd name="T5" fmla="*/ 149 h 43200"/>
                <a:gd name="T6" fmla="*/ 0 60000 65536"/>
                <a:gd name="T7" fmla="*/ 0 60000 65536"/>
                <a:gd name="T8" fmla="*/ 0 60000 65536"/>
                <a:gd name="T9" fmla="*/ 0 w 22563"/>
                <a:gd name="T10" fmla="*/ 0 h 43200"/>
                <a:gd name="T11" fmla="*/ 22563 w 22563"/>
                <a:gd name="T12" fmla="*/ 43200 h 43200"/>
              </a:gdLst>
              <a:ahLst/>
              <a:cxnLst>
                <a:cxn ang="T6">
                  <a:pos x="T0" y="T1"/>
                </a:cxn>
                <a:cxn ang="T7">
                  <a:pos x="T2" y="T3"/>
                </a:cxn>
                <a:cxn ang="T8">
                  <a:pos x="T4" y="T5"/>
                </a:cxn>
              </a:cxnLst>
              <a:rect l="T9" t="T10" r="T11" b="T12"/>
              <a:pathLst>
                <a:path w="22563" h="43200" fill="none" extrusionOk="0">
                  <a:moveTo>
                    <a:pt x="962" y="0"/>
                  </a:moveTo>
                  <a:cubicBezTo>
                    <a:pt x="12892" y="0"/>
                    <a:pt x="22563" y="9670"/>
                    <a:pt x="22563" y="21600"/>
                  </a:cubicBezTo>
                  <a:cubicBezTo>
                    <a:pt x="22563" y="33529"/>
                    <a:pt x="12892" y="43200"/>
                    <a:pt x="963" y="43200"/>
                  </a:cubicBezTo>
                  <a:cubicBezTo>
                    <a:pt x="641" y="43200"/>
                    <a:pt x="320" y="43192"/>
                    <a:pt x="0" y="43178"/>
                  </a:cubicBezTo>
                </a:path>
                <a:path w="22563" h="43200" stroke="0" extrusionOk="0">
                  <a:moveTo>
                    <a:pt x="962" y="0"/>
                  </a:moveTo>
                  <a:cubicBezTo>
                    <a:pt x="12892" y="0"/>
                    <a:pt x="22563" y="9670"/>
                    <a:pt x="22563" y="21600"/>
                  </a:cubicBezTo>
                  <a:cubicBezTo>
                    <a:pt x="22563" y="33529"/>
                    <a:pt x="12892" y="43200"/>
                    <a:pt x="963" y="43200"/>
                  </a:cubicBezTo>
                  <a:cubicBezTo>
                    <a:pt x="641" y="43200"/>
                    <a:pt x="320" y="43192"/>
                    <a:pt x="0" y="43178"/>
                  </a:cubicBezTo>
                  <a:lnTo>
                    <a:pt x="963" y="21600"/>
                  </a:lnTo>
                  <a:close/>
                </a:path>
              </a:pathLst>
            </a:custGeom>
            <a:noFill/>
            <a:ln w="19050">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rot="10800000" vert="eaVert" wrap="none" anchor="ctr"/>
            <a:lstStyle/>
            <a:p>
              <a:pPr fontAlgn="auto">
                <a:spcBef>
                  <a:spcPts val="0"/>
                </a:spcBef>
                <a:spcAft>
                  <a:spcPts val="0"/>
                </a:spcAft>
                <a:defRPr/>
              </a:pPr>
              <a:endParaRPr lang="en-US">
                <a:latin typeface="+mj-lt"/>
              </a:endParaRPr>
            </a:p>
          </p:txBody>
        </p:sp>
        <p:sp>
          <p:nvSpPr>
            <p:cNvPr id="106" name="Line 106"/>
            <p:cNvSpPr>
              <a:spLocks noChangeShapeType="1"/>
            </p:cNvSpPr>
            <p:nvPr/>
          </p:nvSpPr>
          <p:spPr bwMode="auto">
            <a:xfrm flipV="1">
              <a:off x="3566" y="2070"/>
              <a:ext cx="46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 name="Arc 108"/>
            <p:cNvSpPr>
              <a:spLocks/>
            </p:cNvSpPr>
            <p:nvPr/>
          </p:nvSpPr>
          <p:spPr bwMode="auto">
            <a:xfrm flipH="1" flipV="1">
              <a:off x="2674" y="1473"/>
              <a:ext cx="132" cy="296"/>
            </a:xfrm>
            <a:custGeom>
              <a:avLst/>
              <a:gdLst>
                <a:gd name="T0" fmla="*/ 6 w 22563"/>
                <a:gd name="T1" fmla="*/ 0 h 43200"/>
                <a:gd name="T2" fmla="*/ 0 w 22563"/>
                <a:gd name="T3" fmla="*/ 296 h 43200"/>
                <a:gd name="T4" fmla="*/ 6 w 22563"/>
                <a:gd name="T5" fmla="*/ 148 h 43200"/>
                <a:gd name="T6" fmla="*/ 0 60000 65536"/>
                <a:gd name="T7" fmla="*/ 0 60000 65536"/>
                <a:gd name="T8" fmla="*/ 0 60000 65536"/>
                <a:gd name="T9" fmla="*/ 0 w 22563"/>
                <a:gd name="T10" fmla="*/ 0 h 43200"/>
                <a:gd name="T11" fmla="*/ 22563 w 22563"/>
                <a:gd name="T12" fmla="*/ 43200 h 43200"/>
              </a:gdLst>
              <a:ahLst/>
              <a:cxnLst>
                <a:cxn ang="T6">
                  <a:pos x="T0" y="T1"/>
                </a:cxn>
                <a:cxn ang="T7">
                  <a:pos x="T2" y="T3"/>
                </a:cxn>
                <a:cxn ang="T8">
                  <a:pos x="T4" y="T5"/>
                </a:cxn>
              </a:cxnLst>
              <a:rect l="T9" t="T10" r="T11" b="T12"/>
              <a:pathLst>
                <a:path w="22563" h="43200" fill="none" extrusionOk="0">
                  <a:moveTo>
                    <a:pt x="962" y="0"/>
                  </a:moveTo>
                  <a:cubicBezTo>
                    <a:pt x="12892" y="0"/>
                    <a:pt x="22563" y="9670"/>
                    <a:pt x="22563" y="21600"/>
                  </a:cubicBezTo>
                  <a:cubicBezTo>
                    <a:pt x="22563" y="33529"/>
                    <a:pt x="12892" y="43200"/>
                    <a:pt x="963" y="43200"/>
                  </a:cubicBezTo>
                  <a:cubicBezTo>
                    <a:pt x="641" y="43200"/>
                    <a:pt x="320" y="43192"/>
                    <a:pt x="0" y="43178"/>
                  </a:cubicBezTo>
                </a:path>
                <a:path w="22563" h="43200" stroke="0" extrusionOk="0">
                  <a:moveTo>
                    <a:pt x="962" y="0"/>
                  </a:moveTo>
                  <a:cubicBezTo>
                    <a:pt x="12892" y="0"/>
                    <a:pt x="22563" y="9670"/>
                    <a:pt x="22563" y="21600"/>
                  </a:cubicBezTo>
                  <a:cubicBezTo>
                    <a:pt x="22563" y="33529"/>
                    <a:pt x="12892" y="43200"/>
                    <a:pt x="963" y="43200"/>
                  </a:cubicBezTo>
                  <a:cubicBezTo>
                    <a:pt x="641" y="43200"/>
                    <a:pt x="320" y="43192"/>
                    <a:pt x="0" y="43178"/>
                  </a:cubicBezTo>
                  <a:lnTo>
                    <a:pt x="963" y="21600"/>
                  </a:lnTo>
                  <a:close/>
                </a:path>
              </a:pathLst>
            </a:custGeom>
            <a:noFill/>
            <a:ln w="19050">
              <a:solidFill>
                <a:srgbClr val="000000"/>
              </a:solidFill>
              <a:round/>
              <a:headEnd/>
              <a:tailEnd/>
            </a:ln>
            <a:extLst>
              <a:ext uri="{909E8E84-426E-40DD-AFC4-6F175D3DCCD1}">
                <a14:hiddenFill xmlns:a14="http://schemas.microsoft.com/office/drawing/2010/main">
                  <a:solidFill>
                    <a:srgbClr val="E67F26"/>
                  </a:solidFill>
                </a14:hiddenFill>
              </a:ext>
            </a:extLst>
          </p:spPr>
          <p:txBody>
            <a:bodyPr rot="10800000" wrap="none" anchor="ctr"/>
            <a:lstStyle/>
            <a:p>
              <a:pPr fontAlgn="auto">
                <a:spcBef>
                  <a:spcPts val="0"/>
                </a:spcBef>
                <a:spcAft>
                  <a:spcPts val="0"/>
                </a:spcAft>
                <a:defRPr/>
              </a:pPr>
              <a:endParaRPr lang="en-US">
                <a:latin typeface="+mj-lt"/>
              </a:endParaRPr>
            </a:p>
          </p:txBody>
        </p:sp>
        <p:sp>
          <p:nvSpPr>
            <p:cNvPr id="102" name="Line 109"/>
            <p:cNvSpPr>
              <a:spLocks noChangeShapeType="1"/>
            </p:cNvSpPr>
            <p:nvPr/>
          </p:nvSpPr>
          <p:spPr bwMode="auto">
            <a:xfrm>
              <a:off x="2801" y="1177"/>
              <a:ext cx="0" cy="2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 name="Line 110"/>
            <p:cNvSpPr>
              <a:spLocks noChangeShapeType="1"/>
            </p:cNvSpPr>
            <p:nvPr/>
          </p:nvSpPr>
          <p:spPr bwMode="auto">
            <a:xfrm>
              <a:off x="2801" y="1769"/>
              <a:ext cx="0" cy="2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20"/>
            <p:cNvSpPr>
              <a:spLocks noChangeShapeType="1"/>
            </p:cNvSpPr>
            <p:nvPr/>
          </p:nvSpPr>
          <p:spPr bwMode="auto">
            <a:xfrm>
              <a:off x="353" y="1177"/>
              <a:ext cx="122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21"/>
            <p:cNvSpPr>
              <a:spLocks noChangeShapeType="1"/>
            </p:cNvSpPr>
            <p:nvPr/>
          </p:nvSpPr>
          <p:spPr bwMode="auto">
            <a:xfrm>
              <a:off x="353" y="3921"/>
              <a:ext cx="122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22"/>
            <p:cNvSpPr>
              <a:spLocks noChangeShapeType="1"/>
            </p:cNvSpPr>
            <p:nvPr/>
          </p:nvSpPr>
          <p:spPr bwMode="auto">
            <a:xfrm>
              <a:off x="353" y="1177"/>
              <a:ext cx="0" cy="27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Text Box 23"/>
            <p:cNvSpPr txBox="1">
              <a:spLocks noChangeArrowheads="1"/>
            </p:cNvSpPr>
            <p:nvPr/>
          </p:nvSpPr>
          <p:spPr bwMode="auto">
            <a:xfrm>
              <a:off x="536" y="2279"/>
              <a:ext cx="752" cy="460"/>
            </a:xfrm>
            <a:prstGeom prst="rect">
              <a:avLst/>
            </a:prstGeom>
            <a:noFill/>
            <a:ln w="9525">
              <a:noFill/>
              <a:miter lim="800000"/>
              <a:headEnd/>
              <a:tailEnd/>
            </a:ln>
            <a:effec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50000"/>
                </a:spcBef>
                <a:spcAft>
                  <a:spcPct val="0"/>
                </a:spcAft>
                <a:defRPr sz="1600">
                  <a:solidFill>
                    <a:schemeClr val="tx1"/>
                  </a:solidFill>
                  <a:latin typeface="Arial" charset="0"/>
                </a:defRPr>
              </a:lvl6pPr>
              <a:lvl7pPr marL="2971800" indent="-228600" eaLnBrk="0" fontAlgn="base" hangingPunct="0">
                <a:spcBef>
                  <a:spcPct val="50000"/>
                </a:spcBef>
                <a:spcAft>
                  <a:spcPct val="0"/>
                </a:spcAft>
                <a:defRPr sz="1600">
                  <a:solidFill>
                    <a:schemeClr val="tx1"/>
                  </a:solidFill>
                  <a:latin typeface="Arial" charset="0"/>
                </a:defRPr>
              </a:lvl7pPr>
              <a:lvl8pPr marL="3429000" indent="-228600" eaLnBrk="0" fontAlgn="base" hangingPunct="0">
                <a:spcBef>
                  <a:spcPct val="50000"/>
                </a:spcBef>
                <a:spcAft>
                  <a:spcPct val="0"/>
                </a:spcAft>
                <a:defRPr sz="1600">
                  <a:solidFill>
                    <a:schemeClr val="tx1"/>
                  </a:solidFill>
                  <a:latin typeface="Arial" charset="0"/>
                </a:defRPr>
              </a:lvl8pPr>
              <a:lvl9pPr marL="3886200" indent="-228600" eaLnBrk="0" fontAlgn="base" hangingPunct="0">
                <a:spcBef>
                  <a:spcPct val="50000"/>
                </a:spcBef>
                <a:spcAft>
                  <a:spcPct val="0"/>
                </a:spcAft>
                <a:defRPr sz="1600">
                  <a:solidFill>
                    <a:schemeClr val="tx1"/>
                  </a:solidFill>
                  <a:latin typeface="Arial" charset="0"/>
                </a:defRPr>
              </a:lvl9pPr>
            </a:lstStyle>
            <a:p>
              <a:pPr algn="ctr">
                <a:spcBef>
                  <a:spcPct val="0"/>
                </a:spcBef>
              </a:pPr>
              <a:r>
                <a:rPr lang="en-US" sz="1400" noProof="1">
                  <a:solidFill>
                    <a:srgbClr val="000000"/>
                  </a:solidFill>
                  <a:latin typeface="Calibri" pitchFamily="34" charset="0"/>
                </a:rPr>
                <a:t>UML </a:t>
              </a:r>
              <a:r>
                <a:rPr lang="en-CA" sz="1400">
                  <a:solidFill>
                    <a:srgbClr val="000000"/>
                  </a:solidFill>
                  <a:latin typeface="Calibri" pitchFamily="34" charset="0"/>
                </a:rPr>
                <a:t>2.0</a:t>
              </a:r>
            </a:p>
            <a:p>
              <a:pPr algn="ctr">
                <a:spcBef>
                  <a:spcPct val="0"/>
                </a:spcBef>
              </a:pPr>
              <a:r>
                <a:rPr lang="en-CA" sz="1400" noProof="1">
                  <a:solidFill>
                    <a:srgbClr val="000000"/>
                  </a:solidFill>
                  <a:latin typeface="Calibri" pitchFamily="34" charset="0"/>
                </a:rPr>
                <a:t>Structural </a:t>
              </a:r>
              <a:endParaRPr lang="en-CA" sz="1400">
                <a:solidFill>
                  <a:srgbClr val="000000"/>
                </a:solidFill>
                <a:latin typeface="Calibri" pitchFamily="34" charset="0"/>
              </a:endParaRPr>
            </a:p>
            <a:p>
              <a:pPr algn="ctr">
                <a:spcBef>
                  <a:spcPct val="0"/>
                </a:spcBef>
              </a:pPr>
              <a:r>
                <a:rPr lang="en-CA" sz="1400" noProof="1">
                  <a:solidFill>
                    <a:srgbClr val="000000"/>
                  </a:solidFill>
                  <a:latin typeface="Calibri" pitchFamily="34" charset="0"/>
                </a:rPr>
                <a:t>Diagrams</a:t>
              </a:r>
            </a:p>
          </p:txBody>
        </p:sp>
        <p:grpSp>
          <p:nvGrpSpPr>
            <p:cNvPr id="113713" name="Group 24"/>
            <p:cNvGrpSpPr>
              <a:grpSpLocks/>
            </p:cNvGrpSpPr>
            <p:nvPr/>
          </p:nvGrpSpPr>
          <p:grpSpPr bwMode="auto">
            <a:xfrm>
              <a:off x="1453" y="2065"/>
              <a:ext cx="132" cy="888"/>
              <a:chOff x="2345" y="2139"/>
              <a:chExt cx="132" cy="888"/>
            </a:xfrm>
          </p:grpSpPr>
          <p:sp>
            <p:nvSpPr>
              <p:cNvPr id="32" name="Arc 25"/>
              <p:cNvSpPr>
                <a:spLocks/>
              </p:cNvSpPr>
              <p:nvPr/>
            </p:nvSpPr>
            <p:spPr bwMode="auto">
              <a:xfrm flipH="1" flipV="1">
                <a:off x="2345" y="2435"/>
                <a:ext cx="132" cy="296"/>
              </a:xfrm>
              <a:custGeom>
                <a:avLst/>
                <a:gdLst>
                  <a:gd name="T0" fmla="*/ 6 w 22563"/>
                  <a:gd name="T1" fmla="*/ 0 h 43200"/>
                  <a:gd name="T2" fmla="*/ 0 w 22563"/>
                  <a:gd name="T3" fmla="*/ 296 h 43200"/>
                  <a:gd name="T4" fmla="*/ 6 w 22563"/>
                  <a:gd name="T5" fmla="*/ 148 h 43200"/>
                  <a:gd name="T6" fmla="*/ 0 60000 65536"/>
                  <a:gd name="T7" fmla="*/ 0 60000 65536"/>
                  <a:gd name="T8" fmla="*/ 0 60000 65536"/>
                  <a:gd name="T9" fmla="*/ 0 w 22563"/>
                  <a:gd name="T10" fmla="*/ 0 h 43200"/>
                  <a:gd name="T11" fmla="*/ 22563 w 22563"/>
                  <a:gd name="T12" fmla="*/ 43200 h 43200"/>
                </a:gdLst>
                <a:ahLst/>
                <a:cxnLst>
                  <a:cxn ang="T6">
                    <a:pos x="T0" y="T1"/>
                  </a:cxn>
                  <a:cxn ang="T7">
                    <a:pos x="T2" y="T3"/>
                  </a:cxn>
                  <a:cxn ang="T8">
                    <a:pos x="T4" y="T5"/>
                  </a:cxn>
                </a:cxnLst>
                <a:rect l="T9" t="T10" r="T11" b="T12"/>
                <a:pathLst>
                  <a:path w="22563" h="43200" fill="none" extrusionOk="0">
                    <a:moveTo>
                      <a:pt x="962" y="0"/>
                    </a:moveTo>
                    <a:cubicBezTo>
                      <a:pt x="12892" y="0"/>
                      <a:pt x="22563" y="9670"/>
                      <a:pt x="22563" y="21600"/>
                    </a:cubicBezTo>
                    <a:cubicBezTo>
                      <a:pt x="22563" y="33529"/>
                      <a:pt x="12892" y="43200"/>
                      <a:pt x="963" y="43200"/>
                    </a:cubicBezTo>
                    <a:cubicBezTo>
                      <a:pt x="641" y="43200"/>
                      <a:pt x="320" y="43192"/>
                      <a:pt x="0" y="43178"/>
                    </a:cubicBezTo>
                  </a:path>
                  <a:path w="22563" h="43200" stroke="0" extrusionOk="0">
                    <a:moveTo>
                      <a:pt x="962" y="0"/>
                    </a:moveTo>
                    <a:cubicBezTo>
                      <a:pt x="12892" y="0"/>
                      <a:pt x="22563" y="9670"/>
                      <a:pt x="22563" y="21600"/>
                    </a:cubicBezTo>
                    <a:cubicBezTo>
                      <a:pt x="22563" y="33529"/>
                      <a:pt x="12892" y="43200"/>
                      <a:pt x="963" y="43200"/>
                    </a:cubicBezTo>
                    <a:cubicBezTo>
                      <a:pt x="641" y="43200"/>
                      <a:pt x="320" y="43192"/>
                      <a:pt x="0" y="43178"/>
                    </a:cubicBezTo>
                    <a:lnTo>
                      <a:pt x="963"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pPr fontAlgn="auto">
                  <a:spcBef>
                    <a:spcPts val="0"/>
                  </a:spcBef>
                  <a:spcAft>
                    <a:spcPts val="0"/>
                  </a:spcAft>
                  <a:defRPr/>
                </a:pPr>
                <a:endParaRPr lang="en-US">
                  <a:latin typeface="+mj-lt"/>
                </a:endParaRPr>
              </a:p>
            </p:txBody>
          </p:sp>
          <p:sp>
            <p:nvSpPr>
              <p:cNvPr id="33" name="Line 26"/>
              <p:cNvSpPr>
                <a:spLocks noChangeShapeType="1"/>
              </p:cNvSpPr>
              <p:nvPr/>
            </p:nvSpPr>
            <p:spPr bwMode="auto">
              <a:xfrm>
                <a:off x="2472" y="2731"/>
                <a:ext cx="0" cy="2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27"/>
              <p:cNvSpPr>
                <a:spLocks noChangeShapeType="1"/>
              </p:cNvSpPr>
              <p:nvPr/>
            </p:nvSpPr>
            <p:spPr bwMode="auto">
              <a:xfrm>
                <a:off x="2472" y="2139"/>
                <a:ext cx="0" cy="2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3717" name="Group 28"/>
            <p:cNvGrpSpPr>
              <a:grpSpLocks/>
            </p:cNvGrpSpPr>
            <p:nvPr/>
          </p:nvGrpSpPr>
          <p:grpSpPr bwMode="auto">
            <a:xfrm>
              <a:off x="1452" y="1177"/>
              <a:ext cx="132" cy="888"/>
              <a:chOff x="2440" y="1347"/>
              <a:chExt cx="132" cy="888"/>
            </a:xfrm>
          </p:grpSpPr>
          <p:sp>
            <p:nvSpPr>
              <p:cNvPr id="29" name="Arc 29"/>
              <p:cNvSpPr>
                <a:spLocks/>
              </p:cNvSpPr>
              <p:nvPr/>
            </p:nvSpPr>
            <p:spPr bwMode="auto">
              <a:xfrm flipH="1" flipV="1">
                <a:off x="2440" y="1643"/>
                <a:ext cx="132" cy="296"/>
              </a:xfrm>
              <a:custGeom>
                <a:avLst/>
                <a:gdLst>
                  <a:gd name="T0" fmla="*/ 6 w 22563"/>
                  <a:gd name="T1" fmla="*/ 0 h 43200"/>
                  <a:gd name="T2" fmla="*/ 0 w 22563"/>
                  <a:gd name="T3" fmla="*/ 296 h 43200"/>
                  <a:gd name="T4" fmla="*/ 6 w 22563"/>
                  <a:gd name="T5" fmla="*/ 148 h 43200"/>
                  <a:gd name="T6" fmla="*/ 0 60000 65536"/>
                  <a:gd name="T7" fmla="*/ 0 60000 65536"/>
                  <a:gd name="T8" fmla="*/ 0 60000 65536"/>
                  <a:gd name="T9" fmla="*/ 0 w 22563"/>
                  <a:gd name="T10" fmla="*/ 0 h 43200"/>
                  <a:gd name="T11" fmla="*/ 22563 w 22563"/>
                  <a:gd name="T12" fmla="*/ 43200 h 43200"/>
                </a:gdLst>
                <a:ahLst/>
                <a:cxnLst>
                  <a:cxn ang="T6">
                    <a:pos x="T0" y="T1"/>
                  </a:cxn>
                  <a:cxn ang="T7">
                    <a:pos x="T2" y="T3"/>
                  </a:cxn>
                  <a:cxn ang="T8">
                    <a:pos x="T4" y="T5"/>
                  </a:cxn>
                </a:cxnLst>
                <a:rect l="T9" t="T10" r="T11" b="T12"/>
                <a:pathLst>
                  <a:path w="22563" h="43200" fill="none" extrusionOk="0">
                    <a:moveTo>
                      <a:pt x="962" y="0"/>
                    </a:moveTo>
                    <a:cubicBezTo>
                      <a:pt x="12892" y="0"/>
                      <a:pt x="22563" y="9670"/>
                      <a:pt x="22563" y="21600"/>
                    </a:cubicBezTo>
                    <a:cubicBezTo>
                      <a:pt x="22563" y="33529"/>
                      <a:pt x="12892" y="43200"/>
                      <a:pt x="963" y="43200"/>
                    </a:cubicBezTo>
                    <a:cubicBezTo>
                      <a:pt x="641" y="43200"/>
                      <a:pt x="320" y="43192"/>
                      <a:pt x="0" y="43178"/>
                    </a:cubicBezTo>
                  </a:path>
                  <a:path w="22563" h="43200" stroke="0" extrusionOk="0">
                    <a:moveTo>
                      <a:pt x="962" y="0"/>
                    </a:moveTo>
                    <a:cubicBezTo>
                      <a:pt x="12892" y="0"/>
                      <a:pt x="22563" y="9670"/>
                      <a:pt x="22563" y="21600"/>
                    </a:cubicBezTo>
                    <a:cubicBezTo>
                      <a:pt x="22563" y="33529"/>
                      <a:pt x="12892" y="43200"/>
                      <a:pt x="963" y="43200"/>
                    </a:cubicBezTo>
                    <a:cubicBezTo>
                      <a:pt x="641" y="43200"/>
                      <a:pt x="320" y="43192"/>
                      <a:pt x="0" y="43178"/>
                    </a:cubicBezTo>
                    <a:lnTo>
                      <a:pt x="963"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pPr fontAlgn="auto">
                  <a:spcBef>
                    <a:spcPts val="0"/>
                  </a:spcBef>
                  <a:spcAft>
                    <a:spcPts val="0"/>
                  </a:spcAft>
                  <a:defRPr/>
                </a:pPr>
                <a:endParaRPr lang="en-US">
                  <a:latin typeface="+mj-lt"/>
                </a:endParaRPr>
              </a:p>
            </p:txBody>
          </p:sp>
          <p:sp>
            <p:nvSpPr>
              <p:cNvPr id="30" name="Line 30"/>
              <p:cNvSpPr>
                <a:spLocks noChangeShapeType="1"/>
              </p:cNvSpPr>
              <p:nvPr/>
            </p:nvSpPr>
            <p:spPr bwMode="auto">
              <a:xfrm>
                <a:off x="2567" y="1347"/>
                <a:ext cx="0" cy="2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31"/>
              <p:cNvSpPr>
                <a:spLocks noChangeShapeType="1"/>
              </p:cNvSpPr>
              <p:nvPr/>
            </p:nvSpPr>
            <p:spPr bwMode="auto">
              <a:xfrm>
                <a:off x="2567" y="1939"/>
                <a:ext cx="0" cy="2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3721" name="Group 32"/>
            <p:cNvGrpSpPr>
              <a:grpSpLocks/>
            </p:cNvGrpSpPr>
            <p:nvPr/>
          </p:nvGrpSpPr>
          <p:grpSpPr bwMode="auto">
            <a:xfrm>
              <a:off x="1452" y="2953"/>
              <a:ext cx="132" cy="962"/>
              <a:chOff x="2440" y="3123"/>
              <a:chExt cx="132" cy="962"/>
            </a:xfrm>
          </p:grpSpPr>
          <p:sp>
            <p:nvSpPr>
              <p:cNvPr id="26" name="Arc 33"/>
              <p:cNvSpPr>
                <a:spLocks/>
              </p:cNvSpPr>
              <p:nvPr/>
            </p:nvSpPr>
            <p:spPr bwMode="auto">
              <a:xfrm flipH="1" flipV="1">
                <a:off x="2440" y="3419"/>
                <a:ext cx="132" cy="296"/>
              </a:xfrm>
              <a:custGeom>
                <a:avLst/>
                <a:gdLst>
                  <a:gd name="T0" fmla="*/ 6 w 22563"/>
                  <a:gd name="T1" fmla="*/ 0 h 43200"/>
                  <a:gd name="T2" fmla="*/ 0 w 22563"/>
                  <a:gd name="T3" fmla="*/ 296 h 43200"/>
                  <a:gd name="T4" fmla="*/ 6 w 22563"/>
                  <a:gd name="T5" fmla="*/ 148 h 43200"/>
                  <a:gd name="T6" fmla="*/ 0 60000 65536"/>
                  <a:gd name="T7" fmla="*/ 0 60000 65536"/>
                  <a:gd name="T8" fmla="*/ 0 60000 65536"/>
                  <a:gd name="T9" fmla="*/ 0 w 22563"/>
                  <a:gd name="T10" fmla="*/ 0 h 43200"/>
                  <a:gd name="T11" fmla="*/ 22563 w 22563"/>
                  <a:gd name="T12" fmla="*/ 43200 h 43200"/>
                </a:gdLst>
                <a:ahLst/>
                <a:cxnLst>
                  <a:cxn ang="T6">
                    <a:pos x="T0" y="T1"/>
                  </a:cxn>
                  <a:cxn ang="T7">
                    <a:pos x="T2" y="T3"/>
                  </a:cxn>
                  <a:cxn ang="T8">
                    <a:pos x="T4" y="T5"/>
                  </a:cxn>
                </a:cxnLst>
                <a:rect l="T9" t="T10" r="T11" b="T12"/>
                <a:pathLst>
                  <a:path w="22563" h="43200" fill="none" extrusionOk="0">
                    <a:moveTo>
                      <a:pt x="962" y="0"/>
                    </a:moveTo>
                    <a:cubicBezTo>
                      <a:pt x="12892" y="0"/>
                      <a:pt x="22563" y="9670"/>
                      <a:pt x="22563" y="21600"/>
                    </a:cubicBezTo>
                    <a:cubicBezTo>
                      <a:pt x="22563" y="33529"/>
                      <a:pt x="12892" y="43200"/>
                      <a:pt x="963" y="43200"/>
                    </a:cubicBezTo>
                    <a:cubicBezTo>
                      <a:pt x="641" y="43200"/>
                      <a:pt x="320" y="43192"/>
                      <a:pt x="0" y="43178"/>
                    </a:cubicBezTo>
                  </a:path>
                  <a:path w="22563" h="43200" stroke="0" extrusionOk="0">
                    <a:moveTo>
                      <a:pt x="962" y="0"/>
                    </a:moveTo>
                    <a:cubicBezTo>
                      <a:pt x="12892" y="0"/>
                      <a:pt x="22563" y="9670"/>
                      <a:pt x="22563" y="21600"/>
                    </a:cubicBezTo>
                    <a:cubicBezTo>
                      <a:pt x="22563" y="33529"/>
                      <a:pt x="12892" y="43200"/>
                      <a:pt x="963" y="43200"/>
                    </a:cubicBezTo>
                    <a:cubicBezTo>
                      <a:pt x="641" y="43200"/>
                      <a:pt x="320" y="43192"/>
                      <a:pt x="0" y="43178"/>
                    </a:cubicBezTo>
                    <a:lnTo>
                      <a:pt x="963"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pPr fontAlgn="auto">
                  <a:spcBef>
                    <a:spcPts val="0"/>
                  </a:spcBef>
                  <a:spcAft>
                    <a:spcPts val="0"/>
                  </a:spcAft>
                  <a:defRPr/>
                </a:pPr>
                <a:endParaRPr lang="en-US">
                  <a:latin typeface="+mj-lt"/>
                </a:endParaRPr>
              </a:p>
            </p:txBody>
          </p:sp>
          <p:sp>
            <p:nvSpPr>
              <p:cNvPr id="27" name="Line 34"/>
              <p:cNvSpPr>
                <a:spLocks noChangeShapeType="1"/>
              </p:cNvSpPr>
              <p:nvPr/>
            </p:nvSpPr>
            <p:spPr bwMode="auto">
              <a:xfrm>
                <a:off x="2567" y="3123"/>
                <a:ext cx="0" cy="2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35"/>
              <p:cNvSpPr>
                <a:spLocks noChangeShapeType="1"/>
              </p:cNvSpPr>
              <p:nvPr/>
            </p:nvSpPr>
            <p:spPr bwMode="auto">
              <a:xfrm>
                <a:off x="2567" y="3715"/>
                <a:ext cx="0" cy="3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3" name="Rounded Rectangle 7"/>
            <p:cNvSpPr/>
            <p:nvPr/>
          </p:nvSpPr>
          <p:spPr>
            <a:xfrm>
              <a:off x="2874" y="1343"/>
              <a:ext cx="1090" cy="545"/>
            </a:xfrm>
            <a:prstGeom prst="roundRect">
              <a:avLst/>
            </a:prstGeom>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sp>
        <p:sp>
          <p:nvSpPr>
            <p:cNvPr id="100" name="Text Box 107"/>
            <p:cNvSpPr txBox="1">
              <a:spLocks noChangeArrowheads="1"/>
            </p:cNvSpPr>
            <p:nvPr/>
          </p:nvSpPr>
          <p:spPr bwMode="auto">
            <a:xfrm>
              <a:off x="2895" y="1384"/>
              <a:ext cx="1030" cy="460"/>
            </a:xfrm>
            <a:prstGeom prst="rect">
              <a:avLst/>
            </a:prstGeom>
            <a:noFill/>
            <a:ln w="9525">
              <a:noFill/>
              <a:miter lim="800000"/>
              <a:headEnd/>
              <a:tailEnd/>
            </a:ln>
            <a:effec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50000"/>
                </a:spcBef>
                <a:spcAft>
                  <a:spcPct val="0"/>
                </a:spcAft>
                <a:defRPr sz="1600">
                  <a:solidFill>
                    <a:schemeClr val="tx1"/>
                  </a:solidFill>
                  <a:latin typeface="Arial" charset="0"/>
                </a:defRPr>
              </a:lvl6pPr>
              <a:lvl7pPr marL="2971800" indent="-228600" eaLnBrk="0" fontAlgn="base" hangingPunct="0">
                <a:spcBef>
                  <a:spcPct val="50000"/>
                </a:spcBef>
                <a:spcAft>
                  <a:spcPct val="0"/>
                </a:spcAft>
                <a:defRPr sz="1600">
                  <a:solidFill>
                    <a:schemeClr val="tx1"/>
                  </a:solidFill>
                  <a:latin typeface="Arial" charset="0"/>
                </a:defRPr>
              </a:lvl7pPr>
              <a:lvl8pPr marL="3429000" indent="-228600" eaLnBrk="0" fontAlgn="base" hangingPunct="0">
                <a:spcBef>
                  <a:spcPct val="50000"/>
                </a:spcBef>
                <a:spcAft>
                  <a:spcPct val="0"/>
                </a:spcAft>
                <a:defRPr sz="1600">
                  <a:solidFill>
                    <a:schemeClr val="tx1"/>
                  </a:solidFill>
                  <a:latin typeface="Arial" charset="0"/>
                </a:defRPr>
              </a:lvl8pPr>
              <a:lvl9pPr marL="3886200" indent="-228600" eaLnBrk="0" fontAlgn="base" hangingPunct="0">
                <a:spcBef>
                  <a:spcPct val="50000"/>
                </a:spcBef>
                <a:spcAft>
                  <a:spcPct val="0"/>
                </a:spcAft>
                <a:defRPr sz="1600">
                  <a:solidFill>
                    <a:schemeClr val="tx1"/>
                  </a:solidFill>
                  <a:latin typeface="Arial" charset="0"/>
                </a:defRPr>
              </a:lvl9pPr>
            </a:lstStyle>
            <a:p>
              <a:pPr algn="ctr">
                <a:spcBef>
                  <a:spcPct val="0"/>
                </a:spcBef>
              </a:pPr>
              <a:r>
                <a:rPr lang="en-CA" sz="1400">
                  <a:solidFill>
                    <a:schemeClr val="bg1"/>
                  </a:solidFill>
                  <a:latin typeface="Calibri" pitchFamily="34" charset="0"/>
                </a:rPr>
                <a:t>Goal-oriented</a:t>
              </a:r>
            </a:p>
            <a:p>
              <a:pPr algn="ctr">
                <a:spcBef>
                  <a:spcPct val="0"/>
                </a:spcBef>
              </a:pPr>
              <a:r>
                <a:rPr lang="en-CA" sz="1400">
                  <a:solidFill>
                    <a:schemeClr val="bg1"/>
                  </a:solidFill>
                  <a:latin typeface="Calibri" pitchFamily="34" charset="0"/>
                </a:rPr>
                <a:t>Requirement</a:t>
              </a:r>
            </a:p>
            <a:p>
              <a:pPr algn="ctr">
                <a:spcBef>
                  <a:spcPct val="0"/>
                </a:spcBef>
              </a:pPr>
              <a:r>
                <a:rPr lang="en-CA" sz="1400">
                  <a:solidFill>
                    <a:schemeClr val="bg1"/>
                  </a:solidFill>
                  <a:latin typeface="Calibri" pitchFamily="34" charset="0"/>
                </a:rPr>
                <a:t>Language (GRL)</a:t>
              </a:r>
              <a:endParaRPr lang="en-CA" sz="1400" noProof="1">
                <a:solidFill>
                  <a:schemeClr val="bg1"/>
                </a:solidFill>
                <a:latin typeface="Calibri" pitchFamily="34" charset="0"/>
              </a:endParaRPr>
            </a:p>
          </p:txBody>
        </p:sp>
        <p:sp>
          <p:nvSpPr>
            <p:cNvPr id="18" name="Rounded Rectangle 7"/>
            <p:cNvSpPr/>
            <p:nvPr/>
          </p:nvSpPr>
          <p:spPr>
            <a:xfrm>
              <a:off x="1634" y="1343"/>
              <a:ext cx="998" cy="545"/>
            </a:xfrm>
            <a:prstGeom prst="roundRect">
              <a:avLst/>
            </a:prstGeom>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sp>
        <p:sp>
          <p:nvSpPr>
            <p:cNvPr id="12" name="Text Box 12"/>
            <p:cNvSpPr txBox="1">
              <a:spLocks noChangeArrowheads="1"/>
            </p:cNvSpPr>
            <p:nvPr/>
          </p:nvSpPr>
          <p:spPr bwMode="auto">
            <a:xfrm>
              <a:off x="1485" y="1384"/>
              <a:ext cx="1269" cy="460"/>
            </a:xfrm>
            <a:prstGeom prst="rect">
              <a:avLst/>
            </a:prstGeom>
            <a:noFill/>
            <a:ln w="9525">
              <a:noFill/>
              <a:miter lim="800000"/>
              <a:headEnd/>
              <a:tailEnd/>
            </a:ln>
            <a:effec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50000"/>
                </a:spcBef>
                <a:spcAft>
                  <a:spcPct val="0"/>
                </a:spcAft>
                <a:defRPr sz="1600">
                  <a:solidFill>
                    <a:schemeClr val="tx1"/>
                  </a:solidFill>
                  <a:latin typeface="Arial" charset="0"/>
                </a:defRPr>
              </a:lvl6pPr>
              <a:lvl7pPr marL="2971800" indent="-228600" eaLnBrk="0" fontAlgn="base" hangingPunct="0">
                <a:spcBef>
                  <a:spcPct val="50000"/>
                </a:spcBef>
                <a:spcAft>
                  <a:spcPct val="0"/>
                </a:spcAft>
                <a:defRPr sz="1600">
                  <a:solidFill>
                    <a:schemeClr val="tx1"/>
                  </a:solidFill>
                  <a:latin typeface="Arial" charset="0"/>
                </a:defRPr>
              </a:lvl7pPr>
              <a:lvl8pPr marL="3429000" indent="-228600" eaLnBrk="0" fontAlgn="base" hangingPunct="0">
                <a:spcBef>
                  <a:spcPct val="50000"/>
                </a:spcBef>
                <a:spcAft>
                  <a:spcPct val="0"/>
                </a:spcAft>
                <a:defRPr sz="1600">
                  <a:solidFill>
                    <a:schemeClr val="tx1"/>
                  </a:solidFill>
                  <a:latin typeface="Arial" charset="0"/>
                </a:defRPr>
              </a:lvl8pPr>
              <a:lvl9pPr marL="3886200" indent="-228600" eaLnBrk="0" fontAlgn="base" hangingPunct="0">
                <a:spcBef>
                  <a:spcPct val="50000"/>
                </a:spcBef>
                <a:spcAft>
                  <a:spcPct val="0"/>
                </a:spcAft>
                <a:defRPr sz="1600">
                  <a:solidFill>
                    <a:schemeClr val="tx1"/>
                  </a:solidFill>
                  <a:latin typeface="Arial" charset="0"/>
                </a:defRPr>
              </a:lvl9pPr>
            </a:lstStyle>
            <a:p>
              <a:pPr algn="ctr">
                <a:spcBef>
                  <a:spcPct val="0"/>
                </a:spcBef>
              </a:pPr>
              <a:r>
                <a:rPr lang="en-US" sz="1400" noProof="1">
                  <a:solidFill>
                    <a:srgbClr val="000000"/>
                  </a:solidFill>
                  <a:latin typeface="Calibri" pitchFamily="34" charset="0"/>
                </a:rPr>
                <a:t>Use Cases</a:t>
              </a:r>
              <a:r>
                <a:rPr lang="en-CA" sz="1400">
                  <a:solidFill>
                    <a:srgbClr val="000000"/>
                  </a:solidFill>
                  <a:latin typeface="Calibri" pitchFamily="34" charset="0"/>
                </a:rPr>
                <a:t> and</a:t>
              </a:r>
            </a:p>
            <a:p>
              <a:pPr algn="ctr">
                <a:spcBef>
                  <a:spcPct val="0"/>
                </a:spcBef>
              </a:pPr>
              <a:r>
                <a:rPr lang="en-CA" sz="1400">
                  <a:solidFill>
                    <a:srgbClr val="000000"/>
                  </a:solidFill>
                  <a:latin typeface="Calibri" pitchFamily="34" charset="0"/>
                </a:rPr>
                <a:t>UML 2.0 Use </a:t>
              </a:r>
              <a:br>
                <a:rPr lang="en-CA" sz="1400">
                  <a:solidFill>
                    <a:srgbClr val="000000"/>
                  </a:solidFill>
                  <a:latin typeface="Calibri" pitchFamily="34" charset="0"/>
                </a:rPr>
              </a:br>
              <a:r>
                <a:rPr lang="en-CA" sz="1400">
                  <a:solidFill>
                    <a:srgbClr val="000000"/>
                  </a:solidFill>
                  <a:latin typeface="Calibri" pitchFamily="34" charset="0"/>
                </a:rPr>
                <a:t>Case Diagrams</a:t>
              </a:r>
              <a:endParaRPr lang="en-CA" sz="1400" noProof="1">
                <a:solidFill>
                  <a:srgbClr val="000000"/>
                </a:solidFill>
                <a:latin typeface="Calibri" pitchFamily="34" charset="0"/>
              </a:endParaRPr>
            </a:p>
          </p:txBody>
        </p:sp>
        <p:sp>
          <p:nvSpPr>
            <p:cNvPr id="46" name="Line 47"/>
            <p:cNvSpPr>
              <a:spLocks noChangeShapeType="1"/>
            </p:cNvSpPr>
            <p:nvPr/>
          </p:nvSpPr>
          <p:spPr bwMode="auto">
            <a:xfrm>
              <a:off x="1579" y="3921"/>
              <a:ext cx="122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Arc 48"/>
            <p:cNvSpPr>
              <a:spLocks/>
            </p:cNvSpPr>
            <p:nvPr/>
          </p:nvSpPr>
          <p:spPr bwMode="auto">
            <a:xfrm flipH="1" flipV="1">
              <a:off x="1452" y="3249"/>
              <a:ext cx="132" cy="296"/>
            </a:xfrm>
            <a:custGeom>
              <a:avLst/>
              <a:gdLst>
                <a:gd name="T0" fmla="*/ 6 w 22563"/>
                <a:gd name="T1" fmla="*/ 0 h 43200"/>
                <a:gd name="T2" fmla="*/ 0 w 22563"/>
                <a:gd name="T3" fmla="*/ 296 h 43200"/>
                <a:gd name="T4" fmla="*/ 6 w 22563"/>
                <a:gd name="T5" fmla="*/ 148 h 43200"/>
                <a:gd name="T6" fmla="*/ 0 60000 65536"/>
                <a:gd name="T7" fmla="*/ 0 60000 65536"/>
                <a:gd name="T8" fmla="*/ 0 60000 65536"/>
                <a:gd name="T9" fmla="*/ 0 w 22563"/>
                <a:gd name="T10" fmla="*/ 0 h 43200"/>
                <a:gd name="T11" fmla="*/ 22563 w 22563"/>
                <a:gd name="T12" fmla="*/ 43200 h 43200"/>
              </a:gdLst>
              <a:ahLst/>
              <a:cxnLst>
                <a:cxn ang="T6">
                  <a:pos x="T0" y="T1"/>
                </a:cxn>
                <a:cxn ang="T7">
                  <a:pos x="T2" y="T3"/>
                </a:cxn>
                <a:cxn ang="T8">
                  <a:pos x="T4" y="T5"/>
                </a:cxn>
              </a:cxnLst>
              <a:rect l="T9" t="T10" r="T11" b="T12"/>
              <a:pathLst>
                <a:path w="22563" h="43200" fill="none" extrusionOk="0">
                  <a:moveTo>
                    <a:pt x="962" y="0"/>
                  </a:moveTo>
                  <a:cubicBezTo>
                    <a:pt x="12892" y="0"/>
                    <a:pt x="22563" y="9670"/>
                    <a:pt x="22563" y="21600"/>
                  </a:cubicBezTo>
                  <a:cubicBezTo>
                    <a:pt x="22563" y="33529"/>
                    <a:pt x="12892" y="43200"/>
                    <a:pt x="963" y="43200"/>
                  </a:cubicBezTo>
                  <a:cubicBezTo>
                    <a:pt x="641" y="43200"/>
                    <a:pt x="320" y="43192"/>
                    <a:pt x="0" y="43178"/>
                  </a:cubicBezTo>
                </a:path>
                <a:path w="22563" h="43200" stroke="0" extrusionOk="0">
                  <a:moveTo>
                    <a:pt x="962" y="0"/>
                  </a:moveTo>
                  <a:cubicBezTo>
                    <a:pt x="12892" y="0"/>
                    <a:pt x="22563" y="9670"/>
                    <a:pt x="22563" y="21600"/>
                  </a:cubicBezTo>
                  <a:cubicBezTo>
                    <a:pt x="22563" y="33529"/>
                    <a:pt x="12892" y="43200"/>
                    <a:pt x="963" y="43200"/>
                  </a:cubicBezTo>
                  <a:cubicBezTo>
                    <a:pt x="641" y="43200"/>
                    <a:pt x="320" y="43192"/>
                    <a:pt x="0" y="43178"/>
                  </a:cubicBezTo>
                  <a:lnTo>
                    <a:pt x="963"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pPr fontAlgn="auto">
                <a:spcBef>
                  <a:spcPts val="0"/>
                </a:spcBef>
                <a:spcAft>
                  <a:spcPts val="0"/>
                </a:spcAft>
                <a:defRPr/>
              </a:pPr>
              <a:endParaRPr lang="en-US">
                <a:latin typeface="+mj-lt"/>
              </a:endParaRPr>
            </a:p>
          </p:txBody>
        </p:sp>
        <p:sp>
          <p:nvSpPr>
            <p:cNvPr id="48" name="Line 49"/>
            <p:cNvSpPr>
              <a:spLocks noChangeShapeType="1"/>
            </p:cNvSpPr>
            <p:nvPr/>
          </p:nvSpPr>
          <p:spPr bwMode="auto">
            <a:xfrm>
              <a:off x="1579" y="2953"/>
              <a:ext cx="0" cy="2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 name="Line 50"/>
            <p:cNvSpPr>
              <a:spLocks noChangeShapeType="1"/>
            </p:cNvSpPr>
            <p:nvPr/>
          </p:nvSpPr>
          <p:spPr bwMode="auto">
            <a:xfrm>
              <a:off x="1579" y="3545"/>
              <a:ext cx="0" cy="3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 name="Line 51"/>
            <p:cNvSpPr>
              <a:spLocks noChangeShapeType="1"/>
            </p:cNvSpPr>
            <p:nvPr/>
          </p:nvSpPr>
          <p:spPr bwMode="auto">
            <a:xfrm>
              <a:off x="1579" y="2953"/>
              <a:ext cx="46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 name="Arc 52"/>
            <p:cNvSpPr>
              <a:spLocks/>
            </p:cNvSpPr>
            <p:nvPr/>
          </p:nvSpPr>
          <p:spPr bwMode="auto">
            <a:xfrm rot="-5400000" flipH="1" flipV="1">
              <a:off x="2126" y="2871"/>
              <a:ext cx="132" cy="296"/>
            </a:xfrm>
            <a:custGeom>
              <a:avLst/>
              <a:gdLst>
                <a:gd name="T0" fmla="*/ 6 w 22563"/>
                <a:gd name="T1" fmla="*/ 0 h 43200"/>
                <a:gd name="T2" fmla="*/ 0 w 22563"/>
                <a:gd name="T3" fmla="*/ 296 h 43200"/>
                <a:gd name="T4" fmla="*/ 6 w 22563"/>
                <a:gd name="T5" fmla="*/ 148 h 43200"/>
                <a:gd name="T6" fmla="*/ 0 60000 65536"/>
                <a:gd name="T7" fmla="*/ 0 60000 65536"/>
                <a:gd name="T8" fmla="*/ 0 60000 65536"/>
                <a:gd name="T9" fmla="*/ 0 w 22563"/>
                <a:gd name="T10" fmla="*/ 0 h 43200"/>
                <a:gd name="T11" fmla="*/ 22563 w 22563"/>
                <a:gd name="T12" fmla="*/ 43200 h 43200"/>
              </a:gdLst>
              <a:ahLst/>
              <a:cxnLst>
                <a:cxn ang="T6">
                  <a:pos x="T0" y="T1"/>
                </a:cxn>
                <a:cxn ang="T7">
                  <a:pos x="T2" y="T3"/>
                </a:cxn>
                <a:cxn ang="T8">
                  <a:pos x="T4" y="T5"/>
                </a:cxn>
              </a:cxnLst>
              <a:rect l="T9" t="T10" r="T11" b="T12"/>
              <a:pathLst>
                <a:path w="22563" h="43200" fill="none" extrusionOk="0">
                  <a:moveTo>
                    <a:pt x="962" y="0"/>
                  </a:moveTo>
                  <a:cubicBezTo>
                    <a:pt x="12892" y="0"/>
                    <a:pt x="22563" y="9670"/>
                    <a:pt x="22563" y="21600"/>
                  </a:cubicBezTo>
                  <a:cubicBezTo>
                    <a:pt x="22563" y="33529"/>
                    <a:pt x="12892" y="43200"/>
                    <a:pt x="963" y="43200"/>
                  </a:cubicBezTo>
                  <a:cubicBezTo>
                    <a:pt x="641" y="43200"/>
                    <a:pt x="320" y="43192"/>
                    <a:pt x="0" y="43178"/>
                  </a:cubicBezTo>
                </a:path>
                <a:path w="22563" h="43200" stroke="0" extrusionOk="0">
                  <a:moveTo>
                    <a:pt x="962" y="0"/>
                  </a:moveTo>
                  <a:cubicBezTo>
                    <a:pt x="12892" y="0"/>
                    <a:pt x="22563" y="9670"/>
                    <a:pt x="22563" y="21600"/>
                  </a:cubicBezTo>
                  <a:cubicBezTo>
                    <a:pt x="22563" y="33529"/>
                    <a:pt x="12892" y="43200"/>
                    <a:pt x="963" y="43200"/>
                  </a:cubicBezTo>
                  <a:cubicBezTo>
                    <a:pt x="641" y="43200"/>
                    <a:pt x="320" y="43192"/>
                    <a:pt x="0" y="43178"/>
                  </a:cubicBezTo>
                  <a:lnTo>
                    <a:pt x="963"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p>
              <a:pPr fontAlgn="auto">
                <a:spcBef>
                  <a:spcPts val="0"/>
                </a:spcBef>
                <a:spcAft>
                  <a:spcPts val="0"/>
                </a:spcAft>
                <a:defRPr/>
              </a:pPr>
              <a:endParaRPr lang="en-US">
                <a:latin typeface="+mj-lt"/>
              </a:endParaRPr>
            </a:p>
          </p:txBody>
        </p:sp>
        <p:sp>
          <p:nvSpPr>
            <p:cNvPr id="52" name="Line 53"/>
            <p:cNvSpPr>
              <a:spLocks noChangeShapeType="1"/>
            </p:cNvSpPr>
            <p:nvPr/>
          </p:nvSpPr>
          <p:spPr bwMode="auto">
            <a:xfrm>
              <a:off x="2340" y="2953"/>
              <a:ext cx="46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 name="Text Box 54"/>
            <p:cNvSpPr txBox="1">
              <a:spLocks noChangeArrowheads="1"/>
            </p:cNvSpPr>
            <p:nvPr/>
          </p:nvSpPr>
          <p:spPr bwMode="auto">
            <a:xfrm>
              <a:off x="1747" y="3204"/>
              <a:ext cx="769" cy="460"/>
            </a:xfrm>
            <a:prstGeom prst="rect">
              <a:avLst/>
            </a:prstGeom>
            <a:noFill/>
            <a:ln w="9525">
              <a:noFill/>
              <a:miter lim="800000"/>
              <a:headEnd/>
              <a:tailEnd/>
            </a:ln>
            <a:effec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50000"/>
                </a:spcBef>
                <a:spcAft>
                  <a:spcPct val="0"/>
                </a:spcAft>
                <a:defRPr sz="1600">
                  <a:solidFill>
                    <a:schemeClr val="tx1"/>
                  </a:solidFill>
                  <a:latin typeface="Arial" charset="0"/>
                </a:defRPr>
              </a:lvl6pPr>
              <a:lvl7pPr marL="2971800" indent="-228600" eaLnBrk="0" fontAlgn="base" hangingPunct="0">
                <a:spcBef>
                  <a:spcPct val="50000"/>
                </a:spcBef>
                <a:spcAft>
                  <a:spcPct val="0"/>
                </a:spcAft>
                <a:defRPr sz="1600">
                  <a:solidFill>
                    <a:schemeClr val="tx1"/>
                  </a:solidFill>
                  <a:latin typeface="Arial" charset="0"/>
                </a:defRPr>
              </a:lvl7pPr>
              <a:lvl8pPr marL="3429000" indent="-228600" eaLnBrk="0" fontAlgn="base" hangingPunct="0">
                <a:spcBef>
                  <a:spcPct val="50000"/>
                </a:spcBef>
                <a:spcAft>
                  <a:spcPct val="0"/>
                </a:spcAft>
                <a:defRPr sz="1600">
                  <a:solidFill>
                    <a:schemeClr val="tx1"/>
                  </a:solidFill>
                  <a:latin typeface="Arial" charset="0"/>
                </a:defRPr>
              </a:lvl8pPr>
              <a:lvl9pPr marL="3886200" indent="-228600" eaLnBrk="0" fontAlgn="base" hangingPunct="0">
                <a:spcBef>
                  <a:spcPct val="50000"/>
                </a:spcBef>
                <a:spcAft>
                  <a:spcPct val="0"/>
                </a:spcAft>
                <a:defRPr sz="1600">
                  <a:solidFill>
                    <a:schemeClr val="tx1"/>
                  </a:solidFill>
                  <a:latin typeface="Arial" charset="0"/>
                </a:defRPr>
              </a:lvl9pPr>
            </a:lstStyle>
            <a:p>
              <a:pPr algn="ctr">
                <a:spcBef>
                  <a:spcPct val="0"/>
                </a:spcBef>
              </a:pPr>
              <a:r>
                <a:rPr lang="en-US" sz="1400" noProof="1">
                  <a:solidFill>
                    <a:srgbClr val="000000"/>
                  </a:solidFill>
                  <a:latin typeface="Calibri" pitchFamily="34" charset="0"/>
                </a:rPr>
                <a:t>UML </a:t>
              </a:r>
              <a:r>
                <a:rPr lang="en-CA" sz="1400">
                  <a:solidFill>
                    <a:srgbClr val="000000"/>
                  </a:solidFill>
                  <a:latin typeface="Calibri" pitchFamily="34" charset="0"/>
                </a:rPr>
                <a:t>2.0</a:t>
              </a:r>
            </a:p>
            <a:p>
              <a:pPr algn="ctr">
                <a:spcBef>
                  <a:spcPct val="0"/>
                </a:spcBef>
              </a:pPr>
              <a:r>
                <a:rPr lang="en-CA" sz="1400" noProof="1">
                  <a:solidFill>
                    <a:srgbClr val="000000"/>
                  </a:solidFill>
                  <a:latin typeface="Calibri" pitchFamily="34" charset="0"/>
                </a:rPr>
                <a:t>Behavioral</a:t>
              </a:r>
              <a:endParaRPr lang="en-CA" sz="1400">
                <a:solidFill>
                  <a:srgbClr val="000000"/>
                </a:solidFill>
                <a:latin typeface="Calibri" pitchFamily="34" charset="0"/>
              </a:endParaRPr>
            </a:p>
            <a:p>
              <a:pPr algn="ctr">
                <a:spcBef>
                  <a:spcPct val="0"/>
                </a:spcBef>
              </a:pPr>
              <a:r>
                <a:rPr lang="en-CA" sz="1400" noProof="1">
                  <a:solidFill>
                    <a:srgbClr val="000000"/>
                  </a:solidFill>
                  <a:latin typeface="Calibri" pitchFamily="34" charset="0"/>
                </a:rPr>
                <a:t>Diagrams</a:t>
              </a:r>
            </a:p>
          </p:txBody>
        </p:sp>
        <p:grpSp>
          <p:nvGrpSpPr>
            <p:cNvPr id="113741" name="Group 55"/>
            <p:cNvGrpSpPr>
              <a:grpSpLocks/>
            </p:cNvGrpSpPr>
            <p:nvPr/>
          </p:nvGrpSpPr>
          <p:grpSpPr bwMode="auto">
            <a:xfrm>
              <a:off x="2683" y="2953"/>
              <a:ext cx="132" cy="962"/>
              <a:chOff x="2854" y="3123"/>
              <a:chExt cx="132" cy="962"/>
            </a:xfrm>
          </p:grpSpPr>
          <p:sp>
            <p:nvSpPr>
              <p:cNvPr id="55" name="Arc 56"/>
              <p:cNvSpPr>
                <a:spLocks/>
              </p:cNvSpPr>
              <p:nvPr/>
            </p:nvSpPr>
            <p:spPr bwMode="auto">
              <a:xfrm flipH="1" flipV="1">
                <a:off x="2854" y="3419"/>
                <a:ext cx="132" cy="296"/>
              </a:xfrm>
              <a:custGeom>
                <a:avLst/>
                <a:gdLst>
                  <a:gd name="T0" fmla="*/ 6 w 22563"/>
                  <a:gd name="T1" fmla="*/ 0 h 43200"/>
                  <a:gd name="T2" fmla="*/ 0 w 22563"/>
                  <a:gd name="T3" fmla="*/ 296 h 43200"/>
                  <a:gd name="T4" fmla="*/ 6 w 22563"/>
                  <a:gd name="T5" fmla="*/ 148 h 43200"/>
                  <a:gd name="T6" fmla="*/ 0 60000 65536"/>
                  <a:gd name="T7" fmla="*/ 0 60000 65536"/>
                  <a:gd name="T8" fmla="*/ 0 60000 65536"/>
                  <a:gd name="T9" fmla="*/ 0 w 22563"/>
                  <a:gd name="T10" fmla="*/ 0 h 43200"/>
                  <a:gd name="T11" fmla="*/ 22563 w 22563"/>
                  <a:gd name="T12" fmla="*/ 43200 h 43200"/>
                </a:gdLst>
                <a:ahLst/>
                <a:cxnLst>
                  <a:cxn ang="T6">
                    <a:pos x="T0" y="T1"/>
                  </a:cxn>
                  <a:cxn ang="T7">
                    <a:pos x="T2" y="T3"/>
                  </a:cxn>
                  <a:cxn ang="T8">
                    <a:pos x="T4" y="T5"/>
                  </a:cxn>
                </a:cxnLst>
                <a:rect l="T9" t="T10" r="T11" b="T12"/>
                <a:pathLst>
                  <a:path w="22563" h="43200" fill="none" extrusionOk="0">
                    <a:moveTo>
                      <a:pt x="962" y="0"/>
                    </a:moveTo>
                    <a:cubicBezTo>
                      <a:pt x="12892" y="0"/>
                      <a:pt x="22563" y="9670"/>
                      <a:pt x="22563" y="21600"/>
                    </a:cubicBezTo>
                    <a:cubicBezTo>
                      <a:pt x="22563" y="33529"/>
                      <a:pt x="12892" y="43200"/>
                      <a:pt x="963" y="43200"/>
                    </a:cubicBezTo>
                    <a:cubicBezTo>
                      <a:pt x="641" y="43200"/>
                      <a:pt x="320" y="43192"/>
                      <a:pt x="0" y="43178"/>
                    </a:cubicBezTo>
                  </a:path>
                  <a:path w="22563" h="43200" stroke="0" extrusionOk="0">
                    <a:moveTo>
                      <a:pt x="962" y="0"/>
                    </a:moveTo>
                    <a:cubicBezTo>
                      <a:pt x="12892" y="0"/>
                      <a:pt x="22563" y="9670"/>
                      <a:pt x="22563" y="21600"/>
                    </a:cubicBezTo>
                    <a:cubicBezTo>
                      <a:pt x="22563" y="33529"/>
                      <a:pt x="12892" y="43200"/>
                      <a:pt x="963" y="43200"/>
                    </a:cubicBezTo>
                    <a:cubicBezTo>
                      <a:pt x="641" y="43200"/>
                      <a:pt x="320" y="43192"/>
                      <a:pt x="0" y="43178"/>
                    </a:cubicBezTo>
                    <a:lnTo>
                      <a:pt x="963"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pPr fontAlgn="auto">
                  <a:spcBef>
                    <a:spcPts val="0"/>
                  </a:spcBef>
                  <a:spcAft>
                    <a:spcPts val="0"/>
                  </a:spcAft>
                  <a:defRPr/>
                </a:pPr>
                <a:endParaRPr lang="en-US">
                  <a:latin typeface="+mj-lt"/>
                </a:endParaRPr>
              </a:p>
            </p:txBody>
          </p:sp>
          <p:sp>
            <p:nvSpPr>
              <p:cNvPr id="56" name="Line 57"/>
              <p:cNvSpPr>
                <a:spLocks noChangeShapeType="1"/>
              </p:cNvSpPr>
              <p:nvPr/>
            </p:nvSpPr>
            <p:spPr bwMode="auto">
              <a:xfrm>
                <a:off x="2981" y="3123"/>
                <a:ext cx="0" cy="2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 name="Line 58"/>
              <p:cNvSpPr>
                <a:spLocks noChangeShapeType="1"/>
              </p:cNvSpPr>
              <p:nvPr/>
            </p:nvSpPr>
            <p:spPr bwMode="auto">
              <a:xfrm>
                <a:off x="2981" y="3715"/>
                <a:ext cx="0" cy="3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6" name="Line 37"/>
            <p:cNvSpPr>
              <a:spLocks noChangeShapeType="1"/>
            </p:cNvSpPr>
            <p:nvPr/>
          </p:nvSpPr>
          <p:spPr bwMode="auto">
            <a:xfrm>
              <a:off x="4037" y="2953"/>
              <a:ext cx="0" cy="9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38"/>
            <p:cNvSpPr>
              <a:spLocks noChangeShapeType="1"/>
            </p:cNvSpPr>
            <p:nvPr/>
          </p:nvSpPr>
          <p:spPr bwMode="auto">
            <a:xfrm>
              <a:off x="2810" y="3921"/>
              <a:ext cx="122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 name="Arc 39"/>
            <p:cNvSpPr>
              <a:spLocks/>
            </p:cNvSpPr>
            <p:nvPr/>
          </p:nvSpPr>
          <p:spPr bwMode="auto">
            <a:xfrm flipH="1" flipV="1">
              <a:off x="2683" y="3249"/>
              <a:ext cx="132" cy="296"/>
            </a:xfrm>
            <a:custGeom>
              <a:avLst/>
              <a:gdLst>
                <a:gd name="T0" fmla="*/ 6 w 22563"/>
                <a:gd name="T1" fmla="*/ 0 h 43200"/>
                <a:gd name="T2" fmla="*/ 0 w 22563"/>
                <a:gd name="T3" fmla="*/ 296 h 43200"/>
                <a:gd name="T4" fmla="*/ 6 w 22563"/>
                <a:gd name="T5" fmla="*/ 148 h 43200"/>
                <a:gd name="T6" fmla="*/ 0 60000 65536"/>
                <a:gd name="T7" fmla="*/ 0 60000 65536"/>
                <a:gd name="T8" fmla="*/ 0 60000 65536"/>
                <a:gd name="T9" fmla="*/ 0 w 22563"/>
                <a:gd name="T10" fmla="*/ 0 h 43200"/>
                <a:gd name="T11" fmla="*/ 22563 w 22563"/>
                <a:gd name="T12" fmla="*/ 43200 h 43200"/>
              </a:gdLst>
              <a:ahLst/>
              <a:cxnLst>
                <a:cxn ang="T6">
                  <a:pos x="T0" y="T1"/>
                </a:cxn>
                <a:cxn ang="T7">
                  <a:pos x="T2" y="T3"/>
                </a:cxn>
                <a:cxn ang="T8">
                  <a:pos x="T4" y="T5"/>
                </a:cxn>
              </a:cxnLst>
              <a:rect l="T9" t="T10" r="T11" b="T12"/>
              <a:pathLst>
                <a:path w="22563" h="43200" fill="none" extrusionOk="0">
                  <a:moveTo>
                    <a:pt x="962" y="0"/>
                  </a:moveTo>
                  <a:cubicBezTo>
                    <a:pt x="12892" y="0"/>
                    <a:pt x="22563" y="9670"/>
                    <a:pt x="22563" y="21600"/>
                  </a:cubicBezTo>
                  <a:cubicBezTo>
                    <a:pt x="22563" y="33529"/>
                    <a:pt x="12892" y="43200"/>
                    <a:pt x="963" y="43200"/>
                  </a:cubicBezTo>
                  <a:cubicBezTo>
                    <a:pt x="641" y="43200"/>
                    <a:pt x="320" y="43192"/>
                    <a:pt x="0" y="43178"/>
                  </a:cubicBezTo>
                </a:path>
                <a:path w="22563" h="43200" stroke="0" extrusionOk="0">
                  <a:moveTo>
                    <a:pt x="962" y="0"/>
                  </a:moveTo>
                  <a:cubicBezTo>
                    <a:pt x="12892" y="0"/>
                    <a:pt x="22563" y="9670"/>
                    <a:pt x="22563" y="21600"/>
                  </a:cubicBezTo>
                  <a:cubicBezTo>
                    <a:pt x="22563" y="33529"/>
                    <a:pt x="12892" y="43200"/>
                    <a:pt x="963" y="43200"/>
                  </a:cubicBezTo>
                  <a:cubicBezTo>
                    <a:pt x="641" y="43200"/>
                    <a:pt x="320" y="43192"/>
                    <a:pt x="0" y="43178"/>
                  </a:cubicBezTo>
                  <a:lnTo>
                    <a:pt x="963"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pPr>
                <a:spcBef>
                  <a:spcPct val="0"/>
                </a:spcBef>
              </a:pPr>
              <a:endParaRPr lang="en-US" noProof="1">
                <a:solidFill>
                  <a:srgbClr val="000000"/>
                </a:solidFill>
                <a:latin typeface="Calibri" pitchFamily="34" charset="0"/>
              </a:endParaRPr>
            </a:p>
          </p:txBody>
        </p:sp>
        <p:sp>
          <p:nvSpPr>
            <p:cNvPr id="39" name="Line 40"/>
            <p:cNvSpPr>
              <a:spLocks noChangeShapeType="1"/>
            </p:cNvSpPr>
            <p:nvPr/>
          </p:nvSpPr>
          <p:spPr bwMode="auto">
            <a:xfrm>
              <a:off x="2810" y="2953"/>
              <a:ext cx="0" cy="2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 name="Line 41"/>
            <p:cNvSpPr>
              <a:spLocks noChangeShapeType="1"/>
            </p:cNvSpPr>
            <p:nvPr/>
          </p:nvSpPr>
          <p:spPr bwMode="auto">
            <a:xfrm>
              <a:off x="2810" y="3545"/>
              <a:ext cx="0" cy="3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Line 42"/>
            <p:cNvSpPr>
              <a:spLocks noChangeShapeType="1"/>
            </p:cNvSpPr>
            <p:nvPr/>
          </p:nvSpPr>
          <p:spPr bwMode="auto">
            <a:xfrm>
              <a:off x="2810" y="2953"/>
              <a:ext cx="46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 name="Arc 43"/>
            <p:cNvSpPr>
              <a:spLocks/>
            </p:cNvSpPr>
            <p:nvPr/>
          </p:nvSpPr>
          <p:spPr bwMode="auto">
            <a:xfrm rot="-5400000" flipH="1" flipV="1">
              <a:off x="3357" y="2871"/>
              <a:ext cx="132" cy="296"/>
            </a:xfrm>
            <a:custGeom>
              <a:avLst/>
              <a:gdLst>
                <a:gd name="T0" fmla="*/ 6 w 22563"/>
                <a:gd name="T1" fmla="*/ 0 h 43200"/>
                <a:gd name="T2" fmla="*/ 0 w 22563"/>
                <a:gd name="T3" fmla="*/ 296 h 43200"/>
                <a:gd name="T4" fmla="*/ 6 w 22563"/>
                <a:gd name="T5" fmla="*/ 148 h 43200"/>
                <a:gd name="T6" fmla="*/ 0 60000 65536"/>
                <a:gd name="T7" fmla="*/ 0 60000 65536"/>
                <a:gd name="T8" fmla="*/ 0 60000 65536"/>
                <a:gd name="T9" fmla="*/ 0 w 22563"/>
                <a:gd name="T10" fmla="*/ 0 h 43200"/>
                <a:gd name="T11" fmla="*/ 22563 w 22563"/>
                <a:gd name="T12" fmla="*/ 43200 h 43200"/>
              </a:gdLst>
              <a:ahLst/>
              <a:cxnLst>
                <a:cxn ang="T6">
                  <a:pos x="T0" y="T1"/>
                </a:cxn>
                <a:cxn ang="T7">
                  <a:pos x="T2" y="T3"/>
                </a:cxn>
                <a:cxn ang="T8">
                  <a:pos x="T4" y="T5"/>
                </a:cxn>
              </a:cxnLst>
              <a:rect l="T9" t="T10" r="T11" b="T12"/>
              <a:pathLst>
                <a:path w="22563" h="43200" fill="none" extrusionOk="0">
                  <a:moveTo>
                    <a:pt x="962" y="0"/>
                  </a:moveTo>
                  <a:cubicBezTo>
                    <a:pt x="12892" y="0"/>
                    <a:pt x="22563" y="9670"/>
                    <a:pt x="22563" y="21600"/>
                  </a:cubicBezTo>
                  <a:cubicBezTo>
                    <a:pt x="22563" y="33529"/>
                    <a:pt x="12892" y="43200"/>
                    <a:pt x="963" y="43200"/>
                  </a:cubicBezTo>
                  <a:cubicBezTo>
                    <a:pt x="641" y="43200"/>
                    <a:pt x="320" y="43192"/>
                    <a:pt x="0" y="43178"/>
                  </a:cubicBezTo>
                </a:path>
                <a:path w="22563" h="43200" stroke="0" extrusionOk="0">
                  <a:moveTo>
                    <a:pt x="962" y="0"/>
                  </a:moveTo>
                  <a:cubicBezTo>
                    <a:pt x="12892" y="0"/>
                    <a:pt x="22563" y="9670"/>
                    <a:pt x="22563" y="21600"/>
                  </a:cubicBezTo>
                  <a:cubicBezTo>
                    <a:pt x="22563" y="33529"/>
                    <a:pt x="12892" y="43200"/>
                    <a:pt x="963" y="43200"/>
                  </a:cubicBezTo>
                  <a:cubicBezTo>
                    <a:pt x="641" y="43200"/>
                    <a:pt x="320" y="43192"/>
                    <a:pt x="0" y="43178"/>
                  </a:cubicBezTo>
                  <a:lnTo>
                    <a:pt x="963"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p>
              <a:pPr>
                <a:spcBef>
                  <a:spcPct val="0"/>
                </a:spcBef>
              </a:pPr>
              <a:endParaRPr lang="en-US" noProof="1">
                <a:solidFill>
                  <a:srgbClr val="000000"/>
                </a:solidFill>
                <a:latin typeface="Calibri" pitchFamily="34" charset="0"/>
              </a:endParaRPr>
            </a:p>
          </p:txBody>
        </p:sp>
        <p:sp>
          <p:nvSpPr>
            <p:cNvPr id="43" name="Line 44"/>
            <p:cNvSpPr>
              <a:spLocks noChangeShapeType="1"/>
            </p:cNvSpPr>
            <p:nvPr/>
          </p:nvSpPr>
          <p:spPr bwMode="auto">
            <a:xfrm>
              <a:off x="3571" y="2953"/>
              <a:ext cx="46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Text Box 45"/>
            <p:cNvSpPr txBox="1">
              <a:spLocks noChangeArrowheads="1"/>
            </p:cNvSpPr>
            <p:nvPr/>
          </p:nvSpPr>
          <p:spPr bwMode="auto">
            <a:xfrm>
              <a:off x="3005" y="3204"/>
              <a:ext cx="826" cy="460"/>
            </a:xfrm>
            <a:prstGeom prst="rect">
              <a:avLst/>
            </a:prstGeom>
            <a:noFill/>
            <a:ln w="9525">
              <a:noFill/>
              <a:miter lim="800000"/>
              <a:headEnd/>
              <a:tailEnd/>
            </a:ln>
            <a:effec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50000"/>
                </a:spcBef>
                <a:spcAft>
                  <a:spcPct val="0"/>
                </a:spcAft>
                <a:defRPr sz="1600">
                  <a:solidFill>
                    <a:schemeClr val="tx1"/>
                  </a:solidFill>
                  <a:latin typeface="Arial" charset="0"/>
                </a:defRPr>
              </a:lvl6pPr>
              <a:lvl7pPr marL="2971800" indent="-228600" eaLnBrk="0" fontAlgn="base" hangingPunct="0">
                <a:spcBef>
                  <a:spcPct val="50000"/>
                </a:spcBef>
                <a:spcAft>
                  <a:spcPct val="0"/>
                </a:spcAft>
                <a:defRPr sz="1600">
                  <a:solidFill>
                    <a:schemeClr val="tx1"/>
                  </a:solidFill>
                  <a:latin typeface="Arial" charset="0"/>
                </a:defRPr>
              </a:lvl7pPr>
              <a:lvl8pPr marL="3429000" indent="-228600" eaLnBrk="0" fontAlgn="base" hangingPunct="0">
                <a:spcBef>
                  <a:spcPct val="50000"/>
                </a:spcBef>
                <a:spcAft>
                  <a:spcPct val="0"/>
                </a:spcAft>
                <a:defRPr sz="1600">
                  <a:solidFill>
                    <a:schemeClr val="tx1"/>
                  </a:solidFill>
                  <a:latin typeface="Arial" charset="0"/>
                </a:defRPr>
              </a:lvl8pPr>
              <a:lvl9pPr marL="3886200" indent="-228600" eaLnBrk="0" fontAlgn="base" hangingPunct="0">
                <a:spcBef>
                  <a:spcPct val="50000"/>
                </a:spcBef>
                <a:spcAft>
                  <a:spcPct val="0"/>
                </a:spcAft>
                <a:defRPr sz="1600">
                  <a:solidFill>
                    <a:schemeClr val="tx1"/>
                  </a:solidFill>
                  <a:latin typeface="Arial" charset="0"/>
                </a:defRPr>
              </a:lvl9pPr>
            </a:lstStyle>
            <a:p>
              <a:pPr algn="ctr">
                <a:spcBef>
                  <a:spcPct val="0"/>
                </a:spcBef>
              </a:pPr>
              <a:r>
                <a:rPr lang="en-US" sz="1400" noProof="1">
                  <a:solidFill>
                    <a:srgbClr val="000000"/>
                  </a:solidFill>
                  <a:latin typeface="Calibri" pitchFamily="34" charset="0"/>
                </a:rPr>
                <a:t>Testing </a:t>
              </a:r>
              <a:endParaRPr lang="en-CA" sz="1400">
                <a:solidFill>
                  <a:srgbClr val="000000"/>
                </a:solidFill>
                <a:latin typeface="Calibri" pitchFamily="34" charset="0"/>
              </a:endParaRPr>
            </a:p>
            <a:p>
              <a:pPr algn="ctr">
                <a:spcBef>
                  <a:spcPct val="0"/>
                </a:spcBef>
              </a:pPr>
              <a:r>
                <a:rPr lang="en-CA" sz="1400" noProof="1">
                  <a:solidFill>
                    <a:srgbClr val="000000"/>
                  </a:solidFill>
                  <a:latin typeface="Calibri" pitchFamily="34" charset="0"/>
                </a:rPr>
                <a:t>Language</a:t>
              </a:r>
              <a:endParaRPr lang="en-CA" sz="1400">
                <a:solidFill>
                  <a:srgbClr val="000000"/>
                </a:solidFill>
                <a:latin typeface="Calibri" pitchFamily="34" charset="0"/>
              </a:endParaRPr>
            </a:p>
            <a:p>
              <a:pPr algn="ctr">
                <a:spcBef>
                  <a:spcPct val="0"/>
                </a:spcBef>
              </a:pPr>
              <a:r>
                <a:rPr lang="en-CA" sz="1400" noProof="1">
                  <a:solidFill>
                    <a:srgbClr val="000000"/>
                  </a:solidFill>
                  <a:latin typeface="Calibri" pitchFamily="34" charset="0"/>
                </a:rPr>
                <a:t>?</a:t>
              </a:r>
            </a:p>
          </p:txBody>
        </p:sp>
        <p:sp>
          <p:nvSpPr>
            <p:cNvPr id="112" name="Line 116"/>
            <p:cNvSpPr>
              <a:spLocks noChangeShapeType="1"/>
            </p:cNvSpPr>
            <p:nvPr/>
          </p:nvSpPr>
          <p:spPr bwMode="auto">
            <a:xfrm>
              <a:off x="4037" y="2065"/>
              <a:ext cx="0" cy="8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Rounded Rectangle 7"/>
            <p:cNvSpPr/>
            <p:nvPr/>
          </p:nvSpPr>
          <p:spPr>
            <a:xfrm>
              <a:off x="2207" y="2225"/>
              <a:ext cx="1090" cy="545"/>
            </a:xfrm>
            <a:prstGeom prst="roundRect">
              <a:avLst/>
            </a:prstGeom>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sp>
        <p:sp>
          <p:nvSpPr>
            <p:cNvPr id="123" name="Text Box 130"/>
            <p:cNvSpPr txBox="1">
              <a:spLocks noChangeArrowheads="1"/>
            </p:cNvSpPr>
            <p:nvPr/>
          </p:nvSpPr>
          <p:spPr bwMode="auto">
            <a:xfrm>
              <a:off x="2192" y="2346"/>
              <a:ext cx="1103" cy="326"/>
            </a:xfrm>
            <a:prstGeom prst="rect">
              <a:avLst/>
            </a:prstGeom>
            <a:noFill/>
            <a:ln w="9525">
              <a:noFill/>
              <a:miter lim="800000"/>
              <a:headEnd/>
              <a:tailEnd/>
            </a:ln>
            <a:effec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50000"/>
                </a:spcBef>
                <a:spcAft>
                  <a:spcPct val="0"/>
                </a:spcAft>
                <a:defRPr sz="1600">
                  <a:solidFill>
                    <a:schemeClr val="tx1"/>
                  </a:solidFill>
                  <a:latin typeface="Arial" charset="0"/>
                </a:defRPr>
              </a:lvl6pPr>
              <a:lvl7pPr marL="2971800" indent="-228600" eaLnBrk="0" fontAlgn="base" hangingPunct="0">
                <a:spcBef>
                  <a:spcPct val="50000"/>
                </a:spcBef>
                <a:spcAft>
                  <a:spcPct val="0"/>
                </a:spcAft>
                <a:defRPr sz="1600">
                  <a:solidFill>
                    <a:schemeClr val="tx1"/>
                  </a:solidFill>
                  <a:latin typeface="Arial" charset="0"/>
                </a:defRPr>
              </a:lvl7pPr>
              <a:lvl8pPr marL="3429000" indent="-228600" eaLnBrk="0" fontAlgn="base" hangingPunct="0">
                <a:spcBef>
                  <a:spcPct val="50000"/>
                </a:spcBef>
                <a:spcAft>
                  <a:spcPct val="0"/>
                </a:spcAft>
                <a:defRPr sz="1600">
                  <a:solidFill>
                    <a:schemeClr val="tx1"/>
                  </a:solidFill>
                  <a:latin typeface="Arial" charset="0"/>
                </a:defRPr>
              </a:lvl8pPr>
              <a:lvl9pPr marL="3886200" indent="-228600" eaLnBrk="0" fontAlgn="base" hangingPunct="0">
                <a:spcBef>
                  <a:spcPct val="50000"/>
                </a:spcBef>
                <a:spcAft>
                  <a:spcPct val="0"/>
                </a:spcAft>
                <a:defRPr sz="1600">
                  <a:solidFill>
                    <a:schemeClr val="tx1"/>
                  </a:solidFill>
                  <a:latin typeface="Arial" charset="0"/>
                </a:defRPr>
              </a:lvl9pPr>
            </a:lstStyle>
            <a:p>
              <a:pPr algn="ctr">
                <a:spcBef>
                  <a:spcPct val="0"/>
                </a:spcBef>
              </a:pPr>
              <a:r>
                <a:rPr lang="en-US" sz="1400" noProof="1">
                  <a:solidFill>
                    <a:schemeClr val="bg1"/>
                  </a:solidFill>
                  <a:latin typeface="Calibri" pitchFamily="34" charset="0"/>
                </a:rPr>
                <a:t>Use Case Maps</a:t>
              </a:r>
              <a:endParaRPr lang="en-CA" sz="1400">
                <a:solidFill>
                  <a:schemeClr val="bg1"/>
                </a:solidFill>
                <a:latin typeface="Calibri" pitchFamily="34" charset="0"/>
              </a:endParaRPr>
            </a:p>
            <a:p>
              <a:pPr algn="ctr">
                <a:spcBef>
                  <a:spcPct val="0"/>
                </a:spcBef>
              </a:pPr>
              <a:r>
                <a:rPr lang="en-CA" sz="1400">
                  <a:solidFill>
                    <a:schemeClr val="bg1"/>
                  </a:solidFill>
                  <a:latin typeface="Calibri" pitchFamily="34" charset="0"/>
                </a:rPr>
                <a:t>(UCMs)</a:t>
              </a:r>
              <a:endParaRPr lang="en-CA" sz="1400" noProof="1">
                <a:solidFill>
                  <a:schemeClr val="bg1"/>
                </a:solidFill>
                <a:latin typeface="Calibri" pitchFamily="34" charset="0"/>
              </a:endParaRPr>
            </a:p>
          </p:txBody>
        </p:sp>
        <p:sp>
          <p:nvSpPr>
            <p:cNvPr id="113759" name="Line 95"/>
            <p:cNvSpPr>
              <a:spLocks noChangeShapeType="1"/>
            </p:cNvSpPr>
            <p:nvPr/>
          </p:nvSpPr>
          <p:spPr bwMode="auto">
            <a:xfrm flipH="1" flipV="1">
              <a:off x="352" y="3914"/>
              <a:ext cx="144" cy="136"/>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760" name="Line 96"/>
            <p:cNvSpPr>
              <a:spLocks noChangeShapeType="1"/>
            </p:cNvSpPr>
            <p:nvPr/>
          </p:nvSpPr>
          <p:spPr bwMode="auto">
            <a:xfrm flipH="1" flipV="1">
              <a:off x="4024" y="3913"/>
              <a:ext cx="144" cy="136"/>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761" name="Line 97"/>
            <p:cNvSpPr>
              <a:spLocks noChangeShapeType="1"/>
            </p:cNvSpPr>
            <p:nvPr/>
          </p:nvSpPr>
          <p:spPr bwMode="auto">
            <a:xfrm flipH="1" flipV="1">
              <a:off x="4033" y="1177"/>
              <a:ext cx="138" cy="14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762" name="Line 98"/>
            <p:cNvSpPr>
              <a:spLocks noChangeShapeType="1"/>
            </p:cNvSpPr>
            <p:nvPr/>
          </p:nvSpPr>
          <p:spPr bwMode="auto">
            <a:xfrm flipH="1" flipV="1">
              <a:off x="1571" y="3914"/>
              <a:ext cx="144" cy="136"/>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763" name="Line 99"/>
            <p:cNvSpPr>
              <a:spLocks noChangeShapeType="1"/>
            </p:cNvSpPr>
            <p:nvPr/>
          </p:nvSpPr>
          <p:spPr bwMode="auto">
            <a:xfrm flipH="1" flipV="1">
              <a:off x="2802" y="3914"/>
              <a:ext cx="144" cy="136"/>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764" name="Line 100"/>
            <p:cNvSpPr>
              <a:spLocks noChangeShapeType="1"/>
            </p:cNvSpPr>
            <p:nvPr/>
          </p:nvSpPr>
          <p:spPr bwMode="auto">
            <a:xfrm flipH="1" flipV="1">
              <a:off x="4033" y="2071"/>
              <a:ext cx="138" cy="14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765" name="Line 101"/>
            <p:cNvSpPr>
              <a:spLocks noChangeShapeType="1"/>
            </p:cNvSpPr>
            <p:nvPr/>
          </p:nvSpPr>
          <p:spPr bwMode="auto">
            <a:xfrm flipH="1" flipV="1">
              <a:off x="4033" y="2949"/>
              <a:ext cx="138" cy="14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4" name="Text Box 59"/>
          <p:cNvSpPr txBox="1">
            <a:spLocks noChangeArrowheads="1"/>
          </p:cNvSpPr>
          <p:nvPr/>
        </p:nvSpPr>
        <p:spPr bwMode="auto">
          <a:xfrm>
            <a:off x="6496050" y="1085850"/>
            <a:ext cx="2514600" cy="644525"/>
          </a:xfrm>
          <a:prstGeom prst="rect">
            <a:avLst/>
          </a:prstGeom>
          <a:noFill/>
          <a:ln w="9525">
            <a:noFill/>
            <a:miter lim="800000"/>
            <a:headEnd/>
            <a:tailEnd/>
          </a:ln>
          <a:effec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50000"/>
              </a:spcBef>
              <a:spcAft>
                <a:spcPct val="0"/>
              </a:spcAft>
              <a:defRPr sz="1600">
                <a:solidFill>
                  <a:schemeClr val="tx1"/>
                </a:solidFill>
                <a:latin typeface="Arial" charset="0"/>
              </a:defRPr>
            </a:lvl6pPr>
            <a:lvl7pPr marL="2971800" indent="-228600" eaLnBrk="0" fontAlgn="base" hangingPunct="0">
              <a:spcBef>
                <a:spcPct val="50000"/>
              </a:spcBef>
              <a:spcAft>
                <a:spcPct val="0"/>
              </a:spcAft>
              <a:defRPr sz="1600">
                <a:solidFill>
                  <a:schemeClr val="tx1"/>
                </a:solidFill>
                <a:latin typeface="Arial" charset="0"/>
              </a:defRPr>
            </a:lvl7pPr>
            <a:lvl8pPr marL="3429000" indent="-228600" eaLnBrk="0" fontAlgn="base" hangingPunct="0">
              <a:spcBef>
                <a:spcPct val="50000"/>
              </a:spcBef>
              <a:spcAft>
                <a:spcPct val="0"/>
              </a:spcAft>
              <a:defRPr sz="1600">
                <a:solidFill>
                  <a:schemeClr val="tx1"/>
                </a:solidFill>
                <a:latin typeface="Arial" charset="0"/>
              </a:defRPr>
            </a:lvl8pPr>
            <a:lvl9pPr marL="3886200" indent="-228600" eaLnBrk="0" fontAlgn="base" hangingPunct="0">
              <a:spcBef>
                <a:spcPct val="50000"/>
              </a:spcBef>
              <a:spcAft>
                <a:spcPct val="0"/>
              </a:spcAft>
              <a:defRPr sz="1600">
                <a:solidFill>
                  <a:schemeClr val="tx1"/>
                </a:solidFill>
                <a:latin typeface="Arial" charset="0"/>
              </a:defRPr>
            </a:lvl9pPr>
          </a:lstStyle>
          <a:p>
            <a:pPr algn="ctr">
              <a:lnSpc>
                <a:spcPct val="75000"/>
              </a:lnSpc>
              <a:spcBef>
                <a:spcPct val="0"/>
              </a:spcBef>
            </a:pPr>
            <a:r>
              <a:rPr lang="en-US" i="1">
                <a:latin typeface="Calibri" pitchFamily="34" charset="0"/>
              </a:rPr>
              <a:t>GRL captures stakeholders’ business goals, alternatives, decisions, and rationales.</a:t>
            </a:r>
            <a:endParaRPr lang="en-US" i="1" noProof="1">
              <a:latin typeface="Calibri" pitchFamily="34" charset="0"/>
            </a:endParaRPr>
          </a:p>
        </p:txBody>
      </p:sp>
      <p:sp>
        <p:nvSpPr>
          <p:cNvPr id="113767" name="AutoShape 103"/>
          <p:cNvSpPr>
            <a:spLocks noChangeArrowheads="1"/>
          </p:cNvSpPr>
          <p:nvPr/>
        </p:nvSpPr>
        <p:spPr bwMode="auto">
          <a:xfrm>
            <a:off x="4870450" y="2874963"/>
            <a:ext cx="2009775" cy="1417637"/>
          </a:xfrm>
          <a:prstGeom prst="irregularSeal2">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80000"/>
              </a:lnSpc>
              <a:spcBef>
                <a:spcPct val="0"/>
              </a:spcBef>
            </a:pPr>
            <a:r>
              <a:rPr lang="en-CA">
                <a:latin typeface="Times New Roman" pitchFamily="18" charset="0"/>
              </a:rPr>
              <a:t>UML 2.0 </a:t>
            </a:r>
            <a:br>
              <a:rPr lang="en-CA">
                <a:latin typeface="Times New Roman" pitchFamily="18" charset="0"/>
              </a:rPr>
            </a:br>
            <a:r>
              <a:rPr lang="en-CA">
                <a:latin typeface="Times New Roman" pitchFamily="18" charset="0"/>
              </a:rPr>
              <a:t>Activity </a:t>
            </a:r>
          </a:p>
          <a:p>
            <a:pPr algn="ctr" eaLnBrk="0" hangingPunct="0">
              <a:lnSpc>
                <a:spcPct val="80000"/>
              </a:lnSpc>
              <a:spcBef>
                <a:spcPct val="0"/>
              </a:spcBef>
            </a:pPr>
            <a:r>
              <a:rPr lang="en-CA">
                <a:latin typeface="Times New Roman" pitchFamily="18" charset="0"/>
              </a:rPr>
              <a:t>Diagrams</a:t>
            </a:r>
          </a:p>
        </p:txBody>
      </p:sp>
    </p:spTree>
    <p:extLst>
      <p:ext uri="{BB962C8B-B14F-4D97-AF65-F5344CB8AC3E}">
        <p14:creationId xmlns:p14="http://schemas.microsoft.com/office/powerpoint/2010/main" val="31497480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13767"/>
                                        </p:tgtEl>
                                        <p:attrNameLst>
                                          <p:attrName>style.visibility</p:attrName>
                                        </p:attrNameLst>
                                      </p:cBhvr>
                                      <p:to>
                                        <p:strVal val="visible"/>
                                      </p:to>
                                    </p:set>
                                    <p:anim calcmode="lin" valueType="num">
                                      <p:cBhvr>
                                        <p:cTn id="7" dur="1000" fill="hold"/>
                                        <p:tgtEl>
                                          <p:spTgt spid="113767"/>
                                        </p:tgtEl>
                                        <p:attrNameLst>
                                          <p:attrName>ppt_w</p:attrName>
                                        </p:attrNameLst>
                                      </p:cBhvr>
                                      <p:tavLst>
                                        <p:tav tm="0">
                                          <p:val>
                                            <p:strVal val="#ppt_w*0.70"/>
                                          </p:val>
                                        </p:tav>
                                        <p:tav tm="100000">
                                          <p:val>
                                            <p:strVal val="#ppt_w"/>
                                          </p:val>
                                        </p:tav>
                                      </p:tavLst>
                                    </p:anim>
                                    <p:anim calcmode="lin" valueType="num">
                                      <p:cBhvr>
                                        <p:cTn id="8" dur="1000" fill="hold"/>
                                        <p:tgtEl>
                                          <p:spTgt spid="113767"/>
                                        </p:tgtEl>
                                        <p:attrNameLst>
                                          <p:attrName>ppt_h</p:attrName>
                                        </p:attrNameLst>
                                      </p:cBhvr>
                                      <p:tavLst>
                                        <p:tav tm="0">
                                          <p:val>
                                            <p:strVal val="#ppt_h"/>
                                          </p:val>
                                        </p:tav>
                                        <p:tav tm="100000">
                                          <p:val>
                                            <p:strVal val="#ppt_h"/>
                                          </p:val>
                                        </p:tav>
                                      </p:tavLst>
                                    </p:anim>
                                    <p:animEffect transition="in" filter="fade">
                                      <p:cBhvr>
                                        <p:cTn id="9" dur="1000"/>
                                        <p:tgtEl>
                                          <p:spTgt spid="113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76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smtClean="0"/>
              <a:t>ITU Puzzle</a:t>
            </a:r>
          </a:p>
        </p:txBody>
      </p:sp>
      <p:sp>
        <p:nvSpPr>
          <p:cNvPr id="17" name="Text Box 18"/>
          <p:cNvSpPr txBox="1">
            <a:spLocks noChangeArrowheads="1"/>
          </p:cNvSpPr>
          <p:nvPr/>
        </p:nvSpPr>
        <p:spPr bwMode="auto">
          <a:xfrm>
            <a:off x="6496050" y="1981200"/>
            <a:ext cx="2514600" cy="644525"/>
          </a:xfrm>
          <a:prstGeom prst="rect">
            <a:avLst/>
          </a:prstGeom>
          <a:noFill/>
          <a:ln w="9525">
            <a:noFill/>
            <a:miter lim="800000"/>
            <a:headEnd/>
            <a:tailEnd/>
          </a:ln>
          <a:effec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50000"/>
              </a:spcBef>
              <a:spcAft>
                <a:spcPct val="0"/>
              </a:spcAft>
              <a:defRPr sz="1600">
                <a:solidFill>
                  <a:schemeClr val="tx1"/>
                </a:solidFill>
                <a:latin typeface="Arial" charset="0"/>
              </a:defRPr>
            </a:lvl6pPr>
            <a:lvl7pPr marL="2971800" indent="-228600" eaLnBrk="0" fontAlgn="base" hangingPunct="0">
              <a:spcBef>
                <a:spcPct val="50000"/>
              </a:spcBef>
              <a:spcAft>
                <a:spcPct val="0"/>
              </a:spcAft>
              <a:defRPr sz="1600">
                <a:solidFill>
                  <a:schemeClr val="tx1"/>
                </a:solidFill>
                <a:latin typeface="Arial" charset="0"/>
              </a:defRPr>
            </a:lvl7pPr>
            <a:lvl8pPr marL="3429000" indent="-228600" eaLnBrk="0" fontAlgn="base" hangingPunct="0">
              <a:spcBef>
                <a:spcPct val="50000"/>
              </a:spcBef>
              <a:spcAft>
                <a:spcPct val="0"/>
              </a:spcAft>
              <a:defRPr sz="1600">
                <a:solidFill>
                  <a:schemeClr val="tx1"/>
                </a:solidFill>
                <a:latin typeface="Arial" charset="0"/>
              </a:defRPr>
            </a:lvl8pPr>
            <a:lvl9pPr marL="3886200" indent="-228600" eaLnBrk="0" fontAlgn="base" hangingPunct="0">
              <a:spcBef>
                <a:spcPct val="50000"/>
              </a:spcBef>
              <a:spcAft>
                <a:spcPct val="0"/>
              </a:spcAft>
              <a:defRPr sz="1600">
                <a:solidFill>
                  <a:schemeClr val="tx1"/>
                </a:solidFill>
                <a:latin typeface="Arial" charset="0"/>
              </a:defRPr>
            </a:lvl9pPr>
          </a:lstStyle>
          <a:p>
            <a:pPr algn="ctr">
              <a:lnSpc>
                <a:spcPct val="75000"/>
              </a:lnSpc>
              <a:spcBef>
                <a:spcPct val="0"/>
              </a:spcBef>
            </a:pPr>
            <a:r>
              <a:rPr lang="en-US" i="1">
                <a:latin typeface="Calibri" pitchFamily="34" charset="0"/>
              </a:rPr>
              <a:t>Alternatives in GRL are linked with more detailed models described as </a:t>
            </a:r>
            <a:r>
              <a:rPr lang="en-US" i="1" noProof="1">
                <a:latin typeface="Calibri" pitchFamily="34" charset="0"/>
              </a:rPr>
              <a:t>UC</a:t>
            </a:r>
            <a:r>
              <a:rPr lang="en-US" i="1">
                <a:latin typeface="Calibri" pitchFamily="34" charset="0"/>
              </a:rPr>
              <a:t>Ms</a:t>
            </a:r>
            <a:r>
              <a:rPr lang="en-US" i="1" noProof="1">
                <a:latin typeface="Calibri" pitchFamily="34" charset="0"/>
              </a:rPr>
              <a:t>.</a:t>
            </a:r>
          </a:p>
        </p:txBody>
      </p:sp>
      <p:sp>
        <p:nvSpPr>
          <p:cNvPr id="58" name="Text Box 59"/>
          <p:cNvSpPr txBox="1">
            <a:spLocks noChangeArrowheads="1"/>
          </p:cNvSpPr>
          <p:nvPr/>
        </p:nvSpPr>
        <p:spPr bwMode="auto">
          <a:xfrm>
            <a:off x="6496050" y="2878138"/>
            <a:ext cx="2514600" cy="644525"/>
          </a:xfrm>
          <a:prstGeom prst="rect">
            <a:avLst/>
          </a:prstGeom>
          <a:noFill/>
          <a:ln w="9525">
            <a:noFill/>
            <a:miter lim="800000"/>
            <a:headEnd/>
            <a:tailEnd/>
          </a:ln>
          <a:effec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50000"/>
              </a:spcBef>
              <a:spcAft>
                <a:spcPct val="0"/>
              </a:spcAft>
              <a:defRPr sz="1600">
                <a:solidFill>
                  <a:schemeClr val="tx1"/>
                </a:solidFill>
                <a:latin typeface="Arial" charset="0"/>
              </a:defRPr>
            </a:lvl6pPr>
            <a:lvl7pPr marL="2971800" indent="-228600" eaLnBrk="0" fontAlgn="base" hangingPunct="0">
              <a:spcBef>
                <a:spcPct val="50000"/>
              </a:spcBef>
              <a:spcAft>
                <a:spcPct val="0"/>
              </a:spcAft>
              <a:defRPr sz="1600">
                <a:solidFill>
                  <a:schemeClr val="tx1"/>
                </a:solidFill>
                <a:latin typeface="Arial" charset="0"/>
              </a:defRPr>
            </a:lvl7pPr>
            <a:lvl8pPr marL="3429000" indent="-228600" eaLnBrk="0" fontAlgn="base" hangingPunct="0">
              <a:spcBef>
                <a:spcPct val="50000"/>
              </a:spcBef>
              <a:spcAft>
                <a:spcPct val="0"/>
              </a:spcAft>
              <a:defRPr sz="1600">
                <a:solidFill>
                  <a:schemeClr val="tx1"/>
                </a:solidFill>
                <a:latin typeface="Arial" charset="0"/>
              </a:defRPr>
            </a:lvl8pPr>
            <a:lvl9pPr marL="3886200" indent="-228600" eaLnBrk="0" fontAlgn="base" hangingPunct="0">
              <a:spcBef>
                <a:spcPct val="50000"/>
              </a:spcBef>
              <a:spcAft>
                <a:spcPct val="0"/>
              </a:spcAft>
              <a:defRPr sz="1600">
                <a:solidFill>
                  <a:schemeClr val="tx1"/>
                </a:solidFill>
                <a:latin typeface="Arial" charset="0"/>
              </a:defRPr>
            </a:lvl9pPr>
          </a:lstStyle>
          <a:p>
            <a:pPr algn="ctr">
              <a:lnSpc>
                <a:spcPct val="75000"/>
              </a:lnSpc>
              <a:spcBef>
                <a:spcPct val="0"/>
              </a:spcBef>
            </a:pPr>
            <a:r>
              <a:rPr lang="en-US" i="1" noProof="1">
                <a:latin typeface="Calibri" pitchFamily="34" charset="0"/>
              </a:rPr>
              <a:t>UCMs represent visually use cases in terms of causal responsibilities.</a:t>
            </a:r>
          </a:p>
        </p:txBody>
      </p:sp>
      <p:sp>
        <p:nvSpPr>
          <p:cNvPr id="59" name="Text Box 60"/>
          <p:cNvSpPr txBox="1">
            <a:spLocks noChangeArrowheads="1"/>
          </p:cNvSpPr>
          <p:nvPr/>
        </p:nvSpPr>
        <p:spPr bwMode="auto">
          <a:xfrm>
            <a:off x="6500813" y="3773488"/>
            <a:ext cx="2505075" cy="644525"/>
          </a:xfrm>
          <a:prstGeom prst="rect">
            <a:avLst/>
          </a:prstGeom>
          <a:noFill/>
          <a:ln w="9525">
            <a:noFill/>
            <a:miter lim="800000"/>
            <a:headEnd/>
            <a:tailEnd/>
          </a:ln>
          <a:effec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50000"/>
              </a:spcBef>
              <a:spcAft>
                <a:spcPct val="0"/>
              </a:spcAft>
              <a:defRPr sz="1600">
                <a:solidFill>
                  <a:schemeClr val="tx1"/>
                </a:solidFill>
                <a:latin typeface="Arial" charset="0"/>
              </a:defRPr>
            </a:lvl6pPr>
            <a:lvl7pPr marL="2971800" indent="-228600" eaLnBrk="0" fontAlgn="base" hangingPunct="0">
              <a:spcBef>
                <a:spcPct val="50000"/>
              </a:spcBef>
              <a:spcAft>
                <a:spcPct val="0"/>
              </a:spcAft>
              <a:defRPr sz="1600">
                <a:solidFill>
                  <a:schemeClr val="tx1"/>
                </a:solidFill>
                <a:latin typeface="Arial" charset="0"/>
              </a:defRPr>
            </a:lvl7pPr>
            <a:lvl8pPr marL="3429000" indent="-228600" eaLnBrk="0" fontAlgn="base" hangingPunct="0">
              <a:spcBef>
                <a:spcPct val="50000"/>
              </a:spcBef>
              <a:spcAft>
                <a:spcPct val="0"/>
              </a:spcAft>
              <a:defRPr sz="1600">
                <a:solidFill>
                  <a:schemeClr val="tx1"/>
                </a:solidFill>
                <a:latin typeface="Arial" charset="0"/>
              </a:defRPr>
            </a:lvl8pPr>
            <a:lvl9pPr marL="3886200" indent="-228600" eaLnBrk="0" fontAlgn="base" hangingPunct="0">
              <a:spcBef>
                <a:spcPct val="50000"/>
              </a:spcBef>
              <a:spcAft>
                <a:spcPct val="0"/>
              </a:spcAft>
              <a:defRPr sz="1600">
                <a:solidFill>
                  <a:schemeClr val="tx1"/>
                </a:solidFill>
                <a:latin typeface="Arial" charset="0"/>
              </a:defRPr>
            </a:lvl9pPr>
          </a:lstStyle>
          <a:p>
            <a:pPr algn="ctr">
              <a:lnSpc>
                <a:spcPct val="75000"/>
              </a:lnSpc>
              <a:spcBef>
                <a:spcPct val="0"/>
              </a:spcBef>
            </a:pPr>
            <a:r>
              <a:rPr lang="en-US" i="1" noProof="1">
                <a:latin typeface="Calibri" pitchFamily="34" charset="0"/>
              </a:rPr>
              <a:t>UCMs provide a framework for making high level and detailed design decisions.</a:t>
            </a:r>
          </a:p>
        </p:txBody>
      </p:sp>
      <p:sp>
        <p:nvSpPr>
          <p:cNvPr id="60" name="Text Box 61"/>
          <p:cNvSpPr txBox="1">
            <a:spLocks noChangeArrowheads="1"/>
          </p:cNvSpPr>
          <p:nvPr/>
        </p:nvSpPr>
        <p:spPr bwMode="auto">
          <a:xfrm>
            <a:off x="6500813" y="4670425"/>
            <a:ext cx="2505075" cy="633413"/>
          </a:xfrm>
          <a:prstGeom prst="rect">
            <a:avLst/>
          </a:prstGeom>
          <a:noFill/>
          <a:ln w="9525">
            <a:noFill/>
            <a:miter lim="800000"/>
            <a:headEnd/>
            <a:tailEnd/>
          </a:ln>
          <a:effec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50000"/>
              </a:spcBef>
              <a:spcAft>
                <a:spcPct val="0"/>
              </a:spcAft>
              <a:defRPr sz="1600">
                <a:solidFill>
                  <a:schemeClr val="tx1"/>
                </a:solidFill>
                <a:latin typeface="Arial" charset="0"/>
              </a:defRPr>
            </a:lvl6pPr>
            <a:lvl7pPr marL="2971800" indent="-228600" eaLnBrk="0" fontAlgn="base" hangingPunct="0">
              <a:spcBef>
                <a:spcPct val="50000"/>
              </a:spcBef>
              <a:spcAft>
                <a:spcPct val="0"/>
              </a:spcAft>
              <a:defRPr sz="1600">
                <a:solidFill>
                  <a:schemeClr val="tx1"/>
                </a:solidFill>
                <a:latin typeface="Arial" charset="0"/>
              </a:defRPr>
            </a:lvl7pPr>
            <a:lvl8pPr marL="3429000" indent="-228600" eaLnBrk="0" fontAlgn="base" hangingPunct="0">
              <a:spcBef>
                <a:spcPct val="50000"/>
              </a:spcBef>
              <a:spcAft>
                <a:spcPct val="0"/>
              </a:spcAft>
              <a:defRPr sz="1600">
                <a:solidFill>
                  <a:schemeClr val="tx1"/>
                </a:solidFill>
                <a:latin typeface="Arial" charset="0"/>
              </a:defRPr>
            </a:lvl8pPr>
            <a:lvl9pPr marL="3886200" indent="-228600" eaLnBrk="0" fontAlgn="base" hangingPunct="0">
              <a:spcBef>
                <a:spcPct val="50000"/>
              </a:spcBef>
              <a:spcAft>
                <a:spcPct val="0"/>
              </a:spcAft>
              <a:defRPr sz="1600">
                <a:solidFill>
                  <a:schemeClr val="tx1"/>
                </a:solidFill>
                <a:latin typeface="Arial" charset="0"/>
              </a:defRPr>
            </a:lvl9pPr>
          </a:lstStyle>
          <a:p>
            <a:pPr algn="ctr">
              <a:lnSpc>
                <a:spcPct val="75000"/>
              </a:lnSpc>
              <a:spcBef>
                <a:spcPct val="0"/>
              </a:spcBef>
            </a:pPr>
            <a:r>
              <a:rPr lang="en-US" i="1" noProof="1">
                <a:latin typeface="Calibri" pitchFamily="34" charset="0"/>
              </a:rPr>
              <a:t>UCMs visually associate behavior with structure at the system level.</a:t>
            </a:r>
            <a:endParaRPr lang="en-US" noProof="1">
              <a:latin typeface="Calibri" pitchFamily="34" charset="0"/>
            </a:endParaRPr>
          </a:p>
        </p:txBody>
      </p:sp>
      <p:sp>
        <p:nvSpPr>
          <p:cNvPr id="130" name="Text Box 131"/>
          <p:cNvSpPr txBox="1">
            <a:spLocks noChangeArrowheads="1"/>
          </p:cNvSpPr>
          <p:nvPr/>
        </p:nvSpPr>
        <p:spPr bwMode="auto">
          <a:xfrm>
            <a:off x="6500813" y="5556250"/>
            <a:ext cx="2505075" cy="644525"/>
          </a:xfrm>
          <a:prstGeom prst="rect">
            <a:avLst/>
          </a:prstGeom>
          <a:noFill/>
          <a:ln w="9525">
            <a:noFill/>
            <a:miter lim="800000"/>
            <a:headEnd/>
            <a:tailEnd/>
          </a:ln>
          <a:effec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50000"/>
              </a:spcBef>
              <a:spcAft>
                <a:spcPct val="0"/>
              </a:spcAft>
              <a:defRPr sz="1600">
                <a:solidFill>
                  <a:schemeClr val="tx1"/>
                </a:solidFill>
                <a:latin typeface="Arial" charset="0"/>
              </a:defRPr>
            </a:lvl6pPr>
            <a:lvl7pPr marL="2971800" indent="-228600" eaLnBrk="0" fontAlgn="base" hangingPunct="0">
              <a:spcBef>
                <a:spcPct val="50000"/>
              </a:spcBef>
              <a:spcAft>
                <a:spcPct val="0"/>
              </a:spcAft>
              <a:defRPr sz="1600">
                <a:solidFill>
                  <a:schemeClr val="tx1"/>
                </a:solidFill>
                <a:latin typeface="Arial" charset="0"/>
              </a:defRPr>
            </a:lvl7pPr>
            <a:lvl8pPr marL="3429000" indent="-228600" eaLnBrk="0" fontAlgn="base" hangingPunct="0">
              <a:spcBef>
                <a:spcPct val="50000"/>
              </a:spcBef>
              <a:spcAft>
                <a:spcPct val="0"/>
              </a:spcAft>
              <a:defRPr sz="1600">
                <a:solidFill>
                  <a:schemeClr val="tx1"/>
                </a:solidFill>
                <a:latin typeface="Arial" charset="0"/>
              </a:defRPr>
            </a:lvl8pPr>
            <a:lvl9pPr marL="3886200" indent="-228600" eaLnBrk="0" fontAlgn="base" hangingPunct="0">
              <a:spcBef>
                <a:spcPct val="50000"/>
              </a:spcBef>
              <a:spcAft>
                <a:spcPct val="0"/>
              </a:spcAft>
              <a:defRPr sz="1600">
                <a:solidFill>
                  <a:schemeClr val="tx1"/>
                </a:solidFill>
                <a:latin typeface="Arial" charset="0"/>
              </a:defRPr>
            </a:lvl9pPr>
          </a:lstStyle>
          <a:p>
            <a:pPr algn="ctr">
              <a:lnSpc>
                <a:spcPct val="75000"/>
              </a:lnSpc>
              <a:spcBef>
                <a:spcPct val="0"/>
              </a:spcBef>
            </a:pPr>
            <a:r>
              <a:rPr lang="en-US" i="1" noProof="1">
                <a:latin typeface="Calibri" pitchFamily="34" charset="0"/>
              </a:rPr>
              <a:t>UCMs enable functional testing and allow the generation of test purposes.</a:t>
            </a:r>
          </a:p>
        </p:txBody>
      </p:sp>
      <p:grpSp>
        <p:nvGrpSpPr>
          <p:cNvPr id="115720" name="Group 8"/>
          <p:cNvGrpSpPr>
            <a:grpSpLocks/>
          </p:cNvGrpSpPr>
          <p:nvPr/>
        </p:nvGrpSpPr>
        <p:grpSpPr bwMode="auto">
          <a:xfrm>
            <a:off x="214313" y="1357313"/>
            <a:ext cx="6062662" cy="4560887"/>
            <a:chOff x="352" y="1177"/>
            <a:chExt cx="3819" cy="2873"/>
          </a:xfrm>
        </p:grpSpPr>
        <p:sp>
          <p:nvSpPr>
            <p:cNvPr id="115721" name="Rectangle 9"/>
            <p:cNvSpPr>
              <a:spLocks noChangeArrowheads="1"/>
            </p:cNvSpPr>
            <p:nvPr/>
          </p:nvSpPr>
          <p:spPr bwMode="auto">
            <a:xfrm>
              <a:off x="495" y="1317"/>
              <a:ext cx="3673" cy="2732"/>
            </a:xfrm>
            <a:prstGeom prst="rect">
              <a:avLst/>
            </a:prstGeom>
            <a:solidFill>
              <a:srgbClr val="E67F26"/>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5722" name="Freeform 10"/>
            <p:cNvSpPr>
              <a:spLocks/>
            </p:cNvSpPr>
            <p:nvPr/>
          </p:nvSpPr>
          <p:spPr bwMode="auto">
            <a:xfrm rot="5400000" flipV="1">
              <a:off x="4016" y="1206"/>
              <a:ext cx="172" cy="122"/>
            </a:xfrm>
            <a:custGeom>
              <a:avLst/>
              <a:gdLst>
                <a:gd name="T0" fmla="*/ 0 w 172"/>
                <a:gd name="T1" fmla="*/ 0 h 122"/>
                <a:gd name="T2" fmla="*/ 172 w 172"/>
                <a:gd name="T3" fmla="*/ 2 h 122"/>
                <a:gd name="T4" fmla="*/ 170 w 172"/>
                <a:gd name="T5" fmla="*/ 122 h 122"/>
                <a:gd name="T6" fmla="*/ 132 w 172"/>
                <a:gd name="T7" fmla="*/ 120 h 122"/>
                <a:gd name="T8" fmla="*/ 0 w 172"/>
                <a:gd name="T9" fmla="*/ 0 h 122"/>
              </a:gdLst>
              <a:ahLst/>
              <a:cxnLst>
                <a:cxn ang="0">
                  <a:pos x="T0" y="T1"/>
                </a:cxn>
                <a:cxn ang="0">
                  <a:pos x="T2" y="T3"/>
                </a:cxn>
                <a:cxn ang="0">
                  <a:pos x="T4" y="T5"/>
                </a:cxn>
                <a:cxn ang="0">
                  <a:pos x="T6" y="T7"/>
                </a:cxn>
                <a:cxn ang="0">
                  <a:pos x="T8" y="T9"/>
                </a:cxn>
              </a:cxnLst>
              <a:rect l="0" t="0" r="r" b="b"/>
              <a:pathLst>
                <a:path w="172" h="122">
                  <a:moveTo>
                    <a:pt x="0" y="0"/>
                  </a:moveTo>
                  <a:lnTo>
                    <a:pt x="172" y="2"/>
                  </a:lnTo>
                  <a:lnTo>
                    <a:pt x="170" y="122"/>
                  </a:lnTo>
                  <a:lnTo>
                    <a:pt x="132" y="120"/>
                  </a:lnTo>
                  <a:lnTo>
                    <a:pt x="0" y="0"/>
                  </a:lnTo>
                  <a:close/>
                </a:path>
              </a:pathLst>
            </a:custGeom>
            <a:solidFill>
              <a:srgbClr val="E67F2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23" name="Freeform 11"/>
            <p:cNvSpPr>
              <a:spLocks/>
            </p:cNvSpPr>
            <p:nvPr/>
          </p:nvSpPr>
          <p:spPr bwMode="auto">
            <a:xfrm>
              <a:off x="360" y="3920"/>
              <a:ext cx="172" cy="122"/>
            </a:xfrm>
            <a:custGeom>
              <a:avLst/>
              <a:gdLst>
                <a:gd name="T0" fmla="*/ 0 w 172"/>
                <a:gd name="T1" fmla="*/ 0 h 122"/>
                <a:gd name="T2" fmla="*/ 172 w 172"/>
                <a:gd name="T3" fmla="*/ 2 h 122"/>
                <a:gd name="T4" fmla="*/ 170 w 172"/>
                <a:gd name="T5" fmla="*/ 122 h 122"/>
                <a:gd name="T6" fmla="*/ 132 w 172"/>
                <a:gd name="T7" fmla="*/ 120 h 122"/>
                <a:gd name="T8" fmla="*/ 0 w 172"/>
                <a:gd name="T9" fmla="*/ 0 h 122"/>
              </a:gdLst>
              <a:ahLst/>
              <a:cxnLst>
                <a:cxn ang="0">
                  <a:pos x="T0" y="T1"/>
                </a:cxn>
                <a:cxn ang="0">
                  <a:pos x="T2" y="T3"/>
                </a:cxn>
                <a:cxn ang="0">
                  <a:pos x="T4" y="T5"/>
                </a:cxn>
                <a:cxn ang="0">
                  <a:pos x="T6" y="T7"/>
                </a:cxn>
                <a:cxn ang="0">
                  <a:pos x="T8" y="T9"/>
                </a:cxn>
              </a:cxnLst>
              <a:rect l="0" t="0" r="r" b="b"/>
              <a:pathLst>
                <a:path w="172" h="122">
                  <a:moveTo>
                    <a:pt x="0" y="0"/>
                  </a:moveTo>
                  <a:lnTo>
                    <a:pt x="172" y="2"/>
                  </a:lnTo>
                  <a:lnTo>
                    <a:pt x="170" y="122"/>
                  </a:lnTo>
                  <a:lnTo>
                    <a:pt x="132" y="120"/>
                  </a:lnTo>
                  <a:lnTo>
                    <a:pt x="0" y="0"/>
                  </a:lnTo>
                  <a:close/>
                </a:path>
              </a:pathLst>
            </a:custGeom>
            <a:solidFill>
              <a:srgbClr val="E67F2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24" name="Rectangle 12"/>
            <p:cNvSpPr>
              <a:spLocks noChangeArrowheads="1"/>
            </p:cNvSpPr>
            <p:nvPr/>
          </p:nvSpPr>
          <p:spPr bwMode="auto">
            <a:xfrm>
              <a:off x="359" y="1181"/>
              <a:ext cx="3673" cy="2738"/>
            </a:xfrm>
            <a:prstGeom prst="rect">
              <a:avLst/>
            </a:prstGeom>
            <a:solidFill>
              <a:srgbClr val="E67F2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ounded Rectangle 7"/>
            <p:cNvSpPr/>
            <p:nvPr/>
          </p:nvSpPr>
          <p:spPr>
            <a:xfrm>
              <a:off x="2874" y="3150"/>
              <a:ext cx="1090" cy="545"/>
            </a:xfrm>
            <a:prstGeom prst="roundRect">
              <a:avLst/>
            </a:prstGeom>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sp>
        <p:sp>
          <p:nvSpPr>
            <p:cNvPr id="2" name="Rounded Rectangle 7"/>
            <p:cNvSpPr/>
            <p:nvPr/>
          </p:nvSpPr>
          <p:spPr>
            <a:xfrm>
              <a:off x="1634" y="3150"/>
              <a:ext cx="998" cy="545"/>
            </a:xfrm>
            <a:prstGeom prst="roundRect">
              <a:avLst/>
            </a:prstGeom>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sp>
        <p:sp>
          <p:nvSpPr>
            <p:cNvPr id="3" name="Rounded Rectangle 7"/>
            <p:cNvSpPr/>
            <p:nvPr/>
          </p:nvSpPr>
          <p:spPr>
            <a:xfrm>
              <a:off x="412" y="2225"/>
              <a:ext cx="998" cy="545"/>
            </a:xfrm>
            <a:prstGeom prst="roundRect">
              <a:avLst/>
            </a:prstGeom>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sp>
        <p:sp>
          <p:nvSpPr>
            <p:cNvPr id="5" name="Line 5"/>
            <p:cNvSpPr>
              <a:spLocks noChangeShapeType="1"/>
            </p:cNvSpPr>
            <p:nvPr/>
          </p:nvSpPr>
          <p:spPr bwMode="auto">
            <a:xfrm>
              <a:off x="1577" y="1177"/>
              <a:ext cx="122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 name="Arc 6"/>
            <p:cNvSpPr>
              <a:spLocks/>
            </p:cNvSpPr>
            <p:nvPr/>
          </p:nvSpPr>
          <p:spPr bwMode="auto">
            <a:xfrm flipH="1" flipV="1">
              <a:off x="1452" y="1473"/>
              <a:ext cx="132" cy="296"/>
            </a:xfrm>
            <a:custGeom>
              <a:avLst/>
              <a:gdLst>
                <a:gd name="T0" fmla="*/ 6 w 22563"/>
                <a:gd name="T1" fmla="*/ 0 h 43200"/>
                <a:gd name="T2" fmla="*/ 0 w 22563"/>
                <a:gd name="T3" fmla="*/ 296 h 43200"/>
                <a:gd name="T4" fmla="*/ 6 w 22563"/>
                <a:gd name="T5" fmla="*/ 148 h 43200"/>
                <a:gd name="T6" fmla="*/ 0 60000 65536"/>
                <a:gd name="T7" fmla="*/ 0 60000 65536"/>
                <a:gd name="T8" fmla="*/ 0 60000 65536"/>
                <a:gd name="T9" fmla="*/ 0 w 22563"/>
                <a:gd name="T10" fmla="*/ 0 h 43200"/>
                <a:gd name="T11" fmla="*/ 22563 w 22563"/>
                <a:gd name="T12" fmla="*/ 43200 h 43200"/>
              </a:gdLst>
              <a:ahLst/>
              <a:cxnLst>
                <a:cxn ang="T6">
                  <a:pos x="T0" y="T1"/>
                </a:cxn>
                <a:cxn ang="T7">
                  <a:pos x="T2" y="T3"/>
                </a:cxn>
                <a:cxn ang="T8">
                  <a:pos x="T4" y="T5"/>
                </a:cxn>
              </a:cxnLst>
              <a:rect l="T9" t="T10" r="T11" b="T12"/>
              <a:pathLst>
                <a:path w="22563" h="43200" fill="none" extrusionOk="0">
                  <a:moveTo>
                    <a:pt x="962" y="0"/>
                  </a:moveTo>
                  <a:cubicBezTo>
                    <a:pt x="12892" y="0"/>
                    <a:pt x="22563" y="9670"/>
                    <a:pt x="22563" y="21600"/>
                  </a:cubicBezTo>
                  <a:cubicBezTo>
                    <a:pt x="22563" y="33529"/>
                    <a:pt x="12892" y="43200"/>
                    <a:pt x="963" y="43200"/>
                  </a:cubicBezTo>
                  <a:cubicBezTo>
                    <a:pt x="641" y="43200"/>
                    <a:pt x="320" y="43192"/>
                    <a:pt x="0" y="43178"/>
                  </a:cubicBezTo>
                </a:path>
                <a:path w="22563" h="43200" stroke="0" extrusionOk="0">
                  <a:moveTo>
                    <a:pt x="962" y="0"/>
                  </a:moveTo>
                  <a:cubicBezTo>
                    <a:pt x="12892" y="0"/>
                    <a:pt x="22563" y="9670"/>
                    <a:pt x="22563" y="21600"/>
                  </a:cubicBezTo>
                  <a:cubicBezTo>
                    <a:pt x="22563" y="33529"/>
                    <a:pt x="12892" y="43200"/>
                    <a:pt x="963" y="43200"/>
                  </a:cubicBezTo>
                  <a:cubicBezTo>
                    <a:pt x="641" y="43200"/>
                    <a:pt x="320" y="43192"/>
                    <a:pt x="0" y="43178"/>
                  </a:cubicBezTo>
                  <a:lnTo>
                    <a:pt x="963" y="21600"/>
                  </a:lnTo>
                  <a:close/>
                </a:path>
              </a:pathLst>
            </a:custGeom>
            <a:noFill/>
            <a:ln w="19050">
              <a:solidFill>
                <a:srgbClr val="000000"/>
              </a:solidFill>
              <a:round/>
              <a:headEnd/>
              <a:tailEnd/>
            </a:ln>
            <a:extLst>
              <a:ext uri="{909E8E84-426E-40DD-AFC4-6F175D3DCCD1}">
                <a14:hiddenFill xmlns:a14="http://schemas.microsoft.com/office/drawing/2010/main">
                  <a:solidFill>
                    <a:srgbClr val="E67F26"/>
                  </a:solidFill>
                </a14:hiddenFill>
              </a:ext>
            </a:extLst>
          </p:spPr>
          <p:txBody>
            <a:bodyPr rot="10800000" wrap="none" anchor="ctr"/>
            <a:lstStyle/>
            <a:p>
              <a:pPr fontAlgn="auto">
                <a:spcBef>
                  <a:spcPts val="0"/>
                </a:spcBef>
                <a:spcAft>
                  <a:spcPts val="0"/>
                </a:spcAft>
                <a:defRPr/>
              </a:pPr>
              <a:endParaRPr lang="en-US">
                <a:latin typeface="+mj-lt"/>
              </a:endParaRPr>
            </a:p>
          </p:txBody>
        </p:sp>
        <p:sp>
          <p:nvSpPr>
            <p:cNvPr id="7" name="Line 7"/>
            <p:cNvSpPr>
              <a:spLocks noChangeShapeType="1"/>
            </p:cNvSpPr>
            <p:nvPr/>
          </p:nvSpPr>
          <p:spPr bwMode="auto">
            <a:xfrm>
              <a:off x="1579" y="1177"/>
              <a:ext cx="0" cy="2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 name="Line 8"/>
            <p:cNvSpPr>
              <a:spLocks noChangeShapeType="1"/>
            </p:cNvSpPr>
            <p:nvPr/>
          </p:nvSpPr>
          <p:spPr bwMode="auto">
            <a:xfrm>
              <a:off x="1579" y="1769"/>
              <a:ext cx="0" cy="2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Line 9"/>
            <p:cNvSpPr>
              <a:spLocks noChangeShapeType="1"/>
            </p:cNvSpPr>
            <p:nvPr/>
          </p:nvSpPr>
          <p:spPr bwMode="auto">
            <a:xfrm flipV="1">
              <a:off x="1579" y="2070"/>
              <a:ext cx="46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Arc 10"/>
            <p:cNvSpPr>
              <a:spLocks/>
            </p:cNvSpPr>
            <p:nvPr/>
          </p:nvSpPr>
          <p:spPr bwMode="auto">
            <a:xfrm rot="5400000" flipH="1">
              <a:off x="2127" y="1855"/>
              <a:ext cx="132" cy="297"/>
            </a:xfrm>
            <a:custGeom>
              <a:avLst/>
              <a:gdLst>
                <a:gd name="T0" fmla="*/ 6 w 22563"/>
                <a:gd name="T1" fmla="*/ 0 h 43200"/>
                <a:gd name="T2" fmla="*/ 0 w 22563"/>
                <a:gd name="T3" fmla="*/ 297 h 43200"/>
                <a:gd name="T4" fmla="*/ 6 w 22563"/>
                <a:gd name="T5" fmla="*/ 149 h 43200"/>
                <a:gd name="T6" fmla="*/ 0 60000 65536"/>
                <a:gd name="T7" fmla="*/ 0 60000 65536"/>
                <a:gd name="T8" fmla="*/ 0 60000 65536"/>
                <a:gd name="T9" fmla="*/ 0 w 22563"/>
                <a:gd name="T10" fmla="*/ 0 h 43200"/>
                <a:gd name="T11" fmla="*/ 22563 w 22563"/>
                <a:gd name="T12" fmla="*/ 43200 h 43200"/>
              </a:gdLst>
              <a:ahLst/>
              <a:cxnLst>
                <a:cxn ang="T6">
                  <a:pos x="T0" y="T1"/>
                </a:cxn>
                <a:cxn ang="T7">
                  <a:pos x="T2" y="T3"/>
                </a:cxn>
                <a:cxn ang="T8">
                  <a:pos x="T4" y="T5"/>
                </a:cxn>
              </a:cxnLst>
              <a:rect l="T9" t="T10" r="T11" b="T12"/>
              <a:pathLst>
                <a:path w="22563" h="43200" fill="none" extrusionOk="0">
                  <a:moveTo>
                    <a:pt x="962" y="0"/>
                  </a:moveTo>
                  <a:cubicBezTo>
                    <a:pt x="12892" y="0"/>
                    <a:pt x="22563" y="9670"/>
                    <a:pt x="22563" y="21600"/>
                  </a:cubicBezTo>
                  <a:cubicBezTo>
                    <a:pt x="22563" y="33529"/>
                    <a:pt x="12892" y="43200"/>
                    <a:pt x="963" y="43200"/>
                  </a:cubicBezTo>
                  <a:cubicBezTo>
                    <a:pt x="641" y="43200"/>
                    <a:pt x="320" y="43192"/>
                    <a:pt x="0" y="43178"/>
                  </a:cubicBezTo>
                </a:path>
                <a:path w="22563" h="43200" stroke="0" extrusionOk="0">
                  <a:moveTo>
                    <a:pt x="962" y="0"/>
                  </a:moveTo>
                  <a:cubicBezTo>
                    <a:pt x="12892" y="0"/>
                    <a:pt x="22563" y="9670"/>
                    <a:pt x="22563" y="21600"/>
                  </a:cubicBezTo>
                  <a:cubicBezTo>
                    <a:pt x="22563" y="33529"/>
                    <a:pt x="12892" y="43200"/>
                    <a:pt x="963" y="43200"/>
                  </a:cubicBezTo>
                  <a:cubicBezTo>
                    <a:pt x="641" y="43200"/>
                    <a:pt x="320" y="43192"/>
                    <a:pt x="0" y="43178"/>
                  </a:cubicBezTo>
                  <a:lnTo>
                    <a:pt x="963" y="21600"/>
                  </a:lnTo>
                  <a:close/>
                </a:path>
              </a:pathLst>
            </a:custGeom>
            <a:noFill/>
            <a:ln w="19050">
              <a:solidFill>
                <a:srgbClr val="000000"/>
              </a:solidFill>
              <a:round/>
              <a:headEnd/>
              <a:tailEnd/>
            </a:ln>
            <a:extLst>
              <a:ext uri="{909E8E84-426E-40DD-AFC4-6F175D3DCCD1}">
                <a14:hiddenFill xmlns:a14="http://schemas.microsoft.com/office/drawing/2010/main">
                  <a:solidFill>
                    <a:srgbClr val="E67F26"/>
                  </a:solidFill>
                </a14:hiddenFill>
              </a:ext>
            </a:extLst>
          </p:spPr>
          <p:txBody>
            <a:bodyPr rot="10800000" vert="eaVert" wrap="none" anchor="ctr"/>
            <a:lstStyle/>
            <a:p>
              <a:pPr fontAlgn="auto">
                <a:spcBef>
                  <a:spcPts val="0"/>
                </a:spcBef>
                <a:spcAft>
                  <a:spcPts val="0"/>
                </a:spcAft>
                <a:defRPr/>
              </a:pPr>
              <a:endParaRPr lang="en-US">
                <a:latin typeface="+mj-lt"/>
              </a:endParaRPr>
            </a:p>
          </p:txBody>
        </p:sp>
        <p:sp>
          <p:nvSpPr>
            <p:cNvPr id="11" name="Line 11"/>
            <p:cNvSpPr>
              <a:spLocks noChangeShapeType="1"/>
            </p:cNvSpPr>
            <p:nvPr/>
          </p:nvSpPr>
          <p:spPr bwMode="auto">
            <a:xfrm flipV="1">
              <a:off x="2341" y="2070"/>
              <a:ext cx="46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5741" name="Group 13"/>
            <p:cNvGrpSpPr>
              <a:grpSpLocks/>
            </p:cNvGrpSpPr>
            <p:nvPr/>
          </p:nvGrpSpPr>
          <p:grpSpPr bwMode="auto">
            <a:xfrm>
              <a:off x="2674" y="1177"/>
              <a:ext cx="132" cy="888"/>
              <a:chOff x="2378" y="1251"/>
              <a:chExt cx="132" cy="888"/>
            </a:xfrm>
          </p:grpSpPr>
          <p:sp>
            <p:nvSpPr>
              <p:cNvPr id="14" name="Arc 14"/>
              <p:cNvSpPr>
                <a:spLocks/>
              </p:cNvSpPr>
              <p:nvPr/>
            </p:nvSpPr>
            <p:spPr bwMode="auto">
              <a:xfrm flipH="1" flipV="1">
                <a:off x="2378" y="1547"/>
                <a:ext cx="132" cy="296"/>
              </a:xfrm>
              <a:custGeom>
                <a:avLst/>
                <a:gdLst>
                  <a:gd name="T0" fmla="*/ 6 w 22563"/>
                  <a:gd name="T1" fmla="*/ 0 h 43200"/>
                  <a:gd name="T2" fmla="*/ 0 w 22563"/>
                  <a:gd name="T3" fmla="*/ 296 h 43200"/>
                  <a:gd name="T4" fmla="*/ 6 w 22563"/>
                  <a:gd name="T5" fmla="*/ 148 h 43200"/>
                  <a:gd name="T6" fmla="*/ 0 60000 65536"/>
                  <a:gd name="T7" fmla="*/ 0 60000 65536"/>
                  <a:gd name="T8" fmla="*/ 0 60000 65536"/>
                  <a:gd name="T9" fmla="*/ 0 w 22563"/>
                  <a:gd name="T10" fmla="*/ 0 h 43200"/>
                  <a:gd name="T11" fmla="*/ 22563 w 22563"/>
                  <a:gd name="T12" fmla="*/ 43200 h 43200"/>
                </a:gdLst>
                <a:ahLst/>
                <a:cxnLst>
                  <a:cxn ang="T6">
                    <a:pos x="T0" y="T1"/>
                  </a:cxn>
                  <a:cxn ang="T7">
                    <a:pos x="T2" y="T3"/>
                  </a:cxn>
                  <a:cxn ang="T8">
                    <a:pos x="T4" y="T5"/>
                  </a:cxn>
                </a:cxnLst>
                <a:rect l="T9" t="T10" r="T11" b="T12"/>
                <a:pathLst>
                  <a:path w="22563" h="43200" fill="none" extrusionOk="0">
                    <a:moveTo>
                      <a:pt x="962" y="0"/>
                    </a:moveTo>
                    <a:cubicBezTo>
                      <a:pt x="12892" y="0"/>
                      <a:pt x="22563" y="9670"/>
                      <a:pt x="22563" y="21600"/>
                    </a:cubicBezTo>
                    <a:cubicBezTo>
                      <a:pt x="22563" y="33529"/>
                      <a:pt x="12892" y="43200"/>
                      <a:pt x="963" y="43200"/>
                    </a:cubicBezTo>
                    <a:cubicBezTo>
                      <a:pt x="641" y="43200"/>
                      <a:pt x="320" y="43192"/>
                      <a:pt x="0" y="43178"/>
                    </a:cubicBezTo>
                  </a:path>
                  <a:path w="22563" h="43200" stroke="0" extrusionOk="0">
                    <a:moveTo>
                      <a:pt x="962" y="0"/>
                    </a:moveTo>
                    <a:cubicBezTo>
                      <a:pt x="12892" y="0"/>
                      <a:pt x="22563" y="9670"/>
                      <a:pt x="22563" y="21600"/>
                    </a:cubicBezTo>
                    <a:cubicBezTo>
                      <a:pt x="22563" y="33529"/>
                      <a:pt x="12892" y="43200"/>
                      <a:pt x="963" y="43200"/>
                    </a:cubicBezTo>
                    <a:cubicBezTo>
                      <a:pt x="641" y="43200"/>
                      <a:pt x="320" y="43192"/>
                      <a:pt x="0" y="43178"/>
                    </a:cubicBezTo>
                    <a:lnTo>
                      <a:pt x="963" y="2160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pPr fontAlgn="auto">
                  <a:spcBef>
                    <a:spcPts val="0"/>
                  </a:spcBef>
                  <a:spcAft>
                    <a:spcPts val="0"/>
                  </a:spcAft>
                  <a:defRPr/>
                </a:pPr>
                <a:endParaRPr lang="en-US">
                  <a:latin typeface="+mj-lt"/>
                </a:endParaRPr>
              </a:p>
            </p:txBody>
          </p:sp>
          <p:sp>
            <p:nvSpPr>
              <p:cNvPr id="15" name="Line 15"/>
              <p:cNvSpPr>
                <a:spLocks noChangeShapeType="1"/>
              </p:cNvSpPr>
              <p:nvPr/>
            </p:nvSpPr>
            <p:spPr bwMode="auto">
              <a:xfrm>
                <a:off x="2505" y="1251"/>
                <a:ext cx="0" cy="296"/>
              </a:xfrm>
              <a:prstGeom prst="line">
                <a:avLst/>
              </a:prstGeom>
              <a:noFill/>
              <a:ln w="19050">
                <a:solidFill>
                  <a:schemeClr val="tx1"/>
                </a:solidFill>
                <a:round/>
                <a:headEnd/>
                <a:tailEnd/>
              </a:ln>
              <a:effectLst/>
            </p:spPr>
            <p:txBody>
              <a:bodyPr wrap="none" anchor="ctr"/>
              <a:lstStyle/>
              <a:p>
                <a:pPr fontAlgn="auto">
                  <a:spcBef>
                    <a:spcPts val="0"/>
                  </a:spcBef>
                  <a:spcAft>
                    <a:spcPts val="0"/>
                  </a:spcAft>
                  <a:defRPr/>
                </a:pPr>
                <a:endParaRPr lang="en-US">
                  <a:latin typeface="+mj-lt"/>
                </a:endParaRPr>
              </a:p>
            </p:txBody>
          </p:sp>
          <p:sp>
            <p:nvSpPr>
              <p:cNvPr id="16" name="Line 16"/>
              <p:cNvSpPr>
                <a:spLocks noChangeShapeType="1"/>
              </p:cNvSpPr>
              <p:nvPr/>
            </p:nvSpPr>
            <p:spPr bwMode="auto">
              <a:xfrm>
                <a:off x="2505" y="1843"/>
                <a:ext cx="0" cy="296"/>
              </a:xfrm>
              <a:prstGeom prst="line">
                <a:avLst/>
              </a:prstGeom>
              <a:noFill/>
              <a:ln w="19050">
                <a:solidFill>
                  <a:schemeClr val="tx1"/>
                </a:solidFill>
                <a:round/>
                <a:headEnd/>
                <a:tailEnd/>
              </a:ln>
              <a:effectLst/>
            </p:spPr>
            <p:txBody>
              <a:bodyPr wrap="none" anchor="ctr"/>
              <a:lstStyle/>
              <a:p>
                <a:pPr fontAlgn="auto">
                  <a:spcBef>
                    <a:spcPts val="0"/>
                  </a:spcBef>
                  <a:spcAft>
                    <a:spcPts val="0"/>
                  </a:spcAft>
                  <a:defRPr/>
                </a:pPr>
                <a:endParaRPr lang="en-US">
                  <a:latin typeface="+mj-lt"/>
                </a:endParaRPr>
              </a:p>
            </p:txBody>
          </p:sp>
        </p:grpSp>
        <p:grpSp>
          <p:nvGrpSpPr>
            <p:cNvPr id="115745" name="Group 97"/>
            <p:cNvGrpSpPr>
              <a:grpSpLocks/>
            </p:cNvGrpSpPr>
            <p:nvPr/>
          </p:nvGrpSpPr>
          <p:grpSpPr bwMode="auto">
            <a:xfrm>
              <a:off x="2674" y="1177"/>
              <a:ext cx="132" cy="888"/>
              <a:chOff x="2434" y="1251"/>
              <a:chExt cx="132" cy="888"/>
            </a:xfrm>
          </p:grpSpPr>
          <p:sp>
            <p:nvSpPr>
              <p:cNvPr id="107" name="Arc 98"/>
              <p:cNvSpPr>
                <a:spLocks/>
              </p:cNvSpPr>
              <p:nvPr/>
            </p:nvSpPr>
            <p:spPr bwMode="auto">
              <a:xfrm flipH="1" flipV="1">
                <a:off x="2434" y="1547"/>
                <a:ext cx="132" cy="296"/>
              </a:xfrm>
              <a:custGeom>
                <a:avLst/>
                <a:gdLst>
                  <a:gd name="T0" fmla="*/ 6 w 22563"/>
                  <a:gd name="T1" fmla="*/ 0 h 43200"/>
                  <a:gd name="T2" fmla="*/ 0 w 22563"/>
                  <a:gd name="T3" fmla="*/ 296 h 43200"/>
                  <a:gd name="T4" fmla="*/ 6 w 22563"/>
                  <a:gd name="T5" fmla="*/ 148 h 43200"/>
                  <a:gd name="T6" fmla="*/ 0 60000 65536"/>
                  <a:gd name="T7" fmla="*/ 0 60000 65536"/>
                  <a:gd name="T8" fmla="*/ 0 60000 65536"/>
                  <a:gd name="T9" fmla="*/ 0 w 22563"/>
                  <a:gd name="T10" fmla="*/ 0 h 43200"/>
                  <a:gd name="T11" fmla="*/ 22563 w 22563"/>
                  <a:gd name="T12" fmla="*/ 43200 h 43200"/>
                </a:gdLst>
                <a:ahLst/>
                <a:cxnLst>
                  <a:cxn ang="T6">
                    <a:pos x="T0" y="T1"/>
                  </a:cxn>
                  <a:cxn ang="T7">
                    <a:pos x="T2" y="T3"/>
                  </a:cxn>
                  <a:cxn ang="T8">
                    <a:pos x="T4" y="T5"/>
                  </a:cxn>
                </a:cxnLst>
                <a:rect l="T9" t="T10" r="T11" b="T12"/>
                <a:pathLst>
                  <a:path w="22563" h="43200" fill="none" extrusionOk="0">
                    <a:moveTo>
                      <a:pt x="962" y="0"/>
                    </a:moveTo>
                    <a:cubicBezTo>
                      <a:pt x="12892" y="0"/>
                      <a:pt x="22563" y="9670"/>
                      <a:pt x="22563" y="21600"/>
                    </a:cubicBezTo>
                    <a:cubicBezTo>
                      <a:pt x="22563" y="33529"/>
                      <a:pt x="12892" y="43200"/>
                      <a:pt x="963" y="43200"/>
                    </a:cubicBezTo>
                    <a:cubicBezTo>
                      <a:pt x="641" y="43200"/>
                      <a:pt x="320" y="43192"/>
                      <a:pt x="0" y="43178"/>
                    </a:cubicBezTo>
                  </a:path>
                  <a:path w="22563" h="43200" stroke="0" extrusionOk="0">
                    <a:moveTo>
                      <a:pt x="962" y="0"/>
                    </a:moveTo>
                    <a:cubicBezTo>
                      <a:pt x="12892" y="0"/>
                      <a:pt x="22563" y="9670"/>
                      <a:pt x="22563" y="21600"/>
                    </a:cubicBezTo>
                    <a:cubicBezTo>
                      <a:pt x="22563" y="33529"/>
                      <a:pt x="12892" y="43200"/>
                      <a:pt x="963" y="43200"/>
                    </a:cubicBezTo>
                    <a:cubicBezTo>
                      <a:pt x="641" y="43200"/>
                      <a:pt x="320" y="43192"/>
                      <a:pt x="0" y="43178"/>
                    </a:cubicBezTo>
                    <a:lnTo>
                      <a:pt x="963"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pPr fontAlgn="auto">
                  <a:spcBef>
                    <a:spcPts val="0"/>
                  </a:spcBef>
                  <a:spcAft>
                    <a:spcPts val="0"/>
                  </a:spcAft>
                  <a:defRPr/>
                </a:pPr>
                <a:endParaRPr lang="en-US">
                  <a:latin typeface="+mj-lt"/>
                </a:endParaRPr>
              </a:p>
            </p:txBody>
          </p:sp>
          <p:sp>
            <p:nvSpPr>
              <p:cNvPr id="108" name="Line 99"/>
              <p:cNvSpPr>
                <a:spLocks noChangeShapeType="1"/>
              </p:cNvSpPr>
              <p:nvPr/>
            </p:nvSpPr>
            <p:spPr bwMode="auto">
              <a:xfrm>
                <a:off x="2561" y="1251"/>
                <a:ext cx="0" cy="2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 name="Line 100"/>
              <p:cNvSpPr>
                <a:spLocks noChangeShapeType="1"/>
              </p:cNvSpPr>
              <p:nvPr/>
            </p:nvSpPr>
            <p:spPr bwMode="auto">
              <a:xfrm>
                <a:off x="2561" y="1843"/>
                <a:ext cx="0" cy="2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97" name="Line 101"/>
            <p:cNvSpPr>
              <a:spLocks noChangeShapeType="1"/>
            </p:cNvSpPr>
            <p:nvPr/>
          </p:nvSpPr>
          <p:spPr bwMode="auto">
            <a:xfrm>
              <a:off x="4037" y="1177"/>
              <a:ext cx="0" cy="8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 name="Line 102"/>
            <p:cNvSpPr>
              <a:spLocks noChangeShapeType="1"/>
            </p:cNvSpPr>
            <p:nvPr/>
          </p:nvSpPr>
          <p:spPr bwMode="auto">
            <a:xfrm>
              <a:off x="2801" y="1177"/>
              <a:ext cx="123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 name="Line 104"/>
            <p:cNvSpPr>
              <a:spLocks noChangeShapeType="1"/>
            </p:cNvSpPr>
            <p:nvPr/>
          </p:nvSpPr>
          <p:spPr bwMode="auto">
            <a:xfrm flipV="1">
              <a:off x="2799" y="2070"/>
              <a:ext cx="46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 name="Arc 105"/>
            <p:cNvSpPr>
              <a:spLocks/>
            </p:cNvSpPr>
            <p:nvPr/>
          </p:nvSpPr>
          <p:spPr bwMode="auto">
            <a:xfrm rot="5400000" flipH="1">
              <a:off x="3351" y="1854"/>
              <a:ext cx="132" cy="299"/>
            </a:xfrm>
            <a:custGeom>
              <a:avLst/>
              <a:gdLst>
                <a:gd name="T0" fmla="*/ 6 w 22563"/>
                <a:gd name="T1" fmla="*/ 0 h 43200"/>
                <a:gd name="T2" fmla="*/ 0 w 22563"/>
                <a:gd name="T3" fmla="*/ 297 h 43200"/>
                <a:gd name="T4" fmla="*/ 6 w 22563"/>
                <a:gd name="T5" fmla="*/ 149 h 43200"/>
                <a:gd name="T6" fmla="*/ 0 60000 65536"/>
                <a:gd name="T7" fmla="*/ 0 60000 65536"/>
                <a:gd name="T8" fmla="*/ 0 60000 65536"/>
                <a:gd name="T9" fmla="*/ 0 w 22563"/>
                <a:gd name="T10" fmla="*/ 0 h 43200"/>
                <a:gd name="T11" fmla="*/ 22563 w 22563"/>
                <a:gd name="T12" fmla="*/ 43200 h 43200"/>
              </a:gdLst>
              <a:ahLst/>
              <a:cxnLst>
                <a:cxn ang="T6">
                  <a:pos x="T0" y="T1"/>
                </a:cxn>
                <a:cxn ang="T7">
                  <a:pos x="T2" y="T3"/>
                </a:cxn>
                <a:cxn ang="T8">
                  <a:pos x="T4" y="T5"/>
                </a:cxn>
              </a:cxnLst>
              <a:rect l="T9" t="T10" r="T11" b="T12"/>
              <a:pathLst>
                <a:path w="22563" h="43200" fill="none" extrusionOk="0">
                  <a:moveTo>
                    <a:pt x="962" y="0"/>
                  </a:moveTo>
                  <a:cubicBezTo>
                    <a:pt x="12892" y="0"/>
                    <a:pt x="22563" y="9670"/>
                    <a:pt x="22563" y="21600"/>
                  </a:cubicBezTo>
                  <a:cubicBezTo>
                    <a:pt x="22563" y="33529"/>
                    <a:pt x="12892" y="43200"/>
                    <a:pt x="963" y="43200"/>
                  </a:cubicBezTo>
                  <a:cubicBezTo>
                    <a:pt x="641" y="43200"/>
                    <a:pt x="320" y="43192"/>
                    <a:pt x="0" y="43178"/>
                  </a:cubicBezTo>
                </a:path>
                <a:path w="22563" h="43200" stroke="0" extrusionOk="0">
                  <a:moveTo>
                    <a:pt x="962" y="0"/>
                  </a:moveTo>
                  <a:cubicBezTo>
                    <a:pt x="12892" y="0"/>
                    <a:pt x="22563" y="9670"/>
                    <a:pt x="22563" y="21600"/>
                  </a:cubicBezTo>
                  <a:cubicBezTo>
                    <a:pt x="22563" y="33529"/>
                    <a:pt x="12892" y="43200"/>
                    <a:pt x="963" y="43200"/>
                  </a:cubicBezTo>
                  <a:cubicBezTo>
                    <a:pt x="641" y="43200"/>
                    <a:pt x="320" y="43192"/>
                    <a:pt x="0" y="43178"/>
                  </a:cubicBezTo>
                  <a:lnTo>
                    <a:pt x="963" y="21600"/>
                  </a:lnTo>
                  <a:close/>
                </a:path>
              </a:pathLst>
            </a:custGeom>
            <a:noFill/>
            <a:ln w="19050">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rot="10800000" vert="eaVert" wrap="none" anchor="ctr"/>
            <a:lstStyle/>
            <a:p>
              <a:pPr fontAlgn="auto">
                <a:spcBef>
                  <a:spcPts val="0"/>
                </a:spcBef>
                <a:spcAft>
                  <a:spcPts val="0"/>
                </a:spcAft>
                <a:defRPr/>
              </a:pPr>
              <a:endParaRPr lang="en-US">
                <a:latin typeface="+mj-lt"/>
              </a:endParaRPr>
            </a:p>
          </p:txBody>
        </p:sp>
        <p:sp>
          <p:nvSpPr>
            <p:cNvPr id="106" name="Line 106"/>
            <p:cNvSpPr>
              <a:spLocks noChangeShapeType="1"/>
            </p:cNvSpPr>
            <p:nvPr/>
          </p:nvSpPr>
          <p:spPr bwMode="auto">
            <a:xfrm flipV="1">
              <a:off x="3566" y="2070"/>
              <a:ext cx="46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 name="Arc 108"/>
            <p:cNvSpPr>
              <a:spLocks/>
            </p:cNvSpPr>
            <p:nvPr/>
          </p:nvSpPr>
          <p:spPr bwMode="auto">
            <a:xfrm flipH="1" flipV="1">
              <a:off x="2674" y="1473"/>
              <a:ext cx="132" cy="296"/>
            </a:xfrm>
            <a:custGeom>
              <a:avLst/>
              <a:gdLst>
                <a:gd name="T0" fmla="*/ 6 w 22563"/>
                <a:gd name="T1" fmla="*/ 0 h 43200"/>
                <a:gd name="T2" fmla="*/ 0 w 22563"/>
                <a:gd name="T3" fmla="*/ 296 h 43200"/>
                <a:gd name="T4" fmla="*/ 6 w 22563"/>
                <a:gd name="T5" fmla="*/ 148 h 43200"/>
                <a:gd name="T6" fmla="*/ 0 60000 65536"/>
                <a:gd name="T7" fmla="*/ 0 60000 65536"/>
                <a:gd name="T8" fmla="*/ 0 60000 65536"/>
                <a:gd name="T9" fmla="*/ 0 w 22563"/>
                <a:gd name="T10" fmla="*/ 0 h 43200"/>
                <a:gd name="T11" fmla="*/ 22563 w 22563"/>
                <a:gd name="T12" fmla="*/ 43200 h 43200"/>
              </a:gdLst>
              <a:ahLst/>
              <a:cxnLst>
                <a:cxn ang="T6">
                  <a:pos x="T0" y="T1"/>
                </a:cxn>
                <a:cxn ang="T7">
                  <a:pos x="T2" y="T3"/>
                </a:cxn>
                <a:cxn ang="T8">
                  <a:pos x="T4" y="T5"/>
                </a:cxn>
              </a:cxnLst>
              <a:rect l="T9" t="T10" r="T11" b="T12"/>
              <a:pathLst>
                <a:path w="22563" h="43200" fill="none" extrusionOk="0">
                  <a:moveTo>
                    <a:pt x="962" y="0"/>
                  </a:moveTo>
                  <a:cubicBezTo>
                    <a:pt x="12892" y="0"/>
                    <a:pt x="22563" y="9670"/>
                    <a:pt x="22563" y="21600"/>
                  </a:cubicBezTo>
                  <a:cubicBezTo>
                    <a:pt x="22563" y="33529"/>
                    <a:pt x="12892" y="43200"/>
                    <a:pt x="963" y="43200"/>
                  </a:cubicBezTo>
                  <a:cubicBezTo>
                    <a:pt x="641" y="43200"/>
                    <a:pt x="320" y="43192"/>
                    <a:pt x="0" y="43178"/>
                  </a:cubicBezTo>
                </a:path>
                <a:path w="22563" h="43200" stroke="0" extrusionOk="0">
                  <a:moveTo>
                    <a:pt x="962" y="0"/>
                  </a:moveTo>
                  <a:cubicBezTo>
                    <a:pt x="12892" y="0"/>
                    <a:pt x="22563" y="9670"/>
                    <a:pt x="22563" y="21600"/>
                  </a:cubicBezTo>
                  <a:cubicBezTo>
                    <a:pt x="22563" y="33529"/>
                    <a:pt x="12892" y="43200"/>
                    <a:pt x="963" y="43200"/>
                  </a:cubicBezTo>
                  <a:cubicBezTo>
                    <a:pt x="641" y="43200"/>
                    <a:pt x="320" y="43192"/>
                    <a:pt x="0" y="43178"/>
                  </a:cubicBezTo>
                  <a:lnTo>
                    <a:pt x="963" y="21600"/>
                  </a:lnTo>
                  <a:close/>
                </a:path>
              </a:pathLst>
            </a:custGeom>
            <a:noFill/>
            <a:ln w="19050">
              <a:solidFill>
                <a:srgbClr val="000000"/>
              </a:solidFill>
              <a:round/>
              <a:headEnd/>
              <a:tailEnd/>
            </a:ln>
            <a:extLst>
              <a:ext uri="{909E8E84-426E-40DD-AFC4-6F175D3DCCD1}">
                <a14:hiddenFill xmlns:a14="http://schemas.microsoft.com/office/drawing/2010/main">
                  <a:solidFill>
                    <a:srgbClr val="E67F26"/>
                  </a:solidFill>
                </a14:hiddenFill>
              </a:ext>
            </a:extLst>
          </p:spPr>
          <p:txBody>
            <a:bodyPr rot="10800000" wrap="none" anchor="ctr"/>
            <a:lstStyle/>
            <a:p>
              <a:pPr fontAlgn="auto">
                <a:spcBef>
                  <a:spcPts val="0"/>
                </a:spcBef>
                <a:spcAft>
                  <a:spcPts val="0"/>
                </a:spcAft>
                <a:defRPr/>
              </a:pPr>
              <a:endParaRPr lang="en-US">
                <a:latin typeface="+mj-lt"/>
              </a:endParaRPr>
            </a:p>
          </p:txBody>
        </p:sp>
        <p:sp>
          <p:nvSpPr>
            <p:cNvPr id="102" name="Line 109"/>
            <p:cNvSpPr>
              <a:spLocks noChangeShapeType="1"/>
            </p:cNvSpPr>
            <p:nvPr/>
          </p:nvSpPr>
          <p:spPr bwMode="auto">
            <a:xfrm>
              <a:off x="2801" y="1177"/>
              <a:ext cx="0" cy="2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 name="Line 110"/>
            <p:cNvSpPr>
              <a:spLocks noChangeShapeType="1"/>
            </p:cNvSpPr>
            <p:nvPr/>
          </p:nvSpPr>
          <p:spPr bwMode="auto">
            <a:xfrm>
              <a:off x="2801" y="1769"/>
              <a:ext cx="0" cy="2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20"/>
            <p:cNvSpPr>
              <a:spLocks noChangeShapeType="1"/>
            </p:cNvSpPr>
            <p:nvPr/>
          </p:nvSpPr>
          <p:spPr bwMode="auto">
            <a:xfrm>
              <a:off x="353" y="1177"/>
              <a:ext cx="122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21"/>
            <p:cNvSpPr>
              <a:spLocks noChangeShapeType="1"/>
            </p:cNvSpPr>
            <p:nvPr/>
          </p:nvSpPr>
          <p:spPr bwMode="auto">
            <a:xfrm>
              <a:off x="353" y="3921"/>
              <a:ext cx="122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22"/>
            <p:cNvSpPr>
              <a:spLocks noChangeShapeType="1"/>
            </p:cNvSpPr>
            <p:nvPr/>
          </p:nvSpPr>
          <p:spPr bwMode="auto">
            <a:xfrm>
              <a:off x="353" y="1177"/>
              <a:ext cx="0" cy="27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Text Box 23"/>
            <p:cNvSpPr txBox="1">
              <a:spLocks noChangeArrowheads="1"/>
            </p:cNvSpPr>
            <p:nvPr/>
          </p:nvSpPr>
          <p:spPr bwMode="auto">
            <a:xfrm>
              <a:off x="536" y="2279"/>
              <a:ext cx="752" cy="460"/>
            </a:xfrm>
            <a:prstGeom prst="rect">
              <a:avLst/>
            </a:prstGeom>
            <a:noFill/>
            <a:ln w="9525">
              <a:noFill/>
              <a:miter lim="800000"/>
              <a:headEnd/>
              <a:tailEnd/>
            </a:ln>
            <a:effec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50000"/>
                </a:spcBef>
                <a:spcAft>
                  <a:spcPct val="0"/>
                </a:spcAft>
                <a:defRPr sz="1600">
                  <a:solidFill>
                    <a:schemeClr val="tx1"/>
                  </a:solidFill>
                  <a:latin typeface="Arial" charset="0"/>
                </a:defRPr>
              </a:lvl6pPr>
              <a:lvl7pPr marL="2971800" indent="-228600" eaLnBrk="0" fontAlgn="base" hangingPunct="0">
                <a:spcBef>
                  <a:spcPct val="50000"/>
                </a:spcBef>
                <a:spcAft>
                  <a:spcPct val="0"/>
                </a:spcAft>
                <a:defRPr sz="1600">
                  <a:solidFill>
                    <a:schemeClr val="tx1"/>
                  </a:solidFill>
                  <a:latin typeface="Arial" charset="0"/>
                </a:defRPr>
              </a:lvl7pPr>
              <a:lvl8pPr marL="3429000" indent="-228600" eaLnBrk="0" fontAlgn="base" hangingPunct="0">
                <a:spcBef>
                  <a:spcPct val="50000"/>
                </a:spcBef>
                <a:spcAft>
                  <a:spcPct val="0"/>
                </a:spcAft>
                <a:defRPr sz="1600">
                  <a:solidFill>
                    <a:schemeClr val="tx1"/>
                  </a:solidFill>
                  <a:latin typeface="Arial" charset="0"/>
                </a:defRPr>
              </a:lvl8pPr>
              <a:lvl9pPr marL="3886200" indent="-228600" eaLnBrk="0" fontAlgn="base" hangingPunct="0">
                <a:spcBef>
                  <a:spcPct val="50000"/>
                </a:spcBef>
                <a:spcAft>
                  <a:spcPct val="0"/>
                </a:spcAft>
                <a:defRPr sz="1600">
                  <a:solidFill>
                    <a:schemeClr val="tx1"/>
                  </a:solidFill>
                  <a:latin typeface="Arial" charset="0"/>
                </a:defRPr>
              </a:lvl9pPr>
            </a:lstStyle>
            <a:p>
              <a:pPr algn="ctr">
                <a:spcBef>
                  <a:spcPct val="0"/>
                </a:spcBef>
              </a:pPr>
              <a:r>
                <a:rPr lang="en-US" sz="1400" noProof="1">
                  <a:solidFill>
                    <a:srgbClr val="000000"/>
                  </a:solidFill>
                  <a:latin typeface="Calibri" pitchFamily="34" charset="0"/>
                </a:rPr>
                <a:t>Structural </a:t>
              </a:r>
              <a:endParaRPr lang="en-CA" sz="1400">
                <a:solidFill>
                  <a:srgbClr val="000000"/>
                </a:solidFill>
                <a:latin typeface="Calibri" pitchFamily="34" charset="0"/>
              </a:endParaRPr>
            </a:p>
            <a:p>
              <a:pPr algn="ctr">
                <a:spcBef>
                  <a:spcPct val="0"/>
                </a:spcBef>
              </a:pPr>
              <a:r>
                <a:rPr lang="en-CA" sz="1400" noProof="1">
                  <a:solidFill>
                    <a:srgbClr val="000000"/>
                  </a:solidFill>
                  <a:latin typeface="Calibri" pitchFamily="34" charset="0"/>
                </a:rPr>
                <a:t>Diagrams</a:t>
              </a:r>
              <a:r>
                <a:rPr lang="en-CA" sz="1400">
                  <a:solidFill>
                    <a:srgbClr val="000000"/>
                  </a:solidFill>
                  <a:latin typeface="Calibri" pitchFamily="34" charset="0"/>
                </a:rPr>
                <a:t>:</a:t>
              </a:r>
            </a:p>
            <a:p>
              <a:pPr algn="ctr">
                <a:spcBef>
                  <a:spcPct val="0"/>
                </a:spcBef>
              </a:pPr>
              <a:r>
                <a:rPr lang="en-CA" sz="1400">
                  <a:solidFill>
                    <a:srgbClr val="000000"/>
                  </a:solidFill>
                  <a:latin typeface="Calibri" pitchFamily="34" charset="0"/>
                </a:rPr>
                <a:t>SDL (Z.100)</a:t>
              </a:r>
              <a:endParaRPr lang="en-CA" sz="1400" noProof="1">
                <a:solidFill>
                  <a:srgbClr val="000000"/>
                </a:solidFill>
                <a:latin typeface="Calibri" pitchFamily="34" charset="0"/>
              </a:endParaRPr>
            </a:p>
          </p:txBody>
        </p:sp>
        <p:grpSp>
          <p:nvGrpSpPr>
            <p:cNvPr id="115761" name="Group 24"/>
            <p:cNvGrpSpPr>
              <a:grpSpLocks/>
            </p:cNvGrpSpPr>
            <p:nvPr/>
          </p:nvGrpSpPr>
          <p:grpSpPr bwMode="auto">
            <a:xfrm>
              <a:off x="1453" y="2065"/>
              <a:ext cx="132" cy="888"/>
              <a:chOff x="2345" y="2139"/>
              <a:chExt cx="132" cy="888"/>
            </a:xfrm>
          </p:grpSpPr>
          <p:sp>
            <p:nvSpPr>
              <p:cNvPr id="32" name="Arc 25"/>
              <p:cNvSpPr>
                <a:spLocks/>
              </p:cNvSpPr>
              <p:nvPr/>
            </p:nvSpPr>
            <p:spPr bwMode="auto">
              <a:xfrm flipH="1" flipV="1">
                <a:off x="2345" y="2435"/>
                <a:ext cx="132" cy="296"/>
              </a:xfrm>
              <a:custGeom>
                <a:avLst/>
                <a:gdLst>
                  <a:gd name="T0" fmla="*/ 6 w 22563"/>
                  <a:gd name="T1" fmla="*/ 0 h 43200"/>
                  <a:gd name="T2" fmla="*/ 0 w 22563"/>
                  <a:gd name="T3" fmla="*/ 296 h 43200"/>
                  <a:gd name="T4" fmla="*/ 6 w 22563"/>
                  <a:gd name="T5" fmla="*/ 148 h 43200"/>
                  <a:gd name="T6" fmla="*/ 0 60000 65536"/>
                  <a:gd name="T7" fmla="*/ 0 60000 65536"/>
                  <a:gd name="T8" fmla="*/ 0 60000 65536"/>
                  <a:gd name="T9" fmla="*/ 0 w 22563"/>
                  <a:gd name="T10" fmla="*/ 0 h 43200"/>
                  <a:gd name="T11" fmla="*/ 22563 w 22563"/>
                  <a:gd name="T12" fmla="*/ 43200 h 43200"/>
                </a:gdLst>
                <a:ahLst/>
                <a:cxnLst>
                  <a:cxn ang="T6">
                    <a:pos x="T0" y="T1"/>
                  </a:cxn>
                  <a:cxn ang="T7">
                    <a:pos x="T2" y="T3"/>
                  </a:cxn>
                  <a:cxn ang="T8">
                    <a:pos x="T4" y="T5"/>
                  </a:cxn>
                </a:cxnLst>
                <a:rect l="T9" t="T10" r="T11" b="T12"/>
                <a:pathLst>
                  <a:path w="22563" h="43200" fill="none" extrusionOk="0">
                    <a:moveTo>
                      <a:pt x="962" y="0"/>
                    </a:moveTo>
                    <a:cubicBezTo>
                      <a:pt x="12892" y="0"/>
                      <a:pt x="22563" y="9670"/>
                      <a:pt x="22563" y="21600"/>
                    </a:cubicBezTo>
                    <a:cubicBezTo>
                      <a:pt x="22563" y="33529"/>
                      <a:pt x="12892" y="43200"/>
                      <a:pt x="963" y="43200"/>
                    </a:cubicBezTo>
                    <a:cubicBezTo>
                      <a:pt x="641" y="43200"/>
                      <a:pt x="320" y="43192"/>
                      <a:pt x="0" y="43178"/>
                    </a:cubicBezTo>
                  </a:path>
                  <a:path w="22563" h="43200" stroke="0" extrusionOk="0">
                    <a:moveTo>
                      <a:pt x="962" y="0"/>
                    </a:moveTo>
                    <a:cubicBezTo>
                      <a:pt x="12892" y="0"/>
                      <a:pt x="22563" y="9670"/>
                      <a:pt x="22563" y="21600"/>
                    </a:cubicBezTo>
                    <a:cubicBezTo>
                      <a:pt x="22563" y="33529"/>
                      <a:pt x="12892" y="43200"/>
                      <a:pt x="963" y="43200"/>
                    </a:cubicBezTo>
                    <a:cubicBezTo>
                      <a:pt x="641" y="43200"/>
                      <a:pt x="320" y="43192"/>
                      <a:pt x="0" y="43178"/>
                    </a:cubicBezTo>
                    <a:lnTo>
                      <a:pt x="963"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pPr fontAlgn="auto">
                  <a:spcBef>
                    <a:spcPts val="0"/>
                  </a:spcBef>
                  <a:spcAft>
                    <a:spcPts val="0"/>
                  </a:spcAft>
                  <a:defRPr/>
                </a:pPr>
                <a:endParaRPr lang="en-US">
                  <a:latin typeface="+mj-lt"/>
                </a:endParaRPr>
              </a:p>
            </p:txBody>
          </p:sp>
          <p:sp>
            <p:nvSpPr>
              <p:cNvPr id="33" name="Line 26"/>
              <p:cNvSpPr>
                <a:spLocks noChangeShapeType="1"/>
              </p:cNvSpPr>
              <p:nvPr/>
            </p:nvSpPr>
            <p:spPr bwMode="auto">
              <a:xfrm>
                <a:off x="2472" y="2731"/>
                <a:ext cx="0" cy="2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27"/>
              <p:cNvSpPr>
                <a:spLocks noChangeShapeType="1"/>
              </p:cNvSpPr>
              <p:nvPr/>
            </p:nvSpPr>
            <p:spPr bwMode="auto">
              <a:xfrm>
                <a:off x="2472" y="2139"/>
                <a:ext cx="0" cy="2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5765" name="Group 28"/>
            <p:cNvGrpSpPr>
              <a:grpSpLocks/>
            </p:cNvGrpSpPr>
            <p:nvPr/>
          </p:nvGrpSpPr>
          <p:grpSpPr bwMode="auto">
            <a:xfrm>
              <a:off x="1452" y="1177"/>
              <a:ext cx="132" cy="888"/>
              <a:chOff x="2440" y="1347"/>
              <a:chExt cx="132" cy="888"/>
            </a:xfrm>
          </p:grpSpPr>
          <p:sp>
            <p:nvSpPr>
              <p:cNvPr id="29" name="Arc 29"/>
              <p:cNvSpPr>
                <a:spLocks/>
              </p:cNvSpPr>
              <p:nvPr/>
            </p:nvSpPr>
            <p:spPr bwMode="auto">
              <a:xfrm flipH="1" flipV="1">
                <a:off x="2440" y="1643"/>
                <a:ext cx="132" cy="296"/>
              </a:xfrm>
              <a:custGeom>
                <a:avLst/>
                <a:gdLst>
                  <a:gd name="T0" fmla="*/ 6 w 22563"/>
                  <a:gd name="T1" fmla="*/ 0 h 43200"/>
                  <a:gd name="T2" fmla="*/ 0 w 22563"/>
                  <a:gd name="T3" fmla="*/ 296 h 43200"/>
                  <a:gd name="T4" fmla="*/ 6 w 22563"/>
                  <a:gd name="T5" fmla="*/ 148 h 43200"/>
                  <a:gd name="T6" fmla="*/ 0 60000 65536"/>
                  <a:gd name="T7" fmla="*/ 0 60000 65536"/>
                  <a:gd name="T8" fmla="*/ 0 60000 65536"/>
                  <a:gd name="T9" fmla="*/ 0 w 22563"/>
                  <a:gd name="T10" fmla="*/ 0 h 43200"/>
                  <a:gd name="T11" fmla="*/ 22563 w 22563"/>
                  <a:gd name="T12" fmla="*/ 43200 h 43200"/>
                </a:gdLst>
                <a:ahLst/>
                <a:cxnLst>
                  <a:cxn ang="T6">
                    <a:pos x="T0" y="T1"/>
                  </a:cxn>
                  <a:cxn ang="T7">
                    <a:pos x="T2" y="T3"/>
                  </a:cxn>
                  <a:cxn ang="T8">
                    <a:pos x="T4" y="T5"/>
                  </a:cxn>
                </a:cxnLst>
                <a:rect l="T9" t="T10" r="T11" b="T12"/>
                <a:pathLst>
                  <a:path w="22563" h="43200" fill="none" extrusionOk="0">
                    <a:moveTo>
                      <a:pt x="962" y="0"/>
                    </a:moveTo>
                    <a:cubicBezTo>
                      <a:pt x="12892" y="0"/>
                      <a:pt x="22563" y="9670"/>
                      <a:pt x="22563" y="21600"/>
                    </a:cubicBezTo>
                    <a:cubicBezTo>
                      <a:pt x="22563" y="33529"/>
                      <a:pt x="12892" y="43200"/>
                      <a:pt x="963" y="43200"/>
                    </a:cubicBezTo>
                    <a:cubicBezTo>
                      <a:pt x="641" y="43200"/>
                      <a:pt x="320" y="43192"/>
                      <a:pt x="0" y="43178"/>
                    </a:cubicBezTo>
                  </a:path>
                  <a:path w="22563" h="43200" stroke="0" extrusionOk="0">
                    <a:moveTo>
                      <a:pt x="962" y="0"/>
                    </a:moveTo>
                    <a:cubicBezTo>
                      <a:pt x="12892" y="0"/>
                      <a:pt x="22563" y="9670"/>
                      <a:pt x="22563" y="21600"/>
                    </a:cubicBezTo>
                    <a:cubicBezTo>
                      <a:pt x="22563" y="33529"/>
                      <a:pt x="12892" y="43200"/>
                      <a:pt x="963" y="43200"/>
                    </a:cubicBezTo>
                    <a:cubicBezTo>
                      <a:pt x="641" y="43200"/>
                      <a:pt x="320" y="43192"/>
                      <a:pt x="0" y="43178"/>
                    </a:cubicBezTo>
                    <a:lnTo>
                      <a:pt x="963"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pPr fontAlgn="auto">
                  <a:spcBef>
                    <a:spcPts val="0"/>
                  </a:spcBef>
                  <a:spcAft>
                    <a:spcPts val="0"/>
                  </a:spcAft>
                  <a:defRPr/>
                </a:pPr>
                <a:endParaRPr lang="en-US">
                  <a:latin typeface="+mj-lt"/>
                </a:endParaRPr>
              </a:p>
            </p:txBody>
          </p:sp>
          <p:sp>
            <p:nvSpPr>
              <p:cNvPr id="30" name="Line 30"/>
              <p:cNvSpPr>
                <a:spLocks noChangeShapeType="1"/>
              </p:cNvSpPr>
              <p:nvPr/>
            </p:nvSpPr>
            <p:spPr bwMode="auto">
              <a:xfrm>
                <a:off x="2567" y="1347"/>
                <a:ext cx="0" cy="2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31"/>
              <p:cNvSpPr>
                <a:spLocks noChangeShapeType="1"/>
              </p:cNvSpPr>
              <p:nvPr/>
            </p:nvSpPr>
            <p:spPr bwMode="auto">
              <a:xfrm>
                <a:off x="2567" y="1939"/>
                <a:ext cx="0" cy="2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5769" name="Group 32"/>
            <p:cNvGrpSpPr>
              <a:grpSpLocks/>
            </p:cNvGrpSpPr>
            <p:nvPr/>
          </p:nvGrpSpPr>
          <p:grpSpPr bwMode="auto">
            <a:xfrm>
              <a:off x="1452" y="2953"/>
              <a:ext cx="132" cy="962"/>
              <a:chOff x="2440" y="3123"/>
              <a:chExt cx="132" cy="962"/>
            </a:xfrm>
          </p:grpSpPr>
          <p:sp>
            <p:nvSpPr>
              <p:cNvPr id="26" name="Arc 33"/>
              <p:cNvSpPr>
                <a:spLocks/>
              </p:cNvSpPr>
              <p:nvPr/>
            </p:nvSpPr>
            <p:spPr bwMode="auto">
              <a:xfrm flipH="1" flipV="1">
                <a:off x="2440" y="3419"/>
                <a:ext cx="132" cy="296"/>
              </a:xfrm>
              <a:custGeom>
                <a:avLst/>
                <a:gdLst>
                  <a:gd name="T0" fmla="*/ 6 w 22563"/>
                  <a:gd name="T1" fmla="*/ 0 h 43200"/>
                  <a:gd name="T2" fmla="*/ 0 w 22563"/>
                  <a:gd name="T3" fmla="*/ 296 h 43200"/>
                  <a:gd name="T4" fmla="*/ 6 w 22563"/>
                  <a:gd name="T5" fmla="*/ 148 h 43200"/>
                  <a:gd name="T6" fmla="*/ 0 60000 65536"/>
                  <a:gd name="T7" fmla="*/ 0 60000 65536"/>
                  <a:gd name="T8" fmla="*/ 0 60000 65536"/>
                  <a:gd name="T9" fmla="*/ 0 w 22563"/>
                  <a:gd name="T10" fmla="*/ 0 h 43200"/>
                  <a:gd name="T11" fmla="*/ 22563 w 22563"/>
                  <a:gd name="T12" fmla="*/ 43200 h 43200"/>
                </a:gdLst>
                <a:ahLst/>
                <a:cxnLst>
                  <a:cxn ang="T6">
                    <a:pos x="T0" y="T1"/>
                  </a:cxn>
                  <a:cxn ang="T7">
                    <a:pos x="T2" y="T3"/>
                  </a:cxn>
                  <a:cxn ang="T8">
                    <a:pos x="T4" y="T5"/>
                  </a:cxn>
                </a:cxnLst>
                <a:rect l="T9" t="T10" r="T11" b="T12"/>
                <a:pathLst>
                  <a:path w="22563" h="43200" fill="none" extrusionOk="0">
                    <a:moveTo>
                      <a:pt x="962" y="0"/>
                    </a:moveTo>
                    <a:cubicBezTo>
                      <a:pt x="12892" y="0"/>
                      <a:pt x="22563" y="9670"/>
                      <a:pt x="22563" y="21600"/>
                    </a:cubicBezTo>
                    <a:cubicBezTo>
                      <a:pt x="22563" y="33529"/>
                      <a:pt x="12892" y="43200"/>
                      <a:pt x="963" y="43200"/>
                    </a:cubicBezTo>
                    <a:cubicBezTo>
                      <a:pt x="641" y="43200"/>
                      <a:pt x="320" y="43192"/>
                      <a:pt x="0" y="43178"/>
                    </a:cubicBezTo>
                  </a:path>
                  <a:path w="22563" h="43200" stroke="0" extrusionOk="0">
                    <a:moveTo>
                      <a:pt x="962" y="0"/>
                    </a:moveTo>
                    <a:cubicBezTo>
                      <a:pt x="12892" y="0"/>
                      <a:pt x="22563" y="9670"/>
                      <a:pt x="22563" y="21600"/>
                    </a:cubicBezTo>
                    <a:cubicBezTo>
                      <a:pt x="22563" y="33529"/>
                      <a:pt x="12892" y="43200"/>
                      <a:pt x="963" y="43200"/>
                    </a:cubicBezTo>
                    <a:cubicBezTo>
                      <a:pt x="641" y="43200"/>
                      <a:pt x="320" y="43192"/>
                      <a:pt x="0" y="43178"/>
                    </a:cubicBezTo>
                    <a:lnTo>
                      <a:pt x="963"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pPr fontAlgn="auto">
                  <a:spcBef>
                    <a:spcPts val="0"/>
                  </a:spcBef>
                  <a:spcAft>
                    <a:spcPts val="0"/>
                  </a:spcAft>
                  <a:defRPr/>
                </a:pPr>
                <a:endParaRPr lang="en-US">
                  <a:latin typeface="+mj-lt"/>
                </a:endParaRPr>
              </a:p>
            </p:txBody>
          </p:sp>
          <p:sp>
            <p:nvSpPr>
              <p:cNvPr id="27" name="Line 34"/>
              <p:cNvSpPr>
                <a:spLocks noChangeShapeType="1"/>
              </p:cNvSpPr>
              <p:nvPr/>
            </p:nvSpPr>
            <p:spPr bwMode="auto">
              <a:xfrm>
                <a:off x="2567" y="3123"/>
                <a:ext cx="0" cy="2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35"/>
              <p:cNvSpPr>
                <a:spLocks noChangeShapeType="1"/>
              </p:cNvSpPr>
              <p:nvPr/>
            </p:nvSpPr>
            <p:spPr bwMode="auto">
              <a:xfrm>
                <a:off x="2567" y="3715"/>
                <a:ext cx="0" cy="3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3" name="Rounded Rectangle 7"/>
            <p:cNvSpPr/>
            <p:nvPr/>
          </p:nvSpPr>
          <p:spPr>
            <a:xfrm>
              <a:off x="2874" y="1343"/>
              <a:ext cx="1090" cy="545"/>
            </a:xfrm>
            <a:prstGeom prst="roundRect">
              <a:avLst/>
            </a:prstGeom>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sp>
        <p:sp>
          <p:nvSpPr>
            <p:cNvPr id="100" name="Text Box 107"/>
            <p:cNvSpPr txBox="1">
              <a:spLocks noChangeArrowheads="1"/>
            </p:cNvSpPr>
            <p:nvPr/>
          </p:nvSpPr>
          <p:spPr bwMode="auto">
            <a:xfrm>
              <a:off x="2895" y="1384"/>
              <a:ext cx="1030" cy="460"/>
            </a:xfrm>
            <a:prstGeom prst="rect">
              <a:avLst/>
            </a:prstGeom>
            <a:noFill/>
            <a:ln w="9525">
              <a:noFill/>
              <a:miter lim="800000"/>
              <a:headEnd/>
              <a:tailEnd/>
            </a:ln>
            <a:effec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50000"/>
                </a:spcBef>
                <a:spcAft>
                  <a:spcPct val="0"/>
                </a:spcAft>
                <a:defRPr sz="1600">
                  <a:solidFill>
                    <a:schemeClr val="tx1"/>
                  </a:solidFill>
                  <a:latin typeface="Arial" charset="0"/>
                </a:defRPr>
              </a:lvl6pPr>
              <a:lvl7pPr marL="2971800" indent="-228600" eaLnBrk="0" fontAlgn="base" hangingPunct="0">
                <a:spcBef>
                  <a:spcPct val="50000"/>
                </a:spcBef>
                <a:spcAft>
                  <a:spcPct val="0"/>
                </a:spcAft>
                <a:defRPr sz="1600">
                  <a:solidFill>
                    <a:schemeClr val="tx1"/>
                  </a:solidFill>
                  <a:latin typeface="Arial" charset="0"/>
                </a:defRPr>
              </a:lvl7pPr>
              <a:lvl8pPr marL="3429000" indent="-228600" eaLnBrk="0" fontAlgn="base" hangingPunct="0">
                <a:spcBef>
                  <a:spcPct val="50000"/>
                </a:spcBef>
                <a:spcAft>
                  <a:spcPct val="0"/>
                </a:spcAft>
                <a:defRPr sz="1600">
                  <a:solidFill>
                    <a:schemeClr val="tx1"/>
                  </a:solidFill>
                  <a:latin typeface="Arial" charset="0"/>
                </a:defRPr>
              </a:lvl8pPr>
              <a:lvl9pPr marL="3886200" indent="-228600" eaLnBrk="0" fontAlgn="base" hangingPunct="0">
                <a:spcBef>
                  <a:spcPct val="50000"/>
                </a:spcBef>
                <a:spcAft>
                  <a:spcPct val="0"/>
                </a:spcAft>
                <a:defRPr sz="1600">
                  <a:solidFill>
                    <a:schemeClr val="tx1"/>
                  </a:solidFill>
                  <a:latin typeface="Arial" charset="0"/>
                </a:defRPr>
              </a:lvl9pPr>
            </a:lstStyle>
            <a:p>
              <a:pPr algn="ctr">
                <a:spcBef>
                  <a:spcPct val="0"/>
                </a:spcBef>
              </a:pPr>
              <a:r>
                <a:rPr lang="en-CA" sz="1400">
                  <a:solidFill>
                    <a:schemeClr val="bg1"/>
                  </a:solidFill>
                  <a:latin typeface="Calibri" pitchFamily="34" charset="0"/>
                </a:rPr>
                <a:t>Goal-oriented</a:t>
              </a:r>
            </a:p>
            <a:p>
              <a:pPr algn="ctr">
                <a:spcBef>
                  <a:spcPct val="0"/>
                </a:spcBef>
              </a:pPr>
              <a:r>
                <a:rPr lang="en-CA" sz="1400">
                  <a:solidFill>
                    <a:schemeClr val="bg1"/>
                  </a:solidFill>
                  <a:latin typeface="Calibri" pitchFamily="34" charset="0"/>
                </a:rPr>
                <a:t>Requirement</a:t>
              </a:r>
            </a:p>
            <a:p>
              <a:pPr algn="ctr">
                <a:spcBef>
                  <a:spcPct val="0"/>
                </a:spcBef>
              </a:pPr>
              <a:r>
                <a:rPr lang="en-CA" sz="1400">
                  <a:solidFill>
                    <a:schemeClr val="bg1"/>
                  </a:solidFill>
                  <a:latin typeface="Calibri" pitchFamily="34" charset="0"/>
                </a:rPr>
                <a:t>Language (GRL)</a:t>
              </a:r>
              <a:endParaRPr lang="en-CA" sz="1400" noProof="1">
                <a:solidFill>
                  <a:schemeClr val="bg1"/>
                </a:solidFill>
                <a:latin typeface="Calibri" pitchFamily="34" charset="0"/>
              </a:endParaRPr>
            </a:p>
          </p:txBody>
        </p:sp>
        <p:sp>
          <p:nvSpPr>
            <p:cNvPr id="18" name="Rounded Rectangle 7"/>
            <p:cNvSpPr/>
            <p:nvPr/>
          </p:nvSpPr>
          <p:spPr>
            <a:xfrm>
              <a:off x="1634" y="1343"/>
              <a:ext cx="998" cy="545"/>
            </a:xfrm>
            <a:prstGeom prst="roundRect">
              <a:avLst/>
            </a:prstGeom>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sp>
        <p:sp>
          <p:nvSpPr>
            <p:cNvPr id="12" name="Text Box 12"/>
            <p:cNvSpPr txBox="1">
              <a:spLocks noChangeArrowheads="1"/>
            </p:cNvSpPr>
            <p:nvPr/>
          </p:nvSpPr>
          <p:spPr bwMode="auto">
            <a:xfrm>
              <a:off x="1485" y="1384"/>
              <a:ext cx="1269" cy="460"/>
            </a:xfrm>
            <a:prstGeom prst="rect">
              <a:avLst/>
            </a:prstGeom>
            <a:noFill/>
            <a:ln w="9525">
              <a:noFill/>
              <a:miter lim="800000"/>
              <a:headEnd/>
              <a:tailEnd/>
            </a:ln>
            <a:effec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50000"/>
                </a:spcBef>
                <a:spcAft>
                  <a:spcPct val="0"/>
                </a:spcAft>
                <a:defRPr sz="1600">
                  <a:solidFill>
                    <a:schemeClr val="tx1"/>
                  </a:solidFill>
                  <a:latin typeface="Arial" charset="0"/>
                </a:defRPr>
              </a:lvl6pPr>
              <a:lvl7pPr marL="2971800" indent="-228600" eaLnBrk="0" fontAlgn="base" hangingPunct="0">
                <a:spcBef>
                  <a:spcPct val="50000"/>
                </a:spcBef>
                <a:spcAft>
                  <a:spcPct val="0"/>
                </a:spcAft>
                <a:defRPr sz="1600">
                  <a:solidFill>
                    <a:schemeClr val="tx1"/>
                  </a:solidFill>
                  <a:latin typeface="Arial" charset="0"/>
                </a:defRPr>
              </a:lvl7pPr>
              <a:lvl8pPr marL="3429000" indent="-228600" eaLnBrk="0" fontAlgn="base" hangingPunct="0">
                <a:spcBef>
                  <a:spcPct val="50000"/>
                </a:spcBef>
                <a:spcAft>
                  <a:spcPct val="0"/>
                </a:spcAft>
                <a:defRPr sz="1600">
                  <a:solidFill>
                    <a:schemeClr val="tx1"/>
                  </a:solidFill>
                  <a:latin typeface="Arial" charset="0"/>
                </a:defRPr>
              </a:lvl8pPr>
              <a:lvl9pPr marL="3886200" indent="-228600" eaLnBrk="0" fontAlgn="base" hangingPunct="0">
                <a:spcBef>
                  <a:spcPct val="50000"/>
                </a:spcBef>
                <a:spcAft>
                  <a:spcPct val="0"/>
                </a:spcAft>
                <a:defRPr sz="1600">
                  <a:solidFill>
                    <a:schemeClr val="tx1"/>
                  </a:solidFill>
                  <a:latin typeface="Arial" charset="0"/>
                </a:defRPr>
              </a:lvl9pPr>
            </a:lstStyle>
            <a:p>
              <a:pPr algn="ctr">
                <a:spcBef>
                  <a:spcPct val="0"/>
                </a:spcBef>
              </a:pPr>
              <a:r>
                <a:rPr lang="en-CA" sz="1400">
                  <a:solidFill>
                    <a:srgbClr val="000000"/>
                  </a:solidFill>
                  <a:latin typeface="Calibri" pitchFamily="34" charset="0"/>
                </a:rPr>
                <a:t>Informal Require-</a:t>
              </a:r>
              <a:br>
                <a:rPr lang="en-CA" sz="1400">
                  <a:solidFill>
                    <a:srgbClr val="000000"/>
                  </a:solidFill>
                  <a:latin typeface="Calibri" pitchFamily="34" charset="0"/>
                </a:rPr>
              </a:br>
              <a:r>
                <a:rPr lang="en-CA" sz="1400">
                  <a:solidFill>
                    <a:srgbClr val="000000"/>
                  </a:solidFill>
                  <a:latin typeface="Calibri" pitchFamily="34" charset="0"/>
                </a:rPr>
                <a:t>ments, Textual </a:t>
              </a:r>
              <a:r>
                <a:rPr lang="en-CA" sz="1400" noProof="1">
                  <a:solidFill>
                    <a:srgbClr val="000000"/>
                  </a:solidFill>
                  <a:latin typeface="Calibri" pitchFamily="34" charset="0"/>
                </a:rPr>
                <a:t>Use Cases</a:t>
              </a:r>
              <a:r>
                <a:rPr lang="en-CA" sz="1400">
                  <a:solidFill>
                    <a:srgbClr val="000000"/>
                  </a:solidFill>
                  <a:latin typeface="Calibri" pitchFamily="34" charset="0"/>
                </a:rPr>
                <a:t> (</a:t>
              </a:r>
              <a:r>
                <a:rPr lang="en-CA" sz="1400" noProof="1">
                  <a:solidFill>
                    <a:srgbClr val="000000"/>
                  </a:solidFill>
                  <a:latin typeface="Calibri" pitchFamily="34" charset="0"/>
                </a:rPr>
                <a:t>M.3020</a:t>
              </a:r>
              <a:r>
                <a:rPr lang="en-CA" sz="1400">
                  <a:solidFill>
                    <a:srgbClr val="000000"/>
                  </a:solidFill>
                  <a:latin typeface="Calibri" pitchFamily="34" charset="0"/>
                </a:rPr>
                <a:t>)</a:t>
              </a:r>
              <a:endParaRPr lang="en-CA" sz="1400" noProof="1">
                <a:solidFill>
                  <a:srgbClr val="000000"/>
                </a:solidFill>
                <a:latin typeface="Calibri" pitchFamily="34" charset="0"/>
              </a:endParaRPr>
            </a:p>
          </p:txBody>
        </p:sp>
        <p:sp>
          <p:nvSpPr>
            <p:cNvPr id="46" name="Line 47"/>
            <p:cNvSpPr>
              <a:spLocks noChangeShapeType="1"/>
            </p:cNvSpPr>
            <p:nvPr/>
          </p:nvSpPr>
          <p:spPr bwMode="auto">
            <a:xfrm>
              <a:off x="1579" y="3921"/>
              <a:ext cx="122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Arc 48"/>
            <p:cNvSpPr>
              <a:spLocks/>
            </p:cNvSpPr>
            <p:nvPr/>
          </p:nvSpPr>
          <p:spPr bwMode="auto">
            <a:xfrm flipH="1" flipV="1">
              <a:off x="1452" y="3249"/>
              <a:ext cx="132" cy="296"/>
            </a:xfrm>
            <a:custGeom>
              <a:avLst/>
              <a:gdLst>
                <a:gd name="T0" fmla="*/ 6 w 22563"/>
                <a:gd name="T1" fmla="*/ 0 h 43200"/>
                <a:gd name="T2" fmla="*/ 0 w 22563"/>
                <a:gd name="T3" fmla="*/ 296 h 43200"/>
                <a:gd name="T4" fmla="*/ 6 w 22563"/>
                <a:gd name="T5" fmla="*/ 148 h 43200"/>
                <a:gd name="T6" fmla="*/ 0 60000 65536"/>
                <a:gd name="T7" fmla="*/ 0 60000 65536"/>
                <a:gd name="T8" fmla="*/ 0 60000 65536"/>
                <a:gd name="T9" fmla="*/ 0 w 22563"/>
                <a:gd name="T10" fmla="*/ 0 h 43200"/>
                <a:gd name="T11" fmla="*/ 22563 w 22563"/>
                <a:gd name="T12" fmla="*/ 43200 h 43200"/>
              </a:gdLst>
              <a:ahLst/>
              <a:cxnLst>
                <a:cxn ang="T6">
                  <a:pos x="T0" y="T1"/>
                </a:cxn>
                <a:cxn ang="T7">
                  <a:pos x="T2" y="T3"/>
                </a:cxn>
                <a:cxn ang="T8">
                  <a:pos x="T4" y="T5"/>
                </a:cxn>
              </a:cxnLst>
              <a:rect l="T9" t="T10" r="T11" b="T12"/>
              <a:pathLst>
                <a:path w="22563" h="43200" fill="none" extrusionOk="0">
                  <a:moveTo>
                    <a:pt x="962" y="0"/>
                  </a:moveTo>
                  <a:cubicBezTo>
                    <a:pt x="12892" y="0"/>
                    <a:pt x="22563" y="9670"/>
                    <a:pt x="22563" y="21600"/>
                  </a:cubicBezTo>
                  <a:cubicBezTo>
                    <a:pt x="22563" y="33529"/>
                    <a:pt x="12892" y="43200"/>
                    <a:pt x="963" y="43200"/>
                  </a:cubicBezTo>
                  <a:cubicBezTo>
                    <a:pt x="641" y="43200"/>
                    <a:pt x="320" y="43192"/>
                    <a:pt x="0" y="43178"/>
                  </a:cubicBezTo>
                </a:path>
                <a:path w="22563" h="43200" stroke="0" extrusionOk="0">
                  <a:moveTo>
                    <a:pt x="962" y="0"/>
                  </a:moveTo>
                  <a:cubicBezTo>
                    <a:pt x="12892" y="0"/>
                    <a:pt x="22563" y="9670"/>
                    <a:pt x="22563" y="21600"/>
                  </a:cubicBezTo>
                  <a:cubicBezTo>
                    <a:pt x="22563" y="33529"/>
                    <a:pt x="12892" y="43200"/>
                    <a:pt x="963" y="43200"/>
                  </a:cubicBezTo>
                  <a:cubicBezTo>
                    <a:pt x="641" y="43200"/>
                    <a:pt x="320" y="43192"/>
                    <a:pt x="0" y="43178"/>
                  </a:cubicBezTo>
                  <a:lnTo>
                    <a:pt x="963"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pPr fontAlgn="auto">
                <a:spcBef>
                  <a:spcPts val="0"/>
                </a:spcBef>
                <a:spcAft>
                  <a:spcPts val="0"/>
                </a:spcAft>
                <a:defRPr/>
              </a:pPr>
              <a:endParaRPr lang="en-US">
                <a:latin typeface="+mj-lt"/>
              </a:endParaRPr>
            </a:p>
          </p:txBody>
        </p:sp>
        <p:sp>
          <p:nvSpPr>
            <p:cNvPr id="48" name="Line 49"/>
            <p:cNvSpPr>
              <a:spLocks noChangeShapeType="1"/>
            </p:cNvSpPr>
            <p:nvPr/>
          </p:nvSpPr>
          <p:spPr bwMode="auto">
            <a:xfrm>
              <a:off x="1579" y="2953"/>
              <a:ext cx="0" cy="2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 name="Line 50"/>
            <p:cNvSpPr>
              <a:spLocks noChangeShapeType="1"/>
            </p:cNvSpPr>
            <p:nvPr/>
          </p:nvSpPr>
          <p:spPr bwMode="auto">
            <a:xfrm>
              <a:off x="1579" y="3545"/>
              <a:ext cx="0" cy="3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 name="Line 51"/>
            <p:cNvSpPr>
              <a:spLocks noChangeShapeType="1"/>
            </p:cNvSpPr>
            <p:nvPr/>
          </p:nvSpPr>
          <p:spPr bwMode="auto">
            <a:xfrm>
              <a:off x="1579" y="2953"/>
              <a:ext cx="46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 name="Arc 52"/>
            <p:cNvSpPr>
              <a:spLocks/>
            </p:cNvSpPr>
            <p:nvPr/>
          </p:nvSpPr>
          <p:spPr bwMode="auto">
            <a:xfrm rot="-5400000" flipH="1" flipV="1">
              <a:off x="2126" y="2871"/>
              <a:ext cx="132" cy="296"/>
            </a:xfrm>
            <a:custGeom>
              <a:avLst/>
              <a:gdLst>
                <a:gd name="T0" fmla="*/ 6 w 22563"/>
                <a:gd name="T1" fmla="*/ 0 h 43200"/>
                <a:gd name="T2" fmla="*/ 0 w 22563"/>
                <a:gd name="T3" fmla="*/ 296 h 43200"/>
                <a:gd name="T4" fmla="*/ 6 w 22563"/>
                <a:gd name="T5" fmla="*/ 148 h 43200"/>
                <a:gd name="T6" fmla="*/ 0 60000 65536"/>
                <a:gd name="T7" fmla="*/ 0 60000 65536"/>
                <a:gd name="T8" fmla="*/ 0 60000 65536"/>
                <a:gd name="T9" fmla="*/ 0 w 22563"/>
                <a:gd name="T10" fmla="*/ 0 h 43200"/>
                <a:gd name="T11" fmla="*/ 22563 w 22563"/>
                <a:gd name="T12" fmla="*/ 43200 h 43200"/>
              </a:gdLst>
              <a:ahLst/>
              <a:cxnLst>
                <a:cxn ang="T6">
                  <a:pos x="T0" y="T1"/>
                </a:cxn>
                <a:cxn ang="T7">
                  <a:pos x="T2" y="T3"/>
                </a:cxn>
                <a:cxn ang="T8">
                  <a:pos x="T4" y="T5"/>
                </a:cxn>
              </a:cxnLst>
              <a:rect l="T9" t="T10" r="T11" b="T12"/>
              <a:pathLst>
                <a:path w="22563" h="43200" fill="none" extrusionOk="0">
                  <a:moveTo>
                    <a:pt x="962" y="0"/>
                  </a:moveTo>
                  <a:cubicBezTo>
                    <a:pt x="12892" y="0"/>
                    <a:pt x="22563" y="9670"/>
                    <a:pt x="22563" y="21600"/>
                  </a:cubicBezTo>
                  <a:cubicBezTo>
                    <a:pt x="22563" y="33529"/>
                    <a:pt x="12892" y="43200"/>
                    <a:pt x="963" y="43200"/>
                  </a:cubicBezTo>
                  <a:cubicBezTo>
                    <a:pt x="641" y="43200"/>
                    <a:pt x="320" y="43192"/>
                    <a:pt x="0" y="43178"/>
                  </a:cubicBezTo>
                </a:path>
                <a:path w="22563" h="43200" stroke="0" extrusionOk="0">
                  <a:moveTo>
                    <a:pt x="962" y="0"/>
                  </a:moveTo>
                  <a:cubicBezTo>
                    <a:pt x="12892" y="0"/>
                    <a:pt x="22563" y="9670"/>
                    <a:pt x="22563" y="21600"/>
                  </a:cubicBezTo>
                  <a:cubicBezTo>
                    <a:pt x="22563" y="33529"/>
                    <a:pt x="12892" y="43200"/>
                    <a:pt x="963" y="43200"/>
                  </a:cubicBezTo>
                  <a:cubicBezTo>
                    <a:pt x="641" y="43200"/>
                    <a:pt x="320" y="43192"/>
                    <a:pt x="0" y="43178"/>
                  </a:cubicBezTo>
                  <a:lnTo>
                    <a:pt x="963"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p>
              <a:pPr fontAlgn="auto">
                <a:spcBef>
                  <a:spcPts val="0"/>
                </a:spcBef>
                <a:spcAft>
                  <a:spcPts val="0"/>
                </a:spcAft>
                <a:defRPr/>
              </a:pPr>
              <a:endParaRPr lang="en-US">
                <a:latin typeface="+mj-lt"/>
              </a:endParaRPr>
            </a:p>
          </p:txBody>
        </p:sp>
        <p:sp>
          <p:nvSpPr>
            <p:cNvPr id="52" name="Line 53"/>
            <p:cNvSpPr>
              <a:spLocks noChangeShapeType="1"/>
            </p:cNvSpPr>
            <p:nvPr/>
          </p:nvSpPr>
          <p:spPr bwMode="auto">
            <a:xfrm>
              <a:off x="2340" y="2953"/>
              <a:ext cx="46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 name="Text Box 54"/>
            <p:cNvSpPr txBox="1">
              <a:spLocks noChangeArrowheads="1"/>
            </p:cNvSpPr>
            <p:nvPr/>
          </p:nvSpPr>
          <p:spPr bwMode="auto">
            <a:xfrm>
              <a:off x="1747" y="3204"/>
              <a:ext cx="769" cy="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50000"/>
                </a:spcBef>
                <a:spcAft>
                  <a:spcPct val="0"/>
                </a:spcAft>
                <a:defRPr sz="1600">
                  <a:solidFill>
                    <a:schemeClr val="tx1"/>
                  </a:solidFill>
                  <a:latin typeface="Arial" charset="0"/>
                </a:defRPr>
              </a:lvl6pPr>
              <a:lvl7pPr marL="2971800" indent="-228600" eaLnBrk="0" fontAlgn="base" hangingPunct="0">
                <a:spcBef>
                  <a:spcPct val="50000"/>
                </a:spcBef>
                <a:spcAft>
                  <a:spcPct val="0"/>
                </a:spcAft>
                <a:defRPr sz="1600">
                  <a:solidFill>
                    <a:schemeClr val="tx1"/>
                  </a:solidFill>
                  <a:latin typeface="Arial" charset="0"/>
                </a:defRPr>
              </a:lvl7pPr>
              <a:lvl8pPr marL="3429000" indent="-228600" eaLnBrk="0" fontAlgn="base" hangingPunct="0">
                <a:spcBef>
                  <a:spcPct val="50000"/>
                </a:spcBef>
                <a:spcAft>
                  <a:spcPct val="0"/>
                </a:spcAft>
                <a:defRPr sz="1600">
                  <a:solidFill>
                    <a:schemeClr val="tx1"/>
                  </a:solidFill>
                  <a:latin typeface="Arial" charset="0"/>
                </a:defRPr>
              </a:lvl8pPr>
              <a:lvl9pPr marL="3886200" indent="-228600" eaLnBrk="0" fontAlgn="base" hangingPunct="0">
                <a:spcBef>
                  <a:spcPct val="50000"/>
                </a:spcBef>
                <a:spcAft>
                  <a:spcPct val="0"/>
                </a:spcAft>
                <a:defRPr sz="1600">
                  <a:solidFill>
                    <a:schemeClr val="tx1"/>
                  </a:solidFill>
                  <a:latin typeface="Arial" charset="0"/>
                </a:defRPr>
              </a:lvl9pPr>
            </a:lstStyle>
            <a:p>
              <a:pPr algn="ctr">
                <a:spcBef>
                  <a:spcPct val="0"/>
                </a:spcBef>
              </a:pPr>
              <a:r>
                <a:rPr lang="en-US" sz="1400" noProof="1">
                  <a:solidFill>
                    <a:srgbClr val="000000"/>
                  </a:solidFill>
                  <a:latin typeface="Calibri" pitchFamily="34" charset="0"/>
                </a:rPr>
                <a:t>Behavioral</a:t>
              </a:r>
              <a:r>
                <a:rPr lang="en-CA" sz="1400">
                  <a:solidFill>
                    <a:srgbClr val="000000"/>
                  </a:solidFill>
                  <a:latin typeface="Calibri" pitchFamily="34" charset="0"/>
                </a:rPr>
                <a:t> </a:t>
              </a:r>
              <a:r>
                <a:rPr lang="en-CA" sz="1400" noProof="1">
                  <a:solidFill>
                    <a:srgbClr val="000000"/>
                  </a:solidFill>
                  <a:latin typeface="Calibri" pitchFamily="34" charset="0"/>
                </a:rPr>
                <a:t>Dia</a:t>
              </a:r>
              <a:r>
                <a:rPr lang="en-CA" sz="1400">
                  <a:solidFill>
                    <a:srgbClr val="000000"/>
                  </a:solidFill>
                  <a:latin typeface="Calibri" pitchFamily="34" charset="0"/>
                </a:rPr>
                <a:t>-</a:t>
              </a:r>
              <a:r>
                <a:rPr lang="en-CA" sz="1400" noProof="1">
                  <a:solidFill>
                    <a:srgbClr val="000000"/>
                  </a:solidFill>
                  <a:latin typeface="Calibri" pitchFamily="34" charset="0"/>
                </a:rPr>
                <a:t>grams</a:t>
              </a:r>
              <a:r>
                <a:rPr lang="en-CA" sz="1400">
                  <a:solidFill>
                    <a:srgbClr val="000000"/>
                  </a:solidFill>
                  <a:latin typeface="Calibri" pitchFamily="34" charset="0"/>
                </a:rPr>
                <a:t>: SDL, MSC (Z.120)</a:t>
              </a:r>
              <a:endParaRPr lang="en-CA" sz="1400" noProof="1">
                <a:solidFill>
                  <a:srgbClr val="000000"/>
                </a:solidFill>
                <a:latin typeface="Calibri" pitchFamily="34" charset="0"/>
              </a:endParaRPr>
            </a:p>
          </p:txBody>
        </p:sp>
        <p:grpSp>
          <p:nvGrpSpPr>
            <p:cNvPr id="115789" name="Group 55"/>
            <p:cNvGrpSpPr>
              <a:grpSpLocks/>
            </p:cNvGrpSpPr>
            <p:nvPr/>
          </p:nvGrpSpPr>
          <p:grpSpPr bwMode="auto">
            <a:xfrm>
              <a:off x="2683" y="2953"/>
              <a:ext cx="132" cy="962"/>
              <a:chOff x="2854" y="3123"/>
              <a:chExt cx="132" cy="962"/>
            </a:xfrm>
          </p:grpSpPr>
          <p:sp>
            <p:nvSpPr>
              <p:cNvPr id="55" name="Arc 56"/>
              <p:cNvSpPr>
                <a:spLocks/>
              </p:cNvSpPr>
              <p:nvPr/>
            </p:nvSpPr>
            <p:spPr bwMode="auto">
              <a:xfrm flipH="1" flipV="1">
                <a:off x="2854" y="3419"/>
                <a:ext cx="132" cy="296"/>
              </a:xfrm>
              <a:custGeom>
                <a:avLst/>
                <a:gdLst>
                  <a:gd name="T0" fmla="*/ 6 w 22563"/>
                  <a:gd name="T1" fmla="*/ 0 h 43200"/>
                  <a:gd name="T2" fmla="*/ 0 w 22563"/>
                  <a:gd name="T3" fmla="*/ 296 h 43200"/>
                  <a:gd name="T4" fmla="*/ 6 w 22563"/>
                  <a:gd name="T5" fmla="*/ 148 h 43200"/>
                  <a:gd name="T6" fmla="*/ 0 60000 65536"/>
                  <a:gd name="T7" fmla="*/ 0 60000 65536"/>
                  <a:gd name="T8" fmla="*/ 0 60000 65536"/>
                  <a:gd name="T9" fmla="*/ 0 w 22563"/>
                  <a:gd name="T10" fmla="*/ 0 h 43200"/>
                  <a:gd name="T11" fmla="*/ 22563 w 22563"/>
                  <a:gd name="T12" fmla="*/ 43200 h 43200"/>
                </a:gdLst>
                <a:ahLst/>
                <a:cxnLst>
                  <a:cxn ang="T6">
                    <a:pos x="T0" y="T1"/>
                  </a:cxn>
                  <a:cxn ang="T7">
                    <a:pos x="T2" y="T3"/>
                  </a:cxn>
                  <a:cxn ang="T8">
                    <a:pos x="T4" y="T5"/>
                  </a:cxn>
                </a:cxnLst>
                <a:rect l="T9" t="T10" r="T11" b="T12"/>
                <a:pathLst>
                  <a:path w="22563" h="43200" fill="none" extrusionOk="0">
                    <a:moveTo>
                      <a:pt x="962" y="0"/>
                    </a:moveTo>
                    <a:cubicBezTo>
                      <a:pt x="12892" y="0"/>
                      <a:pt x="22563" y="9670"/>
                      <a:pt x="22563" y="21600"/>
                    </a:cubicBezTo>
                    <a:cubicBezTo>
                      <a:pt x="22563" y="33529"/>
                      <a:pt x="12892" y="43200"/>
                      <a:pt x="963" y="43200"/>
                    </a:cubicBezTo>
                    <a:cubicBezTo>
                      <a:pt x="641" y="43200"/>
                      <a:pt x="320" y="43192"/>
                      <a:pt x="0" y="43178"/>
                    </a:cubicBezTo>
                  </a:path>
                  <a:path w="22563" h="43200" stroke="0" extrusionOk="0">
                    <a:moveTo>
                      <a:pt x="962" y="0"/>
                    </a:moveTo>
                    <a:cubicBezTo>
                      <a:pt x="12892" y="0"/>
                      <a:pt x="22563" y="9670"/>
                      <a:pt x="22563" y="21600"/>
                    </a:cubicBezTo>
                    <a:cubicBezTo>
                      <a:pt x="22563" y="33529"/>
                      <a:pt x="12892" y="43200"/>
                      <a:pt x="963" y="43200"/>
                    </a:cubicBezTo>
                    <a:cubicBezTo>
                      <a:pt x="641" y="43200"/>
                      <a:pt x="320" y="43192"/>
                      <a:pt x="0" y="43178"/>
                    </a:cubicBezTo>
                    <a:lnTo>
                      <a:pt x="963"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pPr fontAlgn="auto">
                  <a:spcBef>
                    <a:spcPts val="0"/>
                  </a:spcBef>
                  <a:spcAft>
                    <a:spcPts val="0"/>
                  </a:spcAft>
                  <a:defRPr/>
                </a:pPr>
                <a:endParaRPr lang="en-US">
                  <a:latin typeface="+mj-lt"/>
                </a:endParaRPr>
              </a:p>
            </p:txBody>
          </p:sp>
          <p:sp>
            <p:nvSpPr>
              <p:cNvPr id="56" name="Line 57"/>
              <p:cNvSpPr>
                <a:spLocks noChangeShapeType="1"/>
              </p:cNvSpPr>
              <p:nvPr/>
            </p:nvSpPr>
            <p:spPr bwMode="auto">
              <a:xfrm>
                <a:off x="2981" y="3123"/>
                <a:ext cx="0" cy="2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 name="Line 58"/>
              <p:cNvSpPr>
                <a:spLocks noChangeShapeType="1"/>
              </p:cNvSpPr>
              <p:nvPr/>
            </p:nvSpPr>
            <p:spPr bwMode="auto">
              <a:xfrm>
                <a:off x="2981" y="3715"/>
                <a:ext cx="0" cy="3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6" name="Line 37"/>
            <p:cNvSpPr>
              <a:spLocks noChangeShapeType="1"/>
            </p:cNvSpPr>
            <p:nvPr/>
          </p:nvSpPr>
          <p:spPr bwMode="auto">
            <a:xfrm>
              <a:off x="4037" y="2953"/>
              <a:ext cx="0" cy="9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38"/>
            <p:cNvSpPr>
              <a:spLocks noChangeShapeType="1"/>
            </p:cNvSpPr>
            <p:nvPr/>
          </p:nvSpPr>
          <p:spPr bwMode="auto">
            <a:xfrm>
              <a:off x="2810" y="3921"/>
              <a:ext cx="122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 name="Arc 39"/>
            <p:cNvSpPr>
              <a:spLocks/>
            </p:cNvSpPr>
            <p:nvPr/>
          </p:nvSpPr>
          <p:spPr bwMode="auto">
            <a:xfrm flipH="1" flipV="1">
              <a:off x="2683" y="3249"/>
              <a:ext cx="132" cy="296"/>
            </a:xfrm>
            <a:custGeom>
              <a:avLst/>
              <a:gdLst>
                <a:gd name="T0" fmla="*/ 6 w 22563"/>
                <a:gd name="T1" fmla="*/ 0 h 43200"/>
                <a:gd name="T2" fmla="*/ 0 w 22563"/>
                <a:gd name="T3" fmla="*/ 296 h 43200"/>
                <a:gd name="T4" fmla="*/ 6 w 22563"/>
                <a:gd name="T5" fmla="*/ 148 h 43200"/>
                <a:gd name="T6" fmla="*/ 0 60000 65536"/>
                <a:gd name="T7" fmla="*/ 0 60000 65536"/>
                <a:gd name="T8" fmla="*/ 0 60000 65536"/>
                <a:gd name="T9" fmla="*/ 0 w 22563"/>
                <a:gd name="T10" fmla="*/ 0 h 43200"/>
                <a:gd name="T11" fmla="*/ 22563 w 22563"/>
                <a:gd name="T12" fmla="*/ 43200 h 43200"/>
              </a:gdLst>
              <a:ahLst/>
              <a:cxnLst>
                <a:cxn ang="T6">
                  <a:pos x="T0" y="T1"/>
                </a:cxn>
                <a:cxn ang="T7">
                  <a:pos x="T2" y="T3"/>
                </a:cxn>
                <a:cxn ang="T8">
                  <a:pos x="T4" y="T5"/>
                </a:cxn>
              </a:cxnLst>
              <a:rect l="T9" t="T10" r="T11" b="T12"/>
              <a:pathLst>
                <a:path w="22563" h="43200" fill="none" extrusionOk="0">
                  <a:moveTo>
                    <a:pt x="962" y="0"/>
                  </a:moveTo>
                  <a:cubicBezTo>
                    <a:pt x="12892" y="0"/>
                    <a:pt x="22563" y="9670"/>
                    <a:pt x="22563" y="21600"/>
                  </a:cubicBezTo>
                  <a:cubicBezTo>
                    <a:pt x="22563" y="33529"/>
                    <a:pt x="12892" y="43200"/>
                    <a:pt x="963" y="43200"/>
                  </a:cubicBezTo>
                  <a:cubicBezTo>
                    <a:pt x="641" y="43200"/>
                    <a:pt x="320" y="43192"/>
                    <a:pt x="0" y="43178"/>
                  </a:cubicBezTo>
                </a:path>
                <a:path w="22563" h="43200" stroke="0" extrusionOk="0">
                  <a:moveTo>
                    <a:pt x="962" y="0"/>
                  </a:moveTo>
                  <a:cubicBezTo>
                    <a:pt x="12892" y="0"/>
                    <a:pt x="22563" y="9670"/>
                    <a:pt x="22563" y="21600"/>
                  </a:cubicBezTo>
                  <a:cubicBezTo>
                    <a:pt x="22563" y="33529"/>
                    <a:pt x="12892" y="43200"/>
                    <a:pt x="963" y="43200"/>
                  </a:cubicBezTo>
                  <a:cubicBezTo>
                    <a:pt x="641" y="43200"/>
                    <a:pt x="320" y="43192"/>
                    <a:pt x="0" y="43178"/>
                  </a:cubicBezTo>
                  <a:lnTo>
                    <a:pt x="963"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pPr>
                <a:spcBef>
                  <a:spcPct val="0"/>
                </a:spcBef>
              </a:pPr>
              <a:endParaRPr lang="en-US" noProof="1">
                <a:solidFill>
                  <a:srgbClr val="000000"/>
                </a:solidFill>
                <a:latin typeface="Calibri" pitchFamily="34" charset="0"/>
              </a:endParaRPr>
            </a:p>
          </p:txBody>
        </p:sp>
        <p:sp>
          <p:nvSpPr>
            <p:cNvPr id="39" name="Line 40"/>
            <p:cNvSpPr>
              <a:spLocks noChangeShapeType="1"/>
            </p:cNvSpPr>
            <p:nvPr/>
          </p:nvSpPr>
          <p:spPr bwMode="auto">
            <a:xfrm>
              <a:off x="2810" y="2953"/>
              <a:ext cx="0" cy="2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 name="Line 41"/>
            <p:cNvSpPr>
              <a:spLocks noChangeShapeType="1"/>
            </p:cNvSpPr>
            <p:nvPr/>
          </p:nvSpPr>
          <p:spPr bwMode="auto">
            <a:xfrm>
              <a:off x="2810" y="3545"/>
              <a:ext cx="0" cy="3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Line 42"/>
            <p:cNvSpPr>
              <a:spLocks noChangeShapeType="1"/>
            </p:cNvSpPr>
            <p:nvPr/>
          </p:nvSpPr>
          <p:spPr bwMode="auto">
            <a:xfrm>
              <a:off x="2810" y="2953"/>
              <a:ext cx="46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 name="Arc 43"/>
            <p:cNvSpPr>
              <a:spLocks/>
            </p:cNvSpPr>
            <p:nvPr/>
          </p:nvSpPr>
          <p:spPr bwMode="auto">
            <a:xfrm rot="-5400000" flipH="1" flipV="1">
              <a:off x="3357" y="2871"/>
              <a:ext cx="132" cy="296"/>
            </a:xfrm>
            <a:custGeom>
              <a:avLst/>
              <a:gdLst>
                <a:gd name="T0" fmla="*/ 6 w 22563"/>
                <a:gd name="T1" fmla="*/ 0 h 43200"/>
                <a:gd name="T2" fmla="*/ 0 w 22563"/>
                <a:gd name="T3" fmla="*/ 296 h 43200"/>
                <a:gd name="T4" fmla="*/ 6 w 22563"/>
                <a:gd name="T5" fmla="*/ 148 h 43200"/>
                <a:gd name="T6" fmla="*/ 0 60000 65536"/>
                <a:gd name="T7" fmla="*/ 0 60000 65536"/>
                <a:gd name="T8" fmla="*/ 0 60000 65536"/>
                <a:gd name="T9" fmla="*/ 0 w 22563"/>
                <a:gd name="T10" fmla="*/ 0 h 43200"/>
                <a:gd name="T11" fmla="*/ 22563 w 22563"/>
                <a:gd name="T12" fmla="*/ 43200 h 43200"/>
              </a:gdLst>
              <a:ahLst/>
              <a:cxnLst>
                <a:cxn ang="T6">
                  <a:pos x="T0" y="T1"/>
                </a:cxn>
                <a:cxn ang="T7">
                  <a:pos x="T2" y="T3"/>
                </a:cxn>
                <a:cxn ang="T8">
                  <a:pos x="T4" y="T5"/>
                </a:cxn>
              </a:cxnLst>
              <a:rect l="T9" t="T10" r="T11" b="T12"/>
              <a:pathLst>
                <a:path w="22563" h="43200" fill="none" extrusionOk="0">
                  <a:moveTo>
                    <a:pt x="962" y="0"/>
                  </a:moveTo>
                  <a:cubicBezTo>
                    <a:pt x="12892" y="0"/>
                    <a:pt x="22563" y="9670"/>
                    <a:pt x="22563" y="21600"/>
                  </a:cubicBezTo>
                  <a:cubicBezTo>
                    <a:pt x="22563" y="33529"/>
                    <a:pt x="12892" y="43200"/>
                    <a:pt x="963" y="43200"/>
                  </a:cubicBezTo>
                  <a:cubicBezTo>
                    <a:pt x="641" y="43200"/>
                    <a:pt x="320" y="43192"/>
                    <a:pt x="0" y="43178"/>
                  </a:cubicBezTo>
                </a:path>
                <a:path w="22563" h="43200" stroke="0" extrusionOk="0">
                  <a:moveTo>
                    <a:pt x="962" y="0"/>
                  </a:moveTo>
                  <a:cubicBezTo>
                    <a:pt x="12892" y="0"/>
                    <a:pt x="22563" y="9670"/>
                    <a:pt x="22563" y="21600"/>
                  </a:cubicBezTo>
                  <a:cubicBezTo>
                    <a:pt x="22563" y="33529"/>
                    <a:pt x="12892" y="43200"/>
                    <a:pt x="963" y="43200"/>
                  </a:cubicBezTo>
                  <a:cubicBezTo>
                    <a:pt x="641" y="43200"/>
                    <a:pt x="320" y="43192"/>
                    <a:pt x="0" y="43178"/>
                  </a:cubicBezTo>
                  <a:lnTo>
                    <a:pt x="963"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p>
              <a:pPr>
                <a:spcBef>
                  <a:spcPct val="0"/>
                </a:spcBef>
              </a:pPr>
              <a:endParaRPr lang="en-US" noProof="1">
                <a:solidFill>
                  <a:srgbClr val="000000"/>
                </a:solidFill>
                <a:latin typeface="Calibri" pitchFamily="34" charset="0"/>
              </a:endParaRPr>
            </a:p>
          </p:txBody>
        </p:sp>
        <p:sp>
          <p:nvSpPr>
            <p:cNvPr id="43" name="Line 44"/>
            <p:cNvSpPr>
              <a:spLocks noChangeShapeType="1"/>
            </p:cNvSpPr>
            <p:nvPr/>
          </p:nvSpPr>
          <p:spPr bwMode="auto">
            <a:xfrm>
              <a:off x="3571" y="2953"/>
              <a:ext cx="46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Text Box 45"/>
            <p:cNvSpPr txBox="1">
              <a:spLocks noChangeArrowheads="1"/>
            </p:cNvSpPr>
            <p:nvPr/>
          </p:nvSpPr>
          <p:spPr bwMode="auto">
            <a:xfrm>
              <a:off x="3005" y="3204"/>
              <a:ext cx="826" cy="460"/>
            </a:xfrm>
            <a:prstGeom prst="rect">
              <a:avLst/>
            </a:prstGeom>
            <a:noFill/>
            <a:ln w="9525">
              <a:noFill/>
              <a:miter lim="800000"/>
              <a:headEnd/>
              <a:tailEnd/>
            </a:ln>
            <a:effec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50000"/>
                </a:spcBef>
                <a:spcAft>
                  <a:spcPct val="0"/>
                </a:spcAft>
                <a:defRPr sz="1600">
                  <a:solidFill>
                    <a:schemeClr val="tx1"/>
                  </a:solidFill>
                  <a:latin typeface="Arial" charset="0"/>
                </a:defRPr>
              </a:lvl6pPr>
              <a:lvl7pPr marL="2971800" indent="-228600" eaLnBrk="0" fontAlgn="base" hangingPunct="0">
                <a:spcBef>
                  <a:spcPct val="50000"/>
                </a:spcBef>
                <a:spcAft>
                  <a:spcPct val="0"/>
                </a:spcAft>
                <a:defRPr sz="1600">
                  <a:solidFill>
                    <a:schemeClr val="tx1"/>
                  </a:solidFill>
                  <a:latin typeface="Arial" charset="0"/>
                </a:defRPr>
              </a:lvl7pPr>
              <a:lvl8pPr marL="3429000" indent="-228600" eaLnBrk="0" fontAlgn="base" hangingPunct="0">
                <a:spcBef>
                  <a:spcPct val="50000"/>
                </a:spcBef>
                <a:spcAft>
                  <a:spcPct val="0"/>
                </a:spcAft>
                <a:defRPr sz="1600">
                  <a:solidFill>
                    <a:schemeClr val="tx1"/>
                  </a:solidFill>
                  <a:latin typeface="Arial" charset="0"/>
                </a:defRPr>
              </a:lvl8pPr>
              <a:lvl9pPr marL="3886200" indent="-228600" eaLnBrk="0" fontAlgn="base" hangingPunct="0">
                <a:spcBef>
                  <a:spcPct val="50000"/>
                </a:spcBef>
                <a:spcAft>
                  <a:spcPct val="0"/>
                </a:spcAft>
                <a:defRPr sz="1600">
                  <a:solidFill>
                    <a:schemeClr val="tx1"/>
                  </a:solidFill>
                  <a:latin typeface="Arial" charset="0"/>
                </a:defRPr>
              </a:lvl9pPr>
            </a:lstStyle>
            <a:p>
              <a:pPr algn="ctr">
                <a:spcBef>
                  <a:spcPct val="0"/>
                </a:spcBef>
              </a:pPr>
              <a:r>
                <a:rPr lang="en-US" sz="1400" noProof="1">
                  <a:solidFill>
                    <a:srgbClr val="000000"/>
                  </a:solidFill>
                  <a:latin typeface="Calibri" pitchFamily="34" charset="0"/>
                </a:rPr>
                <a:t>Testing </a:t>
              </a:r>
              <a:endParaRPr lang="en-CA" sz="1400">
                <a:solidFill>
                  <a:srgbClr val="000000"/>
                </a:solidFill>
                <a:latin typeface="Calibri" pitchFamily="34" charset="0"/>
              </a:endParaRPr>
            </a:p>
            <a:p>
              <a:pPr algn="ctr">
                <a:spcBef>
                  <a:spcPct val="0"/>
                </a:spcBef>
              </a:pPr>
              <a:r>
                <a:rPr lang="en-CA" sz="1400" noProof="1">
                  <a:solidFill>
                    <a:srgbClr val="000000"/>
                  </a:solidFill>
                  <a:latin typeface="Calibri" pitchFamily="34" charset="0"/>
                </a:rPr>
                <a:t>Language</a:t>
              </a:r>
              <a:r>
                <a:rPr lang="en-CA" sz="1400">
                  <a:solidFill>
                    <a:srgbClr val="000000"/>
                  </a:solidFill>
                  <a:latin typeface="Calibri" pitchFamily="34" charset="0"/>
                </a:rPr>
                <a:t>:</a:t>
              </a:r>
            </a:p>
            <a:p>
              <a:pPr algn="ctr">
                <a:spcBef>
                  <a:spcPct val="0"/>
                </a:spcBef>
              </a:pPr>
              <a:r>
                <a:rPr lang="en-CA" sz="1400">
                  <a:solidFill>
                    <a:srgbClr val="000000"/>
                  </a:solidFill>
                  <a:latin typeface="Calibri" pitchFamily="34" charset="0"/>
                </a:rPr>
                <a:t>TTCN (Z.140)</a:t>
              </a:r>
              <a:endParaRPr lang="en-CA" sz="1400" noProof="1">
                <a:solidFill>
                  <a:srgbClr val="000000"/>
                </a:solidFill>
                <a:latin typeface="Calibri" pitchFamily="34" charset="0"/>
              </a:endParaRPr>
            </a:p>
          </p:txBody>
        </p:sp>
        <p:sp>
          <p:nvSpPr>
            <p:cNvPr id="112" name="Line 116"/>
            <p:cNvSpPr>
              <a:spLocks noChangeShapeType="1"/>
            </p:cNvSpPr>
            <p:nvPr/>
          </p:nvSpPr>
          <p:spPr bwMode="auto">
            <a:xfrm>
              <a:off x="4037" y="2065"/>
              <a:ext cx="0" cy="8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Rounded Rectangle 7"/>
            <p:cNvSpPr/>
            <p:nvPr/>
          </p:nvSpPr>
          <p:spPr>
            <a:xfrm>
              <a:off x="2207" y="2225"/>
              <a:ext cx="1090" cy="545"/>
            </a:xfrm>
            <a:prstGeom prst="roundRect">
              <a:avLst/>
            </a:prstGeom>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sp>
        <p:sp>
          <p:nvSpPr>
            <p:cNvPr id="123" name="Text Box 130"/>
            <p:cNvSpPr txBox="1">
              <a:spLocks noChangeArrowheads="1"/>
            </p:cNvSpPr>
            <p:nvPr/>
          </p:nvSpPr>
          <p:spPr bwMode="auto">
            <a:xfrm>
              <a:off x="2192" y="2346"/>
              <a:ext cx="1103" cy="326"/>
            </a:xfrm>
            <a:prstGeom prst="rect">
              <a:avLst/>
            </a:prstGeom>
            <a:noFill/>
            <a:ln w="9525">
              <a:noFill/>
              <a:miter lim="800000"/>
              <a:headEnd/>
              <a:tailEnd/>
            </a:ln>
            <a:effec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50000"/>
                </a:spcBef>
                <a:spcAft>
                  <a:spcPct val="0"/>
                </a:spcAft>
                <a:defRPr sz="1600">
                  <a:solidFill>
                    <a:schemeClr val="tx1"/>
                  </a:solidFill>
                  <a:latin typeface="Arial" charset="0"/>
                </a:defRPr>
              </a:lvl6pPr>
              <a:lvl7pPr marL="2971800" indent="-228600" eaLnBrk="0" fontAlgn="base" hangingPunct="0">
                <a:spcBef>
                  <a:spcPct val="50000"/>
                </a:spcBef>
                <a:spcAft>
                  <a:spcPct val="0"/>
                </a:spcAft>
                <a:defRPr sz="1600">
                  <a:solidFill>
                    <a:schemeClr val="tx1"/>
                  </a:solidFill>
                  <a:latin typeface="Arial" charset="0"/>
                </a:defRPr>
              </a:lvl7pPr>
              <a:lvl8pPr marL="3429000" indent="-228600" eaLnBrk="0" fontAlgn="base" hangingPunct="0">
                <a:spcBef>
                  <a:spcPct val="50000"/>
                </a:spcBef>
                <a:spcAft>
                  <a:spcPct val="0"/>
                </a:spcAft>
                <a:defRPr sz="1600">
                  <a:solidFill>
                    <a:schemeClr val="tx1"/>
                  </a:solidFill>
                  <a:latin typeface="Arial" charset="0"/>
                </a:defRPr>
              </a:lvl8pPr>
              <a:lvl9pPr marL="3886200" indent="-228600" eaLnBrk="0" fontAlgn="base" hangingPunct="0">
                <a:spcBef>
                  <a:spcPct val="50000"/>
                </a:spcBef>
                <a:spcAft>
                  <a:spcPct val="0"/>
                </a:spcAft>
                <a:defRPr sz="1600">
                  <a:solidFill>
                    <a:schemeClr val="tx1"/>
                  </a:solidFill>
                  <a:latin typeface="Arial" charset="0"/>
                </a:defRPr>
              </a:lvl9pPr>
            </a:lstStyle>
            <a:p>
              <a:pPr algn="ctr">
                <a:spcBef>
                  <a:spcPct val="0"/>
                </a:spcBef>
              </a:pPr>
              <a:r>
                <a:rPr lang="en-US" sz="1400" noProof="1">
                  <a:solidFill>
                    <a:schemeClr val="bg1"/>
                  </a:solidFill>
                  <a:latin typeface="Calibri" pitchFamily="34" charset="0"/>
                </a:rPr>
                <a:t>Use Case Maps</a:t>
              </a:r>
              <a:endParaRPr lang="en-CA" sz="1400">
                <a:solidFill>
                  <a:schemeClr val="bg1"/>
                </a:solidFill>
                <a:latin typeface="Calibri" pitchFamily="34" charset="0"/>
              </a:endParaRPr>
            </a:p>
            <a:p>
              <a:pPr algn="ctr">
                <a:spcBef>
                  <a:spcPct val="0"/>
                </a:spcBef>
              </a:pPr>
              <a:r>
                <a:rPr lang="en-CA" sz="1400">
                  <a:solidFill>
                    <a:schemeClr val="bg1"/>
                  </a:solidFill>
                  <a:latin typeface="Calibri" pitchFamily="34" charset="0"/>
                </a:rPr>
                <a:t>(UCMs)</a:t>
              </a:r>
              <a:endParaRPr lang="en-CA" sz="1400" noProof="1">
                <a:solidFill>
                  <a:schemeClr val="bg1"/>
                </a:solidFill>
                <a:latin typeface="Calibri" pitchFamily="34" charset="0"/>
              </a:endParaRPr>
            </a:p>
          </p:txBody>
        </p:sp>
        <p:sp>
          <p:nvSpPr>
            <p:cNvPr id="115807" name="Line 95"/>
            <p:cNvSpPr>
              <a:spLocks noChangeShapeType="1"/>
            </p:cNvSpPr>
            <p:nvPr/>
          </p:nvSpPr>
          <p:spPr bwMode="auto">
            <a:xfrm flipH="1" flipV="1">
              <a:off x="352" y="3914"/>
              <a:ext cx="144" cy="136"/>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5808" name="Line 96"/>
            <p:cNvSpPr>
              <a:spLocks noChangeShapeType="1"/>
            </p:cNvSpPr>
            <p:nvPr/>
          </p:nvSpPr>
          <p:spPr bwMode="auto">
            <a:xfrm flipH="1" flipV="1">
              <a:off x="4024" y="3913"/>
              <a:ext cx="144" cy="136"/>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5809" name="Line 97"/>
            <p:cNvSpPr>
              <a:spLocks noChangeShapeType="1"/>
            </p:cNvSpPr>
            <p:nvPr/>
          </p:nvSpPr>
          <p:spPr bwMode="auto">
            <a:xfrm flipH="1" flipV="1">
              <a:off x="4033" y="1177"/>
              <a:ext cx="138" cy="14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5810" name="Line 98"/>
            <p:cNvSpPr>
              <a:spLocks noChangeShapeType="1"/>
            </p:cNvSpPr>
            <p:nvPr/>
          </p:nvSpPr>
          <p:spPr bwMode="auto">
            <a:xfrm flipH="1" flipV="1">
              <a:off x="1571" y="3914"/>
              <a:ext cx="144" cy="136"/>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5811" name="Line 99"/>
            <p:cNvSpPr>
              <a:spLocks noChangeShapeType="1"/>
            </p:cNvSpPr>
            <p:nvPr/>
          </p:nvSpPr>
          <p:spPr bwMode="auto">
            <a:xfrm flipH="1" flipV="1">
              <a:off x="2802" y="3914"/>
              <a:ext cx="144" cy="136"/>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5812" name="Line 100"/>
            <p:cNvSpPr>
              <a:spLocks noChangeShapeType="1"/>
            </p:cNvSpPr>
            <p:nvPr/>
          </p:nvSpPr>
          <p:spPr bwMode="auto">
            <a:xfrm flipH="1" flipV="1">
              <a:off x="4033" y="2071"/>
              <a:ext cx="138" cy="14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5813" name="Line 101"/>
            <p:cNvSpPr>
              <a:spLocks noChangeShapeType="1"/>
            </p:cNvSpPr>
            <p:nvPr/>
          </p:nvSpPr>
          <p:spPr bwMode="auto">
            <a:xfrm flipH="1" flipV="1">
              <a:off x="4033" y="2949"/>
              <a:ext cx="138" cy="14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4" name="Text Box 59"/>
          <p:cNvSpPr txBox="1">
            <a:spLocks noChangeArrowheads="1"/>
          </p:cNvSpPr>
          <p:nvPr/>
        </p:nvSpPr>
        <p:spPr bwMode="auto">
          <a:xfrm>
            <a:off x="6496050" y="1085850"/>
            <a:ext cx="2514600" cy="644525"/>
          </a:xfrm>
          <a:prstGeom prst="rect">
            <a:avLst/>
          </a:prstGeom>
          <a:noFill/>
          <a:ln w="9525">
            <a:noFill/>
            <a:miter lim="800000"/>
            <a:headEnd/>
            <a:tailEnd/>
          </a:ln>
          <a:effec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50000"/>
              </a:spcBef>
              <a:spcAft>
                <a:spcPct val="0"/>
              </a:spcAft>
              <a:defRPr sz="1600">
                <a:solidFill>
                  <a:schemeClr val="tx1"/>
                </a:solidFill>
                <a:latin typeface="Arial" charset="0"/>
              </a:defRPr>
            </a:lvl6pPr>
            <a:lvl7pPr marL="2971800" indent="-228600" eaLnBrk="0" fontAlgn="base" hangingPunct="0">
              <a:spcBef>
                <a:spcPct val="50000"/>
              </a:spcBef>
              <a:spcAft>
                <a:spcPct val="0"/>
              </a:spcAft>
              <a:defRPr sz="1600">
                <a:solidFill>
                  <a:schemeClr val="tx1"/>
                </a:solidFill>
                <a:latin typeface="Arial" charset="0"/>
              </a:defRPr>
            </a:lvl7pPr>
            <a:lvl8pPr marL="3429000" indent="-228600" eaLnBrk="0" fontAlgn="base" hangingPunct="0">
              <a:spcBef>
                <a:spcPct val="50000"/>
              </a:spcBef>
              <a:spcAft>
                <a:spcPct val="0"/>
              </a:spcAft>
              <a:defRPr sz="1600">
                <a:solidFill>
                  <a:schemeClr val="tx1"/>
                </a:solidFill>
                <a:latin typeface="Arial" charset="0"/>
              </a:defRPr>
            </a:lvl8pPr>
            <a:lvl9pPr marL="3886200" indent="-228600" eaLnBrk="0" fontAlgn="base" hangingPunct="0">
              <a:spcBef>
                <a:spcPct val="50000"/>
              </a:spcBef>
              <a:spcAft>
                <a:spcPct val="0"/>
              </a:spcAft>
              <a:defRPr sz="1600">
                <a:solidFill>
                  <a:schemeClr val="tx1"/>
                </a:solidFill>
                <a:latin typeface="Arial" charset="0"/>
              </a:defRPr>
            </a:lvl9pPr>
          </a:lstStyle>
          <a:p>
            <a:pPr algn="ctr">
              <a:lnSpc>
                <a:spcPct val="75000"/>
              </a:lnSpc>
              <a:spcBef>
                <a:spcPct val="0"/>
              </a:spcBef>
            </a:pPr>
            <a:r>
              <a:rPr lang="en-US" i="1">
                <a:latin typeface="Calibri" pitchFamily="34" charset="0"/>
              </a:rPr>
              <a:t>GRL captures stakeholders’ business goals, alternatives, decisions, and rationales.</a:t>
            </a:r>
            <a:endParaRPr lang="en-US" i="1" noProof="1">
              <a:latin typeface="Calibri" pitchFamily="34" charset="0"/>
            </a:endParaRPr>
          </a:p>
        </p:txBody>
      </p:sp>
      <p:sp>
        <p:nvSpPr>
          <p:cNvPr id="115815" name="AutoShape 103"/>
          <p:cNvSpPr>
            <a:spLocks noChangeArrowheads="1"/>
          </p:cNvSpPr>
          <p:nvPr/>
        </p:nvSpPr>
        <p:spPr bwMode="auto">
          <a:xfrm>
            <a:off x="95250" y="4745038"/>
            <a:ext cx="2435225" cy="1652587"/>
          </a:xfrm>
          <a:prstGeom prst="irregularSeal2">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80000"/>
              </a:lnSpc>
              <a:spcBef>
                <a:spcPct val="0"/>
              </a:spcBef>
            </a:pPr>
            <a:r>
              <a:rPr lang="en-CA" sz="2000" b="1">
                <a:latin typeface="Times New Roman" pitchFamily="18" charset="0"/>
              </a:rPr>
              <a:t>      Data</a:t>
            </a:r>
            <a:r>
              <a:rPr lang="en-CA">
                <a:latin typeface="Times New Roman" pitchFamily="18" charset="0"/>
              </a:rPr>
              <a:t/>
            </a:r>
            <a:br>
              <a:rPr lang="en-CA">
                <a:latin typeface="Times New Roman" pitchFamily="18" charset="0"/>
              </a:rPr>
            </a:br>
            <a:r>
              <a:rPr lang="en-CA">
                <a:latin typeface="Times New Roman" pitchFamily="18" charset="0"/>
              </a:rPr>
              <a:t>ASN.1 (X.680) </a:t>
            </a:r>
            <a:br>
              <a:rPr lang="en-CA">
                <a:latin typeface="Times New Roman" pitchFamily="18" charset="0"/>
              </a:rPr>
            </a:br>
            <a:r>
              <a:rPr lang="en-CA">
                <a:latin typeface="Times New Roman" pitchFamily="18" charset="0"/>
              </a:rPr>
              <a:t>where       </a:t>
            </a:r>
          </a:p>
          <a:p>
            <a:pPr algn="ctr" eaLnBrk="0" hangingPunct="0">
              <a:lnSpc>
                <a:spcPct val="80000"/>
              </a:lnSpc>
              <a:spcBef>
                <a:spcPct val="0"/>
              </a:spcBef>
            </a:pPr>
            <a:r>
              <a:rPr lang="en-CA">
                <a:latin typeface="Times New Roman" pitchFamily="18" charset="0"/>
              </a:rPr>
              <a:t>appropriate          </a:t>
            </a:r>
          </a:p>
        </p:txBody>
      </p:sp>
    </p:spTree>
    <p:extLst>
      <p:ext uri="{BB962C8B-B14F-4D97-AF65-F5344CB8AC3E}">
        <p14:creationId xmlns:p14="http://schemas.microsoft.com/office/powerpoint/2010/main" val="15959210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15815"/>
                                        </p:tgtEl>
                                        <p:attrNameLst>
                                          <p:attrName>style.visibility</p:attrName>
                                        </p:attrNameLst>
                                      </p:cBhvr>
                                      <p:to>
                                        <p:strVal val="visible"/>
                                      </p:to>
                                    </p:set>
                                    <p:anim calcmode="lin" valueType="num">
                                      <p:cBhvr>
                                        <p:cTn id="7" dur="1000" fill="hold"/>
                                        <p:tgtEl>
                                          <p:spTgt spid="115815"/>
                                        </p:tgtEl>
                                        <p:attrNameLst>
                                          <p:attrName>ppt_w</p:attrName>
                                        </p:attrNameLst>
                                      </p:cBhvr>
                                      <p:tavLst>
                                        <p:tav tm="0">
                                          <p:val>
                                            <p:strVal val="#ppt_w*0.70"/>
                                          </p:val>
                                        </p:tav>
                                        <p:tav tm="100000">
                                          <p:val>
                                            <p:strVal val="#ppt_w"/>
                                          </p:val>
                                        </p:tav>
                                      </p:tavLst>
                                    </p:anim>
                                    <p:anim calcmode="lin" valueType="num">
                                      <p:cBhvr>
                                        <p:cTn id="8" dur="1000" fill="hold"/>
                                        <p:tgtEl>
                                          <p:spTgt spid="115815"/>
                                        </p:tgtEl>
                                        <p:attrNameLst>
                                          <p:attrName>ppt_h</p:attrName>
                                        </p:attrNameLst>
                                      </p:cBhvr>
                                      <p:tavLst>
                                        <p:tav tm="0">
                                          <p:val>
                                            <p:strVal val="#ppt_h"/>
                                          </p:val>
                                        </p:tav>
                                        <p:tav tm="100000">
                                          <p:val>
                                            <p:strVal val="#ppt_h"/>
                                          </p:val>
                                        </p:tav>
                                      </p:tavLst>
                                    </p:anim>
                                    <p:animEffect transition="in" filter="fade">
                                      <p:cBhvr>
                                        <p:cTn id="9" dur="1000"/>
                                        <p:tgtEl>
                                          <p:spTgt spid="115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8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467592" y="152400"/>
            <a:ext cx="8229600" cy="1143000"/>
          </a:xfrm>
        </p:spPr>
        <p:txBody>
          <a:bodyPr>
            <a:normAutofit/>
          </a:bodyPr>
          <a:lstStyle/>
          <a:p>
            <a:r>
              <a:rPr lang="en-US" sz="4000" dirty="0" smtClean="0"/>
              <a:t>Transformations</a:t>
            </a:r>
          </a:p>
        </p:txBody>
      </p:sp>
      <p:sp>
        <p:nvSpPr>
          <p:cNvPr id="117763" name="Rectangle 3"/>
          <p:cNvSpPr>
            <a:spLocks noGrp="1" noChangeArrowheads="1"/>
          </p:cNvSpPr>
          <p:nvPr>
            <p:ph type="body" idx="1"/>
          </p:nvPr>
        </p:nvSpPr>
        <p:spPr>
          <a:xfrm>
            <a:off x="294554" y="1012825"/>
            <a:ext cx="8229600" cy="4525963"/>
          </a:xfrm>
        </p:spPr>
        <p:txBody>
          <a:bodyPr>
            <a:normAutofit/>
          </a:bodyPr>
          <a:lstStyle/>
          <a:p>
            <a:r>
              <a:rPr lang="en-US" sz="2400" dirty="0" smtClean="0"/>
              <a:t>Transformations connect URN models to other models</a:t>
            </a:r>
          </a:p>
          <a:p>
            <a:r>
              <a:rPr lang="en-US" sz="2400" dirty="0" smtClean="0"/>
              <a:t>Some transformations discussed in publications or implemented in </a:t>
            </a:r>
            <a:r>
              <a:rPr lang="en-US" sz="2400" dirty="0" err="1" smtClean="0"/>
              <a:t>jUCMNav’s</a:t>
            </a:r>
            <a:r>
              <a:rPr lang="en-US" sz="2400" dirty="0" smtClean="0"/>
              <a:t> predecessor </a:t>
            </a:r>
            <a:r>
              <a:rPr lang="en-US" sz="2400" dirty="0" err="1" smtClean="0"/>
              <a:t>UCMNav</a:t>
            </a:r>
            <a:r>
              <a:rPr lang="en-US" sz="2400" dirty="0" smtClean="0"/>
              <a:t> have not yet been implemented in </a:t>
            </a:r>
            <a:r>
              <a:rPr lang="en-US" sz="2400" dirty="0" err="1" smtClean="0"/>
              <a:t>jUCMNav</a:t>
            </a:r>
            <a:endParaRPr lang="en-US" sz="2400" dirty="0" smtClean="0"/>
          </a:p>
          <a:p>
            <a:pPr lvl="1"/>
            <a:r>
              <a:rPr lang="en-US" sz="2000" dirty="0" smtClean="0"/>
              <a:t>Test Cases (</a:t>
            </a:r>
            <a:r>
              <a:rPr lang="en-US" sz="2000" dirty="0" err="1" smtClean="0"/>
              <a:t>Fitnesse</a:t>
            </a:r>
            <a:r>
              <a:rPr lang="en-US" sz="2000" dirty="0" smtClean="0"/>
              <a:t>, TTCN)</a:t>
            </a:r>
          </a:p>
          <a:p>
            <a:pPr lvl="1"/>
            <a:r>
              <a:rPr lang="en-US" sz="2000" dirty="0" smtClean="0"/>
              <a:t>UML activity/sequence/state/use case diagrams</a:t>
            </a:r>
          </a:p>
          <a:p>
            <a:pPr lvl="1"/>
            <a:r>
              <a:rPr lang="en-US" sz="2000" dirty="0" smtClean="0"/>
              <a:t>SDL</a:t>
            </a:r>
          </a:p>
        </p:txBody>
      </p:sp>
      <p:sp>
        <p:nvSpPr>
          <p:cNvPr id="117764" name="AutoShape 4"/>
          <p:cNvSpPr>
            <a:spLocks noChangeArrowheads="1"/>
          </p:cNvSpPr>
          <p:nvPr/>
        </p:nvSpPr>
        <p:spPr bwMode="auto">
          <a:xfrm rot="2700000">
            <a:off x="5929313" y="5195887"/>
            <a:ext cx="863600" cy="339725"/>
          </a:xfrm>
          <a:prstGeom prst="rightArrow">
            <a:avLst>
              <a:gd name="adj1" fmla="val 39250"/>
              <a:gd name="adj2" fmla="val 54678"/>
            </a:avLst>
          </a:prstGeom>
          <a:solidFill>
            <a:srgbClr val="002654"/>
          </a:solidFill>
          <a:ln w="9525" algn="ctr">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anchor="ctr">
            <a:spAutoFit/>
          </a:bodyPr>
          <a:lstStyle/>
          <a:p>
            <a:endParaRPr lang="en-US"/>
          </a:p>
        </p:txBody>
      </p:sp>
      <p:grpSp>
        <p:nvGrpSpPr>
          <p:cNvPr id="117765" name="Group 5"/>
          <p:cNvGrpSpPr>
            <a:grpSpLocks/>
          </p:cNvGrpSpPr>
          <p:nvPr/>
        </p:nvGrpSpPr>
        <p:grpSpPr bwMode="auto">
          <a:xfrm rot="18900000">
            <a:off x="5911850" y="3121025"/>
            <a:ext cx="982663" cy="339725"/>
            <a:chOff x="605" y="3198"/>
            <a:chExt cx="619" cy="214"/>
          </a:xfrm>
        </p:grpSpPr>
        <p:sp>
          <p:nvSpPr>
            <p:cNvPr id="117766" name="AutoShape 6"/>
            <p:cNvSpPr>
              <a:spLocks noChangeArrowheads="1"/>
            </p:cNvSpPr>
            <p:nvPr/>
          </p:nvSpPr>
          <p:spPr bwMode="auto">
            <a:xfrm>
              <a:off x="680" y="3198"/>
              <a:ext cx="544" cy="214"/>
            </a:xfrm>
            <a:prstGeom prst="rightArrow">
              <a:avLst>
                <a:gd name="adj1" fmla="val 39250"/>
                <a:gd name="adj2" fmla="val 54678"/>
              </a:avLst>
            </a:prstGeom>
            <a:solidFill>
              <a:srgbClr val="002654"/>
            </a:solidFill>
            <a:ln w="9525" algn="ctr">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anchor="ctr">
              <a:spAutoFit/>
            </a:bodyPr>
            <a:lstStyle/>
            <a:p>
              <a:endParaRPr lang="en-US"/>
            </a:p>
          </p:txBody>
        </p:sp>
        <p:sp>
          <p:nvSpPr>
            <p:cNvPr id="117767" name="AutoShape 7"/>
            <p:cNvSpPr>
              <a:spLocks noChangeArrowheads="1"/>
            </p:cNvSpPr>
            <p:nvPr/>
          </p:nvSpPr>
          <p:spPr bwMode="auto">
            <a:xfrm flipH="1">
              <a:off x="605" y="3198"/>
              <a:ext cx="544" cy="214"/>
            </a:xfrm>
            <a:prstGeom prst="rightArrow">
              <a:avLst>
                <a:gd name="adj1" fmla="val 39250"/>
                <a:gd name="adj2" fmla="val 54678"/>
              </a:avLst>
            </a:prstGeom>
            <a:solidFill>
              <a:srgbClr val="002654"/>
            </a:solidFill>
            <a:ln w="9525" algn="ctr">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anchor="ctr">
              <a:spAutoFit/>
            </a:bodyPr>
            <a:lstStyle/>
            <a:p>
              <a:endParaRPr lang="en-US"/>
            </a:p>
          </p:txBody>
        </p:sp>
      </p:grpSp>
      <p:sp>
        <p:nvSpPr>
          <p:cNvPr id="117768" name="Text Box 8"/>
          <p:cNvSpPr txBox="1">
            <a:spLocks noChangeArrowheads="1"/>
          </p:cNvSpPr>
          <p:nvPr/>
        </p:nvSpPr>
        <p:spPr bwMode="auto">
          <a:xfrm>
            <a:off x="50800" y="6269038"/>
            <a:ext cx="4127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pPr>
            <a:r>
              <a:rPr lang="en-US" sz="1200">
                <a:latin typeface="Times New Roman" pitchFamily="18" charset="0"/>
              </a:rPr>
              <a:t>* St</a:t>
            </a:r>
            <a:r>
              <a:rPr lang="en-US" sz="1200">
                <a:latin typeface="Times New Roman" pitchFamily="18" charset="0"/>
                <a:cs typeface="Times New Roman" pitchFamily="18" charset="0"/>
              </a:rPr>
              <a:t>é</a:t>
            </a:r>
            <a:r>
              <a:rPr lang="en-US" sz="1200">
                <a:latin typeface="Times New Roman" pitchFamily="18" charset="0"/>
              </a:rPr>
              <a:t>phane Som</a:t>
            </a:r>
            <a:r>
              <a:rPr lang="en-US" sz="1200">
                <a:latin typeface="Times New Roman" pitchFamily="18" charset="0"/>
                <a:cs typeface="Times New Roman" pitchFamily="18" charset="0"/>
              </a:rPr>
              <a:t>é’s UCEd: https://sourceforge.net/projects/uced/</a:t>
            </a:r>
            <a:endParaRPr lang="en-US" sz="1200">
              <a:latin typeface="Times New Roman" pitchFamily="18" charset="0"/>
            </a:endParaRPr>
          </a:p>
        </p:txBody>
      </p:sp>
      <p:grpSp>
        <p:nvGrpSpPr>
          <p:cNvPr id="117769" name="Group 9"/>
          <p:cNvGrpSpPr>
            <a:grpSpLocks/>
          </p:cNvGrpSpPr>
          <p:nvPr/>
        </p:nvGrpSpPr>
        <p:grpSpPr bwMode="auto">
          <a:xfrm>
            <a:off x="6969125" y="2212975"/>
            <a:ext cx="1920875" cy="1016000"/>
            <a:chOff x="2609" y="1496"/>
            <a:chExt cx="1210" cy="640"/>
          </a:xfrm>
        </p:grpSpPr>
        <p:sp>
          <p:nvSpPr>
            <p:cNvPr id="2" name="Rounded Rectangle 7"/>
            <p:cNvSpPr/>
            <p:nvPr/>
          </p:nvSpPr>
          <p:spPr>
            <a:xfrm>
              <a:off x="2649" y="1518"/>
              <a:ext cx="1133" cy="571"/>
            </a:xfrm>
            <a:prstGeom prst="roundRect">
              <a:avLst/>
            </a:prstGeom>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sp>
        <p:sp>
          <p:nvSpPr>
            <p:cNvPr id="3" name="Text Box 23"/>
            <p:cNvSpPr txBox="1">
              <a:spLocks noChangeArrowheads="1"/>
            </p:cNvSpPr>
            <p:nvPr/>
          </p:nvSpPr>
          <p:spPr bwMode="auto">
            <a:xfrm>
              <a:off x="2698" y="1586"/>
              <a:ext cx="1031" cy="460"/>
            </a:xfrm>
            <a:prstGeom prst="rect">
              <a:avLst/>
            </a:prstGeom>
            <a:noFill/>
            <a:ln w="9525">
              <a:noFill/>
              <a:miter lim="800000"/>
              <a:headEnd/>
              <a:tailEnd/>
            </a:ln>
            <a:effec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50000"/>
                </a:spcBef>
                <a:spcAft>
                  <a:spcPct val="0"/>
                </a:spcAft>
                <a:defRPr sz="1600">
                  <a:solidFill>
                    <a:schemeClr val="tx1"/>
                  </a:solidFill>
                  <a:latin typeface="Arial" charset="0"/>
                </a:defRPr>
              </a:lvl6pPr>
              <a:lvl7pPr marL="2971800" indent="-228600" eaLnBrk="0" fontAlgn="base" hangingPunct="0">
                <a:spcBef>
                  <a:spcPct val="50000"/>
                </a:spcBef>
                <a:spcAft>
                  <a:spcPct val="0"/>
                </a:spcAft>
                <a:defRPr sz="1600">
                  <a:solidFill>
                    <a:schemeClr val="tx1"/>
                  </a:solidFill>
                  <a:latin typeface="Arial" charset="0"/>
                </a:defRPr>
              </a:lvl7pPr>
              <a:lvl8pPr marL="3429000" indent="-228600" eaLnBrk="0" fontAlgn="base" hangingPunct="0">
                <a:spcBef>
                  <a:spcPct val="50000"/>
                </a:spcBef>
                <a:spcAft>
                  <a:spcPct val="0"/>
                </a:spcAft>
                <a:defRPr sz="1600">
                  <a:solidFill>
                    <a:schemeClr val="tx1"/>
                  </a:solidFill>
                  <a:latin typeface="Arial" charset="0"/>
                </a:defRPr>
              </a:lvl8pPr>
              <a:lvl9pPr marL="3886200" indent="-228600" eaLnBrk="0" fontAlgn="base" hangingPunct="0">
                <a:spcBef>
                  <a:spcPct val="50000"/>
                </a:spcBef>
                <a:spcAft>
                  <a:spcPct val="0"/>
                </a:spcAft>
                <a:defRPr sz="1600">
                  <a:solidFill>
                    <a:schemeClr val="tx1"/>
                  </a:solidFill>
                  <a:latin typeface="Arial" charset="0"/>
                </a:defRPr>
              </a:lvl9pPr>
            </a:lstStyle>
            <a:p>
              <a:pPr algn="ctr">
                <a:spcBef>
                  <a:spcPct val="0"/>
                </a:spcBef>
              </a:pPr>
              <a:r>
                <a:rPr lang="en-US" sz="1400" b="1">
                  <a:solidFill>
                    <a:srgbClr val="000000"/>
                  </a:solidFill>
                  <a:latin typeface="Calibri" pitchFamily="34" charset="0"/>
                </a:rPr>
                <a:t>Requirements Management </a:t>
              </a:r>
              <a:br>
                <a:rPr lang="en-US" sz="1400" b="1">
                  <a:solidFill>
                    <a:srgbClr val="000000"/>
                  </a:solidFill>
                  <a:latin typeface="Calibri" pitchFamily="34" charset="0"/>
                </a:rPr>
              </a:br>
              <a:r>
                <a:rPr lang="en-US" sz="1400" b="1">
                  <a:solidFill>
                    <a:srgbClr val="000000"/>
                  </a:solidFill>
                  <a:latin typeface="Calibri" pitchFamily="34" charset="0"/>
                </a:rPr>
                <a:t>(Telelogic DOORS)</a:t>
              </a:r>
              <a:endParaRPr lang="en-US" sz="1400" b="1" noProof="1">
                <a:solidFill>
                  <a:srgbClr val="000000"/>
                </a:solidFill>
                <a:latin typeface="Calibri" pitchFamily="34" charset="0"/>
              </a:endParaRPr>
            </a:p>
          </p:txBody>
        </p:sp>
      </p:grpSp>
      <p:sp>
        <p:nvSpPr>
          <p:cNvPr id="117774" name="AutoShape 14"/>
          <p:cNvSpPr>
            <a:spLocks noChangeArrowheads="1"/>
          </p:cNvSpPr>
          <p:nvPr/>
        </p:nvSpPr>
        <p:spPr bwMode="auto">
          <a:xfrm>
            <a:off x="2162175" y="4141788"/>
            <a:ext cx="863600" cy="339725"/>
          </a:xfrm>
          <a:prstGeom prst="rightArrow">
            <a:avLst>
              <a:gd name="adj1" fmla="val 39250"/>
              <a:gd name="adj2" fmla="val 54678"/>
            </a:avLst>
          </a:prstGeom>
          <a:solidFill>
            <a:srgbClr val="002654"/>
          </a:solidFill>
          <a:ln w="9525" algn="ctr">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anchor="ctr">
            <a:spAutoFit/>
          </a:bodyPr>
          <a:lstStyle/>
          <a:p>
            <a:endParaRPr lang="en-US"/>
          </a:p>
        </p:txBody>
      </p:sp>
      <p:grpSp>
        <p:nvGrpSpPr>
          <p:cNvPr id="117775" name="Group 15"/>
          <p:cNvGrpSpPr>
            <a:grpSpLocks/>
          </p:cNvGrpSpPr>
          <p:nvPr/>
        </p:nvGrpSpPr>
        <p:grpSpPr bwMode="auto">
          <a:xfrm>
            <a:off x="3116263" y="3559175"/>
            <a:ext cx="2809875" cy="1506538"/>
            <a:chOff x="1440" y="2242"/>
            <a:chExt cx="2671" cy="949"/>
          </a:xfrm>
        </p:grpSpPr>
        <p:sp>
          <p:nvSpPr>
            <p:cNvPr id="4" name="Rounded Rectangle 7"/>
            <p:cNvSpPr/>
            <p:nvPr/>
          </p:nvSpPr>
          <p:spPr>
            <a:xfrm>
              <a:off x="1528" y="2275"/>
              <a:ext cx="2502" cy="847"/>
            </a:xfrm>
            <a:prstGeom prst="roundRect">
              <a:avLst/>
            </a:prstGeom>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sp>
        <p:sp>
          <p:nvSpPr>
            <p:cNvPr id="5" name="Text Box 23"/>
            <p:cNvSpPr txBox="1">
              <a:spLocks noChangeArrowheads="1"/>
            </p:cNvSpPr>
            <p:nvPr/>
          </p:nvSpPr>
          <p:spPr bwMode="auto">
            <a:xfrm>
              <a:off x="1636" y="2533"/>
              <a:ext cx="2277" cy="326"/>
            </a:xfrm>
            <a:prstGeom prst="rect">
              <a:avLst/>
            </a:prstGeom>
            <a:noFill/>
            <a:ln w="9525">
              <a:noFill/>
              <a:miter lim="800000"/>
              <a:headEnd/>
              <a:tailEnd/>
            </a:ln>
            <a:effec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50000"/>
                </a:spcBef>
                <a:spcAft>
                  <a:spcPct val="0"/>
                </a:spcAft>
                <a:defRPr sz="1600">
                  <a:solidFill>
                    <a:schemeClr val="tx1"/>
                  </a:solidFill>
                  <a:latin typeface="Arial" charset="0"/>
                </a:defRPr>
              </a:lvl6pPr>
              <a:lvl7pPr marL="2971800" indent="-228600" eaLnBrk="0" fontAlgn="base" hangingPunct="0">
                <a:spcBef>
                  <a:spcPct val="50000"/>
                </a:spcBef>
                <a:spcAft>
                  <a:spcPct val="0"/>
                </a:spcAft>
                <a:defRPr sz="1600">
                  <a:solidFill>
                    <a:schemeClr val="tx1"/>
                  </a:solidFill>
                  <a:latin typeface="Arial" charset="0"/>
                </a:defRPr>
              </a:lvl7pPr>
              <a:lvl8pPr marL="3429000" indent="-228600" eaLnBrk="0" fontAlgn="base" hangingPunct="0">
                <a:spcBef>
                  <a:spcPct val="50000"/>
                </a:spcBef>
                <a:spcAft>
                  <a:spcPct val="0"/>
                </a:spcAft>
                <a:defRPr sz="1600">
                  <a:solidFill>
                    <a:schemeClr val="tx1"/>
                  </a:solidFill>
                  <a:latin typeface="Arial" charset="0"/>
                </a:defRPr>
              </a:lvl8pPr>
              <a:lvl9pPr marL="3886200" indent="-228600" eaLnBrk="0" fontAlgn="base" hangingPunct="0">
                <a:spcBef>
                  <a:spcPct val="50000"/>
                </a:spcBef>
                <a:spcAft>
                  <a:spcPct val="0"/>
                </a:spcAft>
                <a:defRPr sz="1600">
                  <a:solidFill>
                    <a:schemeClr val="tx1"/>
                  </a:solidFill>
                  <a:latin typeface="Arial" charset="0"/>
                </a:defRPr>
              </a:lvl9pPr>
            </a:lstStyle>
            <a:p>
              <a:pPr algn="ctr">
                <a:spcBef>
                  <a:spcPct val="0"/>
                </a:spcBef>
              </a:pPr>
              <a:r>
                <a:rPr lang="en-US" sz="1400" b="1">
                  <a:solidFill>
                    <a:srgbClr val="000000"/>
                  </a:solidFill>
                  <a:latin typeface="Calibri" pitchFamily="34" charset="0"/>
                </a:rPr>
                <a:t>User Requirements Notation</a:t>
              </a:r>
              <a:br>
                <a:rPr lang="en-US" sz="1400" b="1">
                  <a:solidFill>
                    <a:srgbClr val="000000"/>
                  </a:solidFill>
                  <a:latin typeface="Calibri" pitchFamily="34" charset="0"/>
                </a:rPr>
              </a:br>
              <a:r>
                <a:rPr lang="en-US" sz="1400" b="1">
                  <a:solidFill>
                    <a:srgbClr val="000000"/>
                  </a:solidFill>
                  <a:latin typeface="Calibri" pitchFamily="34" charset="0"/>
                </a:rPr>
                <a:t>(jUCMNav)</a:t>
              </a:r>
              <a:endParaRPr lang="en-US" sz="1400" b="1" noProof="1">
                <a:solidFill>
                  <a:srgbClr val="000000"/>
                </a:solidFill>
                <a:latin typeface="Calibri" pitchFamily="34" charset="0"/>
              </a:endParaRPr>
            </a:p>
          </p:txBody>
        </p:sp>
      </p:grpSp>
      <p:sp>
        <p:nvSpPr>
          <p:cNvPr id="117780" name="AutoShape 20"/>
          <p:cNvSpPr>
            <a:spLocks noChangeArrowheads="1"/>
          </p:cNvSpPr>
          <p:nvPr/>
        </p:nvSpPr>
        <p:spPr bwMode="auto">
          <a:xfrm>
            <a:off x="6015038" y="4141788"/>
            <a:ext cx="863600" cy="339725"/>
          </a:xfrm>
          <a:prstGeom prst="rightArrow">
            <a:avLst>
              <a:gd name="adj1" fmla="val 39250"/>
              <a:gd name="adj2" fmla="val 54678"/>
            </a:avLst>
          </a:prstGeom>
          <a:solidFill>
            <a:srgbClr val="002654"/>
          </a:solidFill>
          <a:ln w="9525" algn="ctr">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anchor="ctr">
            <a:spAutoFit/>
          </a:bodyPr>
          <a:lstStyle/>
          <a:p>
            <a:endParaRPr lang="en-US"/>
          </a:p>
        </p:txBody>
      </p:sp>
      <p:grpSp>
        <p:nvGrpSpPr>
          <p:cNvPr id="117781" name="Group 21"/>
          <p:cNvGrpSpPr>
            <a:grpSpLocks/>
          </p:cNvGrpSpPr>
          <p:nvPr/>
        </p:nvGrpSpPr>
        <p:grpSpPr bwMode="auto">
          <a:xfrm>
            <a:off x="152400" y="3803650"/>
            <a:ext cx="1920875" cy="1016000"/>
            <a:chOff x="4412" y="1192"/>
            <a:chExt cx="1210" cy="640"/>
          </a:xfrm>
        </p:grpSpPr>
        <p:sp>
          <p:nvSpPr>
            <p:cNvPr id="6" name="Rounded Rectangle 7"/>
            <p:cNvSpPr/>
            <p:nvPr/>
          </p:nvSpPr>
          <p:spPr>
            <a:xfrm>
              <a:off x="4452" y="1214"/>
              <a:ext cx="1133" cy="571"/>
            </a:xfrm>
            <a:prstGeom prst="roundRect">
              <a:avLst/>
            </a:prstGeom>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sp>
        <p:sp>
          <p:nvSpPr>
            <p:cNvPr id="7" name="Text Box 23"/>
            <p:cNvSpPr txBox="1">
              <a:spLocks noChangeArrowheads="1"/>
            </p:cNvSpPr>
            <p:nvPr/>
          </p:nvSpPr>
          <p:spPr bwMode="auto">
            <a:xfrm>
              <a:off x="4501" y="1349"/>
              <a:ext cx="1031" cy="326"/>
            </a:xfrm>
            <a:prstGeom prst="rect">
              <a:avLst/>
            </a:prstGeom>
            <a:noFill/>
            <a:ln w="9525">
              <a:noFill/>
              <a:miter lim="800000"/>
              <a:headEnd/>
              <a:tailEnd/>
            </a:ln>
            <a:effec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50000"/>
                </a:spcBef>
                <a:spcAft>
                  <a:spcPct val="0"/>
                </a:spcAft>
                <a:defRPr sz="1600">
                  <a:solidFill>
                    <a:schemeClr val="tx1"/>
                  </a:solidFill>
                  <a:latin typeface="Arial" charset="0"/>
                </a:defRPr>
              </a:lvl6pPr>
              <a:lvl7pPr marL="2971800" indent="-228600" eaLnBrk="0" fontAlgn="base" hangingPunct="0">
                <a:spcBef>
                  <a:spcPct val="50000"/>
                </a:spcBef>
                <a:spcAft>
                  <a:spcPct val="0"/>
                </a:spcAft>
                <a:defRPr sz="1600">
                  <a:solidFill>
                    <a:schemeClr val="tx1"/>
                  </a:solidFill>
                  <a:latin typeface="Arial" charset="0"/>
                </a:defRPr>
              </a:lvl7pPr>
              <a:lvl8pPr marL="3429000" indent="-228600" eaLnBrk="0" fontAlgn="base" hangingPunct="0">
                <a:spcBef>
                  <a:spcPct val="50000"/>
                </a:spcBef>
                <a:spcAft>
                  <a:spcPct val="0"/>
                </a:spcAft>
                <a:defRPr sz="1600">
                  <a:solidFill>
                    <a:schemeClr val="tx1"/>
                  </a:solidFill>
                  <a:latin typeface="Arial" charset="0"/>
                </a:defRPr>
              </a:lvl8pPr>
              <a:lvl9pPr marL="3886200" indent="-228600" eaLnBrk="0" fontAlgn="base" hangingPunct="0">
                <a:spcBef>
                  <a:spcPct val="50000"/>
                </a:spcBef>
                <a:spcAft>
                  <a:spcPct val="0"/>
                </a:spcAft>
                <a:defRPr sz="1600">
                  <a:solidFill>
                    <a:schemeClr val="tx1"/>
                  </a:solidFill>
                  <a:latin typeface="Arial" charset="0"/>
                </a:defRPr>
              </a:lvl9pPr>
            </a:lstStyle>
            <a:p>
              <a:pPr algn="ctr">
                <a:spcBef>
                  <a:spcPct val="0"/>
                </a:spcBef>
              </a:pPr>
              <a:r>
                <a:rPr lang="en-US" sz="1400" b="1">
                  <a:solidFill>
                    <a:srgbClr val="000000"/>
                  </a:solidFill>
                  <a:latin typeface="Calibri" pitchFamily="34" charset="0"/>
                </a:rPr>
                <a:t>Textual Use Cases </a:t>
              </a:r>
              <a:br>
                <a:rPr lang="en-US" sz="1400" b="1">
                  <a:solidFill>
                    <a:srgbClr val="000000"/>
                  </a:solidFill>
                  <a:latin typeface="Calibri" pitchFamily="34" charset="0"/>
                </a:rPr>
              </a:br>
              <a:r>
                <a:rPr lang="en-US" sz="1400" b="1">
                  <a:solidFill>
                    <a:srgbClr val="000000"/>
                  </a:solidFill>
                  <a:latin typeface="Calibri" pitchFamily="34" charset="0"/>
                </a:rPr>
                <a:t>(UCEd *)</a:t>
              </a:r>
              <a:endParaRPr lang="en-US" sz="1400" b="1" noProof="1">
                <a:solidFill>
                  <a:srgbClr val="000000"/>
                </a:solidFill>
                <a:latin typeface="Calibri" pitchFamily="34" charset="0"/>
              </a:endParaRPr>
            </a:p>
          </p:txBody>
        </p:sp>
      </p:grpSp>
      <p:grpSp>
        <p:nvGrpSpPr>
          <p:cNvPr id="117786" name="Group 26"/>
          <p:cNvGrpSpPr>
            <a:grpSpLocks/>
          </p:cNvGrpSpPr>
          <p:nvPr/>
        </p:nvGrpSpPr>
        <p:grpSpPr bwMode="auto">
          <a:xfrm>
            <a:off x="6969125" y="3803650"/>
            <a:ext cx="1920875" cy="1016000"/>
            <a:chOff x="2609" y="1496"/>
            <a:chExt cx="1210" cy="640"/>
          </a:xfrm>
        </p:grpSpPr>
        <p:sp>
          <p:nvSpPr>
            <p:cNvPr id="9" name="Rounded Rectangle 7"/>
            <p:cNvSpPr/>
            <p:nvPr/>
          </p:nvSpPr>
          <p:spPr>
            <a:xfrm>
              <a:off x="2649" y="1518"/>
              <a:ext cx="1133" cy="571"/>
            </a:xfrm>
            <a:prstGeom prst="roundRect">
              <a:avLst/>
            </a:prstGeom>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sp>
        <p:sp>
          <p:nvSpPr>
            <p:cNvPr id="10" name="Text Box 23"/>
            <p:cNvSpPr txBox="1">
              <a:spLocks noChangeArrowheads="1"/>
            </p:cNvSpPr>
            <p:nvPr/>
          </p:nvSpPr>
          <p:spPr bwMode="auto">
            <a:xfrm>
              <a:off x="2698" y="1586"/>
              <a:ext cx="1031" cy="460"/>
            </a:xfrm>
            <a:prstGeom prst="rect">
              <a:avLst/>
            </a:prstGeom>
            <a:noFill/>
            <a:ln w="9525">
              <a:noFill/>
              <a:miter lim="800000"/>
              <a:headEnd/>
              <a:tailEnd/>
            </a:ln>
            <a:effec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50000"/>
                </a:spcBef>
                <a:spcAft>
                  <a:spcPct val="0"/>
                </a:spcAft>
                <a:defRPr sz="1600">
                  <a:solidFill>
                    <a:schemeClr val="tx1"/>
                  </a:solidFill>
                  <a:latin typeface="Arial" charset="0"/>
                </a:defRPr>
              </a:lvl6pPr>
              <a:lvl7pPr marL="2971800" indent="-228600" eaLnBrk="0" fontAlgn="base" hangingPunct="0">
                <a:spcBef>
                  <a:spcPct val="50000"/>
                </a:spcBef>
                <a:spcAft>
                  <a:spcPct val="0"/>
                </a:spcAft>
                <a:defRPr sz="1600">
                  <a:solidFill>
                    <a:schemeClr val="tx1"/>
                  </a:solidFill>
                  <a:latin typeface="Arial" charset="0"/>
                </a:defRPr>
              </a:lvl7pPr>
              <a:lvl8pPr marL="3429000" indent="-228600" eaLnBrk="0" fontAlgn="base" hangingPunct="0">
                <a:spcBef>
                  <a:spcPct val="50000"/>
                </a:spcBef>
                <a:spcAft>
                  <a:spcPct val="0"/>
                </a:spcAft>
                <a:defRPr sz="1600">
                  <a:solidFill>
                    <a:schemeClr val="tx1"/>
                  </a:solidFill>
                  <a:latin typeface="Arial" charset="0"/>
                </a:defRPr>
              </a:lvl8pPr>
              <a:lvl9pPr marL="3886200" indent="-228600" eaLnBrk="0" fontAlgn="base" hangingPunct="0">
                <a:spcBef>
                  <a:spcPct val="50000"/>
                </a:spcBef>
                <a:spcAft>
                  <a:spcPct val="0"/>
                </a:spcAft>
                <a:defRPr sz="1600">
                  <a:solidFill>
                    <a:schemeClr val="tx1"/>
                  </a:solidFill>
                  <a:latin typeface="Arial" charset="0"/>
                </a:defRPr>
              </a:lvl9pPr>
            </a:lstStyle>
            <a:p>
              <a:pPr algn="ctr">
                <a:spcBef>
                  <a:spcPct val="0"/>
                </a:spcBef>
              </a:pPr>
              <a:r>
                <a:rPr lang="en-US" sz="1400" b="1">
                  <a:solidFill>
                    <a:srgbClr val="000000"/>
                  </a:solidFill>
                  <a:latin typeface="Calibri" pitchFamily="34" charset="0"/>
                </a:rPr>
                <a:t>Core Scenario Model </a:t>
              </a:r>
              <a:br>
                <a:rPr lang="en-US" sz="1400" b="1">
                  <a:solidFill>
                    <a:srgbClr val="000000"/>
                  </a:solidFill>
                  <a:latin typeface="Calibri" pitchFamily="34" charset="0"/>
                </a:rPr>
              </a:br>
              <a:r>
                <a:rPr lang="en-US" sz="1400" b="1">
                  <a:solidFill>
                    <a:srgbClr val="000000"/>
                  </a:solidFill>
                  <a:latin typeface="Calibri" pitchFamily="34" charset="0"/>
                </a:rPr>
                <a:t> (CSM)</a:t>
              </a:r>
              <a:endParaRPr lang="en-US" sz="1400" b="1" noProof="1">
                <a:solidFill>
                  <a:srgbClr val="000000"/>
                </a:solidFill>
                <a:latin typeface="Calibri" pitchFamily="34" charset="0"/>
              </a:endParaRPr>
            </a:p>
          </p:txBody>
        </p:sp>
      </p:grpSp>
      <p:grpSp>
        <p:nvGrpSpPr>
          <p:cNvPr id="117791" name="Group 31"/>
          <p:cNvGrpSpPr>
            <a:grpSpLocks/>
          </p:cNvGrpSpPr>
          <p:nvPr/>
        </p:nvGrpSpPr>
        <p:grpSpPr bwMode="auto">
          <a:xfrm>
            <a:off x="6969125" y="5395913"/>
            <a:ext cx="1920875" cy="1016000"/>
            <a:chOff x="2609" y="1496"/>
            <a:chExt cx="1210" cy="640"/>
          </a:xfrm>
        </p:grpSpPr>
        <p:sp>
          <p:nvSpPr>
            <p:cNvPr id="8" name="Rounded Rectangle 7"/>
            <p:cNvSpPr/>
            <p:nvPr/>
          </p:nvSpPr>
          <p:spPr>
            <a:xfrm>
              <a:off x="2649" y="1518"/>
              <a:ext cx="1133" cy="571"/>
            </a:xfrm>
            <a:prstGeom prst="roundRect">
              <a:avLst/>
            </a:prstGeom>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sp>
        <p:sp>
          <p:nvSpPr>
            <p:cNvPr id="22" name="Text Box 23"/>
            <p:cNvSpPr txBox="1">
              <a:spLocks noChangeArrowheads="1"/>
            </p:cNvSpPr>
            <p:nvPr/>
          </p:nvSpPr>
          <p:spPr bwMode="auto">
            <a:xfrm>
              <a:off x="2698" y="1586"/>
              <a:ext cx="1031" cy="460"/>
            </a:xfrm>
            <a:prstGeom prst="rect">
              <a:avLst/>
            </a:prstGeom>
            <a:noFill/>
            <a:ln w="9525">
              <a:noFill/>
              <a:miter lim="800000"/>
              <a:headEnd/>
              <a:tailEnd/>
            </a:ln>
            <a:effec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50000"/>
                </a:spcBef>
                <a:spcAft>
                  <a:spcPct val="0"/>
                </a:spcAft>
                <a:defRPr sz="1600">
                  <a:solidFill>
                    <a:schemeClr val="tx1"/>
                  </a:solidFill>
                  <a:latin typeface="Arial" charset="0"/>
                </a:defRPr>
              </a:lvl6pPr>
              <a:lvl7pPr marL="2971800" indent="-228600" eaLnBrk="0" fontAlgn="base" hangingPunct="0">
                <a:spcBef>
                  <a:spcPct val="50000"/>
                </a:spcBef>
                <a:spcAft>
                  <a:spcPct val="0"/>
                </a:spcAft>
                <a:defRPr sz="1600">
                  <a:solidFill>
                    <a:schemeClr val="tx1"/>
                  </a:solidFill>
                  <a:latin typeface="Arial" charset="0"/>
                </a:defRPr>
              </a:lvl7pPr>
              <a:lvl8pPr marL="3429000" indent="-228600" eaLnBrk="0" fontAlgn="base" hangingPunct="0">
                <a:spcBef>
                  <a:spcPct val="50000"/>
                </a:spcBef>
                <a:spcAft>
                  <a:spcPct val="0"/>
                </a:spcAft>
                <a:defRPr sz="1600">
                  <a:solidFill>
                    <a:schemeClr val="tx1"/>
                  </a:solidFill>
                  <a:latin typeface="Arial" charset="0"/>
                </a:defRPr>
              </a:lvl8pPr>
              <a:lvl9pPr marL="3886200" indent="-228600" eaLnBrk="0" fontAlgn="base" hangingPunct="0">
                <a:spcBef>
                  <a:spcPct val="50000"/>
                </a:spcBef>
                <a:spcAft>
                  <a:spcPct val="0"/>
                </a:spcAft>
                <a:defRPr sz="1600">
                  <a:solidFill>
                    <a:schemeClr val="tx1"/>
                  </a:solidFill>
                  <a:latin typeface="Arial" charset="0"/>
                </a:defRPr>
              </a:lvl9pPr>
            </a:lstStyle>
            <a:p>
              <a:pPr algn="ctr">
                <a:spcBef>
                  <a:spcPct val="0"/>
                </a:spcBef>
              </a:pPr>
              <a:r>
                <a:rPr lang="en-US" sz="1400" b="1">
                  <a:solidFill>
                    <a:srgbClr val="000000"/>
                  </a:solidFill>
                  <a:latin typeface="Calibri" pitchFamily="34" charset="0"/>
                </a:rPr>
                <a:t>Message Sequence Charts </a:t>
              </a:r>
              <a:br>
                <a:rPr lang="en-US" sz="1400" b="1">
                  <a:solidFill>
                    <a:srgbClr val="000000"/>
                  </a:solidFill>
                  <a:latin typeface="Calibri" pitchFamily="34" charset="0"/>
                </a:rPr>
              </a:br>
              <a:r>
                <a:rPr lang="en-US" sz="1400" b="1">
                  <a:solidFill>
                    <a:srgbClr val="000000"/>
                  </a:solidFill>
                  <a:latin typeface="Calibri" pitchFamily="34" charset="0"/>
                </a:rPr>
                <a:t>(MSC Viewer)</a:t>
              </a:r>
              <a:endParaRPr lang="en-US" sz="1400" b="1" noProof="1">
                <a:solidFill>
                  <a:srgbClr val="000000"/>
                </a:solidFill>
                <a:latin typeface="Calibri" pitchFamily="34" charset="0"/>
              </a:endParaRPr>
            </a:p>
          </p:txBody>
        </p:sp>
      </p:grpSp>
      <p:sp>
        <p:nvSpPr>
          <p:cNvPr id="117796" name="Text Box 36"/>
          <p:cNvSpPr txBox="1">
            <a:spLocks noChangeArrowheads="1"/>
          </p:cNvSpPr>
          <p:nvPr/>
        </p:nvSpPr>
        <p:spPr bwMode="auto">
          <a:xfrm>
            <a:off x="6900863" y="4735513"/>
            <a:ext cx="19986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pPr>
            <a:r>
              <a:rPr lang="en-US" sz="1200" b="1">
                <a:latin typeface="Times New Roman" pitchFamily="18" charset="0"/>
              </a:rPr>
              <a:t>(for performance modeling)</a:t>
            </a:r>
          </a:p>
        </p:txBody>
      </p:sp>
    </p:spTree>
    <p:extLst>
      <p:ext uri="{BB962C8B-B14F-4D97-AF65-F5344CB8AC3E}">
        <p14:creationId xmlns:p14="http://schemas.microsoft.com/office/powerpoint/2010/main" val="26509451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eaLnBrk="0" hangingPunct="0">
              <a:defRPr sz="1600">
                <a:solidFill>
                  <a:schemeClr val="tx1"/>
                </a:solidFill>
                <a:latin typeface="Arial" charset="0"/>
              </a:defRPr>
            </a:lvl1pPr>
            <a:lvl2pPr marL="742950" indent="-285750" defTabSz="762000" eaLnBrk="0" hangingPunct="0">
              <a:defRPr sz="1600">
                <a:solidFill>
                  <a:schemeClr val="tx1"/>
                </a:solidFill>
                <a:latin typeface="Arial" charset="0"/>
              </a:defRPr>
            </a:lvl2pPr>
            <a:lvl3pPr marL="1143000" indent="-228600" defTabSz="762000" eaLnBrk="0" hangingPunct="0">
              <a:defRPr sz="1600">
                <a:solidFill>
                  <a:schemeClr val="tx1"/>
                </a:solidFill>
                <a:latin typeface="Arial" charset="0"/>
              </a:defRPr>
            </a:lvl3pPr>
            <a:lvl4pPr marL="1600200" indent="-228600" defTabSz="762000" eaLnBrk="0" hangingPunct="0">
              <a:defRPr sz="1600">
                <a:solidFill>
                  <a:schemeClr val="tx1"/>
                </a:solidFill>
                <a:latin typeface="Arial" charset="0"/>
              </a:defRPr>
            </a:lvl4pPr>
            <a:lvl5pPr marL="2057400" indent="-228600" defTabSz="762000" eaLnBrk="0" hangingPunct="0">
              <a:defRPr sz="1600">
                <a:solidFill>
                  <a:schemeClr val="tx1"/>
                </a:solidFill>
                <a:latin typeface="Arial" charset="0"/>
              </a:defRPr>
            </a:lvl5pPr>
            <a:lvl6pPr marL="2514600" indent="-228600" defTabSz="762000" eaLnBrk="0" fontAlgn="base" hangingPunct="0">
              <a:spcBef>
                <a:spcPct val="50000"/>
              </a:spcBef>
              <a:spcAft>
                <a:spcPct val="0"/>
              </a:spcAft>
              <a:defRPr sz="1600">
                <a:solidFill>
                  <a:schemeClr val="tx1"/>
                </a:solidFill>
                <a:latin typeface="Arial" charset="0"/>
              </a:defRPr>
            </a:lvl6pPr>
            <a:lvl7pPr marL="2971800" indent="-228600" defTabSz="762000" eaLnBrk="0" fontAlgn="base" hangingPunct="0">
              <a:spcBef>
                <a:spcPct val="50000"/>
              </a:spcBef>
              <a:spcAft>
                <a:spcPct val="0"/>
              </a:spcAft>
              <a:defRPr sz="1600">
                <a:solidFill>
                  <a:schemeClr val="tx1"/>
                </a:solidFill>
                <a:latin typeface="Arial" charset="0"/>
              </a:defRPr>
            </a:lvl7pPr>
            <a:lvl8pPr marL="3429000" indent="-228600" defTabSz="762000" eaLnBrk="0" fontAlgn="base" hangingPunct="0">
              <a:spcBef>
                <a:spcPct val="50000"/>
              </a:spcBef>
              <a:spcAft>
                <a:spcPct val="0"/>
              </a:spcAft>
              <a:defRPr sz="1600">
                <a:solidFill>
                  <a:schemeClr val="tx1"/>
                </a:solidFill>
                <a:latin typeface="Arial" charset="0"/>
              </a:defRPr>
            </a:lvl8pPr>
            <a:lvl9pPr marL="3886200" indent="-228600" defTabSz="762000" eaLnBrk="0" fontAlgn="base" hangingPunct="0">
              <a:spcBef>
                <a:spcPct val="50000"/>
              </a:spcBef>
              <a:spcAft>
                <a:spcPct val="0"/>
              </a:spcAft>
              <a:defRPr sz="1600">
                <a:solidFill>
                  <a:schemeClr val="tx1"/>
                </a:solidFill>
                <a:latin typeface="Arial" charset="0"/>
              </a:defRPr>
            </a:lvl9pPr>
          </a:lstStyle>
          <a:p>
            <a:fld id="{F3DF17BC-88ED-47EE-9B24-9EE1B37762A5}" type="slidenum">
              <a:rPr lang="en-CA" sz="1200">
                <a:solidFill>
                  <a:srgbClr val="002654"/>
                </a:solidFill>
              </a:rPr>
              <a:pPr/>
              <a:t>16</a:t>
            </a:fld>
            <a:endParaRPr lang="en-CA" sz="1200">
              <a:solidFill>
                <a:srgbClr val="002654"/>
              </a:solidFill>
            </a:endParaRPr>
          </a:p>
        </p:txBody>
      </p:sp>
      <p:sp>
        <p:nvSpPr>
          <p:cNvPr id="19459" name="Rectangle 4"/>
          <p:cNvSpPr>
            <a:spLocks noGrp="1" noChangeArrowheads="1"/>
          </p:cNvSpPr>
          <p:nvPr>
            <p:ph type="title"/>
          </p:nvPr>
        </p:nvSpPr>
        <p:spPr/>
        <p:txBody>
          <a:bodyPr/>
          <a:lstStyle/>
          <a:p>
            <a:pPr eaLnBrk="1" hangingPunct="1"/>
            <a:r>
              <a:rPr lang="en-CA" smtClean="0"/>
              <a:t>Summary</a:t>
            </a:r>
          </a:p>
        </p:txBody>
      </p:sp>
      <p:sp>
        <p:nvSpPr>
          <p:cNvPr id="19460" name="Rectangle 5"/>
          <p:cNvSpPr>
            <a:spLocks noGrp="1" noChangeArrowheads="1"/>
          </p:cNvSpPr>
          <p:nvPr>
            <p:ph type="body" idx="1"/>
          </p:nvPr>
        </p:nvSpPr>
        <p:spPr/>
        <p:txBody>
          <a:bodyPr>
            <a:normAutofit fontScale="70000" lnSpcReduction="20000"/>
          </a:bodyPr>
          <a:lstStyle/>
          <a:p>
            <a:pPr eaLnBrk="1" hangingPunct="1"/>
            <a:r>
              <a:rPr lang="en-CA" smtClean="0"/>
              <a:t>The User Requirements Notation (URN) is an ITU-T standard</a:t>
            </a:r>
          </a:p>
          <a:p>
            <a:pPr eaLnBrk="1" hangingPunct="1"/>
            <a:r>
              <a:rPr lang="en-CA" smtClean="0"/>
              <a:t>Modeling with the Goal-oriented Requirement Language</a:t>
            </a:r>
          </a:p>
          <a:p>
            <a:pPr lvl="1" eaLnBrk="1" hangingPunct="1"/>
            <a:r>
              <a:rPr lang="en-CA" smtClean="0"/>
              <a:t>Focuses on answering “</a:t>
            </a:r>
            <a:r>
              <a:rPr lang="en-CA" smtClean="0">
                <a:solidFill>
                  <a:srgbClr val="FF0000"/>
                </a:solidFill>
              </a:rPr>
              <a:t>why</a:t>
            </a:r>
            <a:r>
              <a:rPr lang="en-CA" smtClean="0"/>
              <a:t>” questions</a:t>
            </a:r>
          </a:p>
          <a:p>
            <a:pPr lvl="1" eaLnBrk="1" hangingPunct="1"/>
            <a:r>
              <a:rPr lang="en-CA" smtClean="0"/>
              <a:t>Intentions, functional / non-functional requirements, rationales</a:t>
            </a:r>
          </a:p>
          <a:p>
            <a:pPr eaLnBrk="1" hangingPunct="1"/>
            <a:r>
              <a:rPr lang="en-CA" smtClean="0"/>
              <a:t>Modeling with Use Case Maps</a:t>
            </a:r>
          </a:p>
          <a:p>
            <a:pPr lvl="1" eaLnBrk="1" hangingPunct="1"/>
            <a:r>
              <a:rPr lang="en-CA" smtClean="0"/>
              <a:t>Focuses on answering “</a:t>
            </a:r>
            <a:r>
              <a:rPr lang="en-CA" smtClean="0">
                <a:solidFill>
                  <a:srgbClr val="FF0000"/>
                </a:solidFill>
              </a:rPr>
              <a:t>what</a:t>
            </a:r>
            <a:r>
              <a:rPr lang="en-CA" smtClean="0"/>
              <a:t>” questions</a:t>
            </a:r>
          </a:p>
          <a:p>
            <a:pPr lvl="1" eaLnBrk="1" hangingPunct="1"/>
            <a:r>
              <a:rPr lang="en-CA" smtClean="0"/>
              <a:t>Scenarios, services, architectures</a:t>
            </a:r>
          </a:p>
          <a:p>
            <a:pPr eaLnBrk="1" hangingPunct="1"/>
            <a:r>
              <a:rPr lang="en-CA" smtClean="0"/>
              <a:t>While modelling with URN as a whole, goals are </a:t>
            </a:r>
            <a:r>
              <a:rPr lang="en-CA" smtClean="0">
                <a:solidFill>
                  <a:srgbClr val="FF0000"/>
                </a:solidFill>
              </a:rPr>
              <a:t>operationalized</a:t>
            </a:r>
            <a:r>
              <a:rPr lang="en-CA" smtClean="0"/>
              <a:t> into tasks, and tasks are </a:t>
            </a:r>
            <a:r>
              <a:rPr lang="en-CA" smtClean="0">
                <a:solidFill>
                  <a:srgbClr val="FF0000"/>
                </a:solidFill>
              </a:rPr>
              <a:t>elaborated</a:t>
            </a:r>
            <a:r>
              <a:rPr lang="en-CA" smtClean="0"/>
              <a:t> in scenarios (mapped to UCM path elements)</a:t>
            </a:r>
          </a:p>
          <a:p>
            <a:pPr lvl="1" eaLnBrk="1" hangingPunct="1"/>
            <a:r>
              <a:rPr lang="en-CA" smtClean="0"/>
              <a:t>Moving towards answering “</a:t>
            </a:r>
            <a:r>
              <a:rPr lang="en-CA" smtClean="0">
                <a:solidFill>
                  <a:srgbClr val="FF0000"/>
                </a:solidFill>
              </a:rPr>
              <a:t>how</a:t>
            </a:r>
            <a:r>
              <a:rPr lang="en-CA" smtClean="0"/>
              <a:t>” questions</a:t>
            </a:r>
          </a:p>
          <a:p>
            <a:pPr lvl="1" eaLnBrk="1" hangingPunct="1"/>
            <a:r>
              <a:rPr lang="en-CA" smtClean="0"/>
              <a:t>Can guide the selection of an architecture or scenarios</a:t>
            </a:r>
          </a:p>
          <a:p>
            <a:pPr eaLnBrk="1" hangingPunct="1"/>
            <a:r>
              <a:rPr lang="en-CA" smtClean="0"/>
              <a:t>Enables the elicitation/specification of systems, standards, &amp; products, analysis from various angles, &amp; transformations</a:t>
            </a:r>
          </a:p>
        </p:txBody>
      </p:sp>
    </p:spTree>
    <p:extLst>
      <p:ext uri="{BB962C8B-B14F-4D97-AF65-F5344CB8AC3E}">
        <p14:creationId xmlns:p14="http://schemas.microsoft.com/office/powerpoint/2010/main" val="40731163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eaLnBrk="0" hangingPunct="0">
              <a:defRPr sz="1600">
                <a:solidFill>
                  <a:schemeClr val="tx1"/>
                </a:solidFill>
                <a:latin typeface="Arial" charset="0"/>
              </a:defRPr>
            </a:lvl1pPr>
            <a:lvl2pPr marL="742950" indent="-285750" defTabSz="762000" eaLnBrk="0" hangingPunct="0">
              <a:defRPr sz="1600">
                <a:solidFill>
                  <a:schemeClr val="tx1"/>
                </a:solidFill>
                <a:latin typeface="Arial" charset="0"/>
              </a:defRPr>
            </a:lvl2pPr>
            <a:lvl3pPr marL="1143000" indent="-228600" defTabSz="762000" eaLnBrk="0" hangingPunct="0">
              <a:defRPr sz="1600">
                <a:solidFill>
                  <a:schemeClr val="tx1"/>
                </a:solidFill>
                <a:latin typeface="Arial" charset="0"/>
              </a:defRPr>
            </a:lvl3pPr>
            <a:lvl4pPr marL="1600200" indent="-228600" defTabSz="762000" eaLnBrk="0" hangingPunct="0">
              <a:defRPr sz="1600">
                <a:solidFill>
                  <a:schemeClr val="tx1"/>
                </a:solidFill>
                <a:latin typeface="Arial" charset="0"/>
              </a:defRPr>
            </a:lvl4pPr>
            <a:lvl5pPr marL="2057400" indent="-228600" defTabSz="762000" eaLnBrk="0" hangingPunct="0">
              <a:defRPr sz="1600">
                <a:solidFill>
                  <a:schemeClr val="tx1"/>
                </a:solidFill>
                <a:latin typeface="Arial" charset="0"/>
              </a:defRPr>
            </a:lvl5pPr>
            <a:lvl6pPr marL="2514600" indent="-228600" defTabSz="762000" eaLnBrk="0" fontAlgn="base" hangingPunct="0">
              <a:spcBef>
                <a:spcPct val="50000"/>
              </a:spcBef>
              <a:spcAft>
                <a:spcPct val="0"/>
              </a:spcAft>
              <a:defRPr sz="1600">
                <a:solidFill>
                  <a:schemeClr val="tx1"/>
                </a:solidFill>
                <a:latin typeface="Arial" charset="0"/>
              </a:defRPr>
            </a:lvl6pPr>
            <a:lvl7pPr marL="2971800" indent="-228600" defTabSz="762000" eaLnBrk="0" fontAlgn="base" hangingPunct="0">
              <a:spcBef>
                <a:spcPct val="50000"/>
              </a:spcBef>
              <a:spcAft>
                <a:spcPct val="0"/>
              </a:spcAft>
              <a:defRPr sz="1600">
                <a:solidFill>
                  <a:schemeClr val="tx1"/>
                </a:solidFill>
                <a:latin typeface="Arial" charset="0"/>
              </a:defRPr>
            </a:lvl7pPr>
            <a:lvl8pPr marL="3429000" indent="-228600" defTabSz="762000" eaLnBrk="0" fontAlgn="base" hangingPunct="0">
              <a:spcBef>
                <a:spcPct val="50000"/>
              </a:spcBef>
              <a:spcAft>
                <a:spcPct val="0"/>
              </a:spcAft>
              <a:defRPr sz="1600">
                <a:solidFill>
                  <a:schemeClr val="tx1"/>
                </a:solidFill>
                <a:latin typeface="Arial" charset="0"/>
              </a:defRPr>
            </a:lvl8pPr>
            <a:lvl9pPr marL="3886200" indent="-228600" defTabSz="762000" eaLnBrk="0" fontAlgn="base" hangingPunct="0">
              <a:spcBef>
                <a:spcPct val="50000"/>
              </a:spcBef>
              <a:spcAft>
                <a:spcPct val="0"/>
              </a:spcAft>
              <a:defRPr sz="1600">
                <a:solidFill>
                  <a:schemeClr val="tx1"/>
                </a:solidFill>
                <a:latin typeface="Arial" charset="0"/>
              </a:defRPr>
            </a:lvl9pPr>
          </a:lstStyle>
          <a:p>
            <a:fld id="{1E4C21CC-2578-4C0A-84A9-2C613F04E8AB}" type="slidenum">
              <a:rPr lang="en-CA" sz="1200">
                <a:solidFill>
                  <a:srgbClr val="002654"/>
                </a:solidFill>
              </a:rPr>
              <a:pPr/>
              <a:t>17</a:t>
            </a:fld>
            <a:endParaRPr lang="en-CA" sz="1200">
              <a:solidFill>
                <a:srgbClr val="002654"/>
              </a:solidFill>
            </a:endParaRPr>
          </a:p>
        </p:txBody>
      </p:sp>
      <p:sp>
        <p:nvSpPr>
          <p:cNvPr id="20483" name="Rectangle 2"/>
          <p:cNvSpPr>
            <a:spLocks noChangeArrowheads="1"/>
          </p:cNvSpPr>
          <p:nvPr/>
        </p:nvSpPr>
        <p:spPr bwMode="auto">
          <a:xfrm>
            <a:off x="1588" y="931863"/>
            <a:ext cx="9140825" cy="5507037"/>
          </a:xfrm>
          <a:prstGeom prst="rect">
            <a:avLst/>
          </a:prstGeom>
          <a:solidFill>
            <a:schemeClr val="tx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endParaRPr lang="en-US"/>
          </a:p>
        </p:txBody>
      </p:sp>
      <p:sp>
        <p:nvSpPr>
          <p:cNvPr id="20484" name="Rectangle 3"/>
          <p:cNvSpPr>
            <a:spLocks noGrp="1" noChangeArrowheads="1"/>
          </p:cNvSpPr>
          <p:nvPr>
            <p:ph type="title"/>
          </p:nvPr>
        </p:nvSpPr>
        <p:spPr>
          <a:xfrm>
            <a:off x="457200" y="0"/>
            <a:ext cx="8229600" cy="1143000"/>
          </a:xfrm>
        </p:spPr>
        <p:txBody>
          <a:bodyPr>
            <a:normAutofit fontScale="90000"/>
          </a:bodyPr>
          <a:lstStyle/>
          <a:p>
            <a:pPr eaLnBrk="1" hangingPunct="1"/>
            <a:r>
              <a:rPr lang="en-CA" sz="3600" dirty="0" smtClean="0"/>
              <a:t>URN Tool: </a:t>
            </a:r>
            <a:r>
              <a:rPr lang="en-CA" sz="3600" dirty="0" err="1" smtClean="0"/>
              <a:t>jUCMNav</a:t>
            </a:r>
            <a:r>
              <a:rPr lang="en-CA" sz="3600" dirty="0" smtClean="0"/>
              <a:t> – Juice Up Your Modeling</a:t>
            </a:r>
            <a:r>
              <a:rPr lang="en-CA" dirty="0" smtClean="0"/>
              <a:t>!</a:t>
            </a:r>
          </a:p>
        </p:txBody>
      </p:sp>
      <p:sp>
        <p:nvSpPr>
          <p:cNvPr id="20485" name="Rectangle 4"/>
          <p:cNvSpPr>
            <a:spLocks noGrp="1" noChangeArrowheads="1"/>
          </p:cNvSpPr>
          <p:nvPr>
            <p:ph type="body" idx="1"/>
          </p:nvPr>
        </p:nvSpPr>
        <p:spPr/>
        <p:txBody>
          <a:bodyPr>
            <a:normAutofit fontScale="70000" lnSpcReduction="20000"/>
          </a:bodyPr>
          <a:lstStyle/>
          <a:p>
            <a:pPr marL="566738" indent="-381000" eaLnBrk="1" hangingPunct="1">
              <a:buClr>
                <a:schemeClr val="accent2"/>
              </a:buClr>
            </a:pPr>
            <a:endParaRPr lang="en-US" smtClean="0">
              <a:solidFill>
                <a:schemeClr val="bg1"/>
              </a:solidFill>
            </a:endParaRPr>
          </a:p>
          <a:p>
            <a:pPr marL="566738" indent="-381000" eaLnBrk="1" hangingPunct="1">
              <a:buClr>
                <a:schemeClr val="accent2"/>
              </a:buClr>
            </a:pPr>
            <a:r>
              <a:rPr lang="en-US" smtClean="0">
                <a:solidFill>
                  <a:schemeClr val="bg1"/>
                </a:solidFill>
              </a:rPr>
              <a:t>GRL</a:t>
            </a:r>
          </a:p>
          <a:p>
            <a:pPr marL="566738" indent="-381000" eaLnBrk="1" hangingPunct="1">
              <a:buClr>
                <a:schemeClr val="accent2"/>
              </a:buClr>
            </a:pPr>
            <a:r>
              <a:rPr lang="en-US" smtClean="0">
                <a:solidFill>
                  <a:schemeClr val="bg1"/>
                </a:solidFill>
              </a:rPr>
              <a:t>Strategies</a:t>
            </a:r>
          </a:p>
          <a:p>
            <a:pPr marL="566738" indent="-381000" eaLnBrk="1" hangingPunct="1">
              <a:buClr>
                <a:schemeClr val="accent2"/>
              </a:buClr>
            </a:pPr>
            <a:r>
              <a:rPr lang="en-US" smtClean="0">
                <a:solidFill>
                  <a:schemeClr val="bg1"/>
                </a:solidFill>
              </a:rPr>
              <a:t>Evaluation</a:t>
            </a:r>
          </a:p>
          <a:p>
            <a:pPr marL="566738" indent="-381000" eaLnBrk="1" hangingPunct="1">
              <a:buClr>
                <a:schemeClr val="accent2"/>
              </a:buClr>
            </a:pPr>
            <a:endParaRPr lang="en-US" smtClean="0">
              <a:solidFill>
                <a:schemeClr val="bg1"/>
              </a:solidFill>
            </a:endParaRPr>
          </a:p>
          <a:p>
            <a:pPr marL="566738" indent="-381000" eaLnBrk="1" hangingPunct="1">
              <a:buClr>
                <a:schemeClr val="accent2"/>
              </a:buClr>
            </a:pPr>
            <a:r>
              <a:rPr lang="en-US" smtClean="0">
                <a:solidFill>
                  <a:schemeClr val="bg1"/>
                </a:solidFill>
              </a:rPr>
              <a:t>UCMs</a:t>
            </a:r>
          </a:p>
          <a:p>
            <a:pPr marL="566738" indent="-381000" eaLnBrk="1" hangingPunct="1">
              <a:buClr>
                <a:schemeClr val="accent2"/>
              </a:buClr>
            </a:pPr>
            <a:r>
              <a:rPr lang="en-US" smtClean="0">
                <a:solidFill>
                  <a:schemeClr val="bg1"/>
                </a:solidFill>
              </a:rPr>
              <a:t>Scenario Definition</a:t>
            </a:r>
          </a:p>
          <a:p>
            <a:pPr marL="566738" indent="-381000" eaLnBrk="1" hangingPunct="1">
              <a:buClr>
                <a:schemeClr val="accent2"/>
              </a:buClr>
            </a:pPr>
            <a:r>
              <a:rPr lang="en-US" smtClean="0">
                <a:solidFill>
                  <a:schemeClr val="bg1"/>
                </a:solidFill>
              </a:rPr>
              <a:t>Scenario Execution</a:t>
            </a:r>
          </a:p>
          <a:p>
            <a:pPr marL="566738" indent="-381000" eaLnBrk="1" hangingPunct="1">
              <a:buClr>
                <a:schemeClr val="accent2"/>
              </a:buClr>
            </a:pPr>
            <a:r>
              <a:rPr lang="en-US" smtClean="0">
                <a:solidFill>
                  <a:schemeClr val="bg1"/>
                </a:solidFill>
              </a:rPr>
              <a:t>Test Suite</a:t>
            </a:r>
          </a:p>
          <a:p>
            <a:pPr marL="566738" indent="-381000" eaLnBrk="1" hangingPunct="1">
              <a:buClr>
                <a:schemeClr val="accent2"/>
              </a:buClr>
            </a:pPr>
            <a:endParaRPr lang="en-US" smtClean="0">
              <a:solidFill>
                <a:schemeClr val="bg1"/>
              </a:solidFill>
            </a:endParaRPr>
          </a:p>
          <a:p>
            <a:pPr marL="566738" indent="-381000" eaLnBrk="1" hangingPunct="1">
              <a:buClr>
                <a:schemeClr val="accent2"/>
              </a:buClr>
            </a:pPr>
            <a:r>
              <a:rPr lang="en-US" smtClean="0">
                <a:solidFill>
                  <a:schemeClr val="bg1"/>
                </a:solidFill>
              </a:rPr>
              <a:t>MSC Generation</a:t>
            </a:r>
            <a:endParaRPr lang="en-CA" smtClean="0">
              <a:solidFill>
                <a:schemeClr val="bg1"/>
              </a:solidFill>
            </a:endParaRPr>
          </a:p>
          <a:p>
            <a:pPr marL="566738" indent="-381000" eaLnBrk="1" hangingPunct="1">
              <a:buClr>
                <a:schemeClr val="accent2"/>
              </a:buClr>
            </a:pPr>
            <a:r>
              <a:rPr lang="en-US" smtClean="0">
                <a:solidFill>
                  <a:schemeClr val="bg1"/>
                </a:solidFill>
              </a:rPr>
              <a:t>Export to DOORS</a:t>
            </a:r>
          </a:p>
          <a:p>
            <a:pPr marL="566738" indent="-381000" eaLnBrk="1" hangingPunct="1">
              <a:buClr>
                <a:schemeClr val="accent2"/>
              </a:buClr>
            </a:pPr>
            <a:r>
              <a:rPr lang="en-US" smtClean="0">
                <a:solidFill>
                  <a:schemeClr val="bg1"/>
                </a:solidFill>
              </a:rPr>
              <a:t>Export to CSM</a:t>
            </a:r>
          </a:p>
        </p:txBody>
      </p:sp>
      <p:pic>
        <p:nvPicPr>
          <p:cNvPr id="4" name="Picture 2" descr="C:\Documents and Settings\jktest\Desktop\LogoFinal.png"/>
          <p:cNvPicPr>
            <a:picLocks noChangeAspect="1" noChangeArrowheads="1"/>
          </p:cNvPicPr>
          <p:nvPr/>
        </p:nvPicPr>
        <p:blipFill>
          <a:blip r:embed="rId3"/>
          <a:srcRect/>
          <a:stretch>
            <a:fillRect/>
          </a:stretch>
        </p:blipFill>
        <p:spPr bwMode="auto">
          <a:xfrm>
            <a:off x="3498850" y="998538"/>
            <a:ext cx="5500688" cy="4562475"/>
          </a:xfrm>
          <a:prstGeom prst="rect">
            <a:avLst/>
          </a:prstGeom>
          <a:noFill/>
          <a:effectLst>
            <a:outerShdw blurRad="76200" dir="13500000" sy="23000" kx="1200000" algn="br" rotWithShape="0">
              <a:prstClr val="black">
                <a:alpha val="38000"/>
              </a:prstClr>
            </a:outerShdw>
          </a:effectLst>
        </p:spPr>
      </p:pic>
      <p:sp>
        <p:nvSpPr>
          <p:cNvPr id="20487" name="Text Box 6"/>
          <p:cNvSpPr txBox="1">
            <a:spLocks noChangeArrowheads="1"/>
          </p:cNvSpPr>
          <p:nvPr/>
        </p:nvSpPr>
        <p:spPr bwMode="auto">
          <a:xfrm>
            <a:off x="3973513" y="5632450"/>
            <a:ext cx="4549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762000" eaLnBrk="0" hangingPunct="0">
              <a:defRPr sz="1600">
                <a:solidFill>
                  <a:schemeClr val="tx1"/>
                </a:solidFill>
                <a:latin typeface="Arial" charset="0"/>
              </a:defRPr>
            </a:lvl1pPr>
            <a:lvl2pPr marL="742950" indent="-285750" defTabSz="762000" eaLnBrk="0" hangingPunct="0">
              <a:defRPr sz="1600">
                <a:solidFill>
                  <a:schemeClr val="tx1"/>
                </a:solidFill>
                <a:latin typeface="Arial" charset="0"/>
              </a:defRPr>
            </a:lvl2pPr>
            <a:lvl3pPr marL="1143000" indent="-228600" defTabSz="762000" eaLnBrk="0" hangingPunct="0">
              <a:defRPr sz="1600">
                <a:solidFill>
                  <a:schemeClr val="tx1"/>
                </a:solidFill>
                <a:latin typeface="Arial" charset="0"/>
              </a:defRPr>
            </a:lvl3pPr>
            <a:lvl4pPr marL="1600200" indent="-228600" defTabSz="762000" eaLnBrk="0" hangingPunct="0">
              <a:defRPr sz="1600">
                <a:solidFill>
                  <a:schemeClr val="tx1"/>
                </a:solidFill>
                <a:latin typeface="Arial" charset="0"/>
              </a:defRPr>
            </a:lvl4pPr>
            <a:lvl5pPr marL="2057400" indent="-228600" defTabSz="762000" eaLnBrk="0" hangingPunct="0">
              <a:defRPr sz="1600">
                <a:solidFill>
                  <a:schemeClr val="tx1"/>
                </a:solidFill>
                <a:latin typeface="Arial" charset="0"/>
              </a:defRPr>
            </a:lvl5pPr>
            <a:lvl6pPr marL="2514600" indent="-228600" defTabSz="762000" eaLnBrk="0" fontAlgn="base" hangingPunct="0">
              <a:spcBef>
                <a:spcPct val="50000"/>
              </a:spcBef>
              <a:spcAft>
                <a:spcPct val="0"/>
              </a:spcAft>
              <a:defRPr sz="1600">
                <a:solidFill>
                  <a:schemeClr val="tx1"/>
                </a:solidFill>
                <a:latin typeface="Arial" charset="0"/>
              </a:defRPr>
            </a:lvl6pPr>
            <a:lvl7pPr marL="2971800" indent="-228600" defTabSz="762000" eaLnBrk="0" fontAlgn="base" hangingPunct="0">
              <a:spcBef>
                <a:spcPct val="50000"/>
              </a:spcBef>
              <a:spcAft>
                <a:spcPct val="0"/>
              </a:spcAft>
              <a:defRPr sz="1600">
                <a:solidFill>
                  <a:schemeClr val="tx1"/>
                </a:solidFill>
                <a:latin typeface="Arial" charset="0"/>
              </a:defRPr>
            </a:lvl7pPr>
            <a:lvl8pPr marL="3429000" indent="-228600" defTabSz="762000" eaLnBrk="0" fontAlgn="base" hangingPunct="0">
              <a:spcBef>
                <a:spcPct val="50000"/>
              </a:spcBef>
              <a:spcAft>
                <a:spcPct val="0"/>
              </a:spcAft>
              <a:defRPr sz="1600">
                <a:solidFill>
                  <a:schemeClr val="tx1"/>
                </a:solidFill>
                <a:latin typeface="Arial" charset="0"/>
              </a:defRPr>
            </a:lvl8pPr>
            <a:lvl9pPr marL="3886200" indent="-228600" defTabSz="762000" eaLnBrk="0" fontAlgn="base" hangingPunct="0">
              <a:spcBef>
                <a:spcPct val="50000"/>
              </a:spcBef>
              <a:spcAft>
                <a:spcPct val="0"/>
              </a:spcAft>
              <a:defRPr sz="1600">
                <a:solidFill>
                  <a:schemeClr val="tx1"/>
                </a:solidFill>
                <a:latin typeface="Arial" charset="0"/>
              </a:defRPr>
            </a:lvl9pPr>
          </a:lstStyle>
          <a:p>
            <a:pPr algn="ctr" eaLnBrk="1" hangingPunct="1">
              <a:lnSpc>
                <a:spcPts val="2400"/>
              </a:lnSpc>
              <a:spcBef>
                <a:spcPts val="600"/>
              </a:spcBef>
              <a:buClr>
                <a:srgbClr val="D62828"/>
              </a:buClr>
            </a:pPr>
            <a:r>
              <a:rPr lang="en-US" sz="2400" b="1">
                <a:solidFill>
                  <a:schemeClr val="bg1"/>
                </a:solidFill>
              </a:rPr>
              <a:t>Pronounced: juicy – em – nav</a:t>
            </a:r>
          </a:p>
          <a:p>
            <a:pPr algn="ctr" eaLnBrk="1" hangingPunct="1">
              <a:lnSpc>
                <a:spcPts val="2400"/>
              </a:lnSpc>
              <a:spcBef>
                <a:spcPts val="600"/>
              </a:spcBef>
              <a:buClr>
                <a:srgbClr val="D62828"/>
              </a:buClr>
            </a:pPr>
            <a:r>
              <a:rPr lang="en-US" sz="1800">
                <a:solidFill>
                  <a:schemeClr val="bg1"/>
                </a:solidFill>
              </a:rPr>
              <a:t>http://</a:t>
            </a:r>
            <a:r>
              <a:rPr lang="en-US" sz="1800">
                <a:solidFill>
                  <a:schemeClr val="accent2"/>
                </a:solidFill>
              </a:rPr>
              <a:t>jucmnav</a:t>
            </a:r>
            <a:r>
              <a:rPr lang="en-US" sz="1800">
                <a:solidFill>
                  <a:schemeClr val="bg1"/>
                </a:solidFill>
              </a:rPr>
              <a:t>.software</a:t>
            </a:r>
            <a:r>
              <a:rPr lang="en-US" sz="1800">
                <a:solidFill>
                  <a:schemeClr val="accent2"/>
                </a:solidFill>
              </a:rPr>
              <a:t>engineering</a:t>
            </a:r>
            <a:r>
              <a:rPr lang="en-US" sz="1800">
                <a:solidFill>
                  <a:schemeClr val="bg1"/>
                </a:solidFill>
              </a:rPr>
              <a:t>.ca</a:t>
            </a:r>
          </a:p>
        </p:txBody>
      </p:sp>
    </p:spTree>
    <p:extLst>
      <p:ext uri="{BB962C8B-B14F-4D97-AF65-F5344CB8AC3E}">
        <p14:creationId xmlns:p14="http://schemas.microsoft.com/office/powerpoint/2010/main" val="29347555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eaLnBrk="0" hangingPunct="0">
              <a:defRPr sz="1600">
                <a:solidFill>
                  <a:schemeClr val="tx1"/>
                </a:solidFill>
                <a:latin typeface="Arial" charset="0"/>
              </a:defRPr>
            </a:lvl1pPr>
            <a:lvl2pPr marL="742950" indent="-285750" defTabSz="762000" eaLnBrk="0" hangingPunct="0">
              <a:defRPr sz="1600">
                <a:solidFill>
                  <a:schemeClr val="tx1"/>
                </a:solidFill>
                <a:latin typeface="Arial" charset="0"/>
              </a:defRPr>
            </a:lvl2pPr>
            <a:lvl3pPr marL="1143000" indent="-228600" defTabSz="762000" eaLnBrk="0" hangingPunct="0">
              <a:defRPr sz="1600">
                <a:solidFill>
                  <a:schemeClr val="tx1"/>
                </a:solidFill>
                <a:latin typeface="Arial" charset="0"/>
              </a:defRPr>
            </a:lvl3pPr>
            <a:lvl4pPr marL="1600200" indent="-228600" defTabSz="762000" eaLnBrk="0" hangingPunct="0">
              <a:defRPr sz="1600">
                <a:solidFill>
                  <a:schemeClr val="tx1"/>
                </a:solidFill>
                <a:latin typeface="Arial" charset="0"/>
              </a:defRPr>
            </a:lvl4pPr>
            <a:lvl5pPr marL="2057400" indent="-228600" defTabSz="762000" eaLnBrk="0" hangingPunct="0">
              <a:defRPr sz="1600">
                <a:solidFill>
                  <a:schemeClr val="tx1"/>
                </a:solidFill>
                <a:latin typeface="Arial" charset="0"/>
              </a:defRPr>
            </a:lvl5pPr>
            <a:lvl6pPr marL="2514600" indent="-228600" defTabSz="762000" eaLnBrk="0" fontAlgn="base" hangingPunct="0">
              <a:spcBef>
                <a:spcPct val="50000"/>
              </a:spcBef>
              <a:spcAft>
                <a:spcPct val="0"/>
              </a:spcAft>
              <a:defRPr sz="1600">
                <a:solidFill>
                  <a:schemeClr val="tx1"/>
                </a:solidFill>
                <a:latin typeface="Arial" charset="0"/>
              </a:defRPr>
            </a:lvl6pPr>
            <a:lvl7pPr marL="2971800" indent="-228600" defTabSz="762000" eaLnBrk="0" fontAlgn="base" hangingPunct="0">
              <a:spcBef>
                <a:spcPct val="50000"/>
              </a:spcBef>
              <a:spcAft>
                <a:spcPct val="0"/>
              </a:spcAft>
              <a:defRPr sz="1600">
                <a:solidFill>
                  <a:schemeClr val="tx1"/>
                </a:solidFill>
                <a:latin typeface="Arial" charset="0"/>
              </a:defRPr>
            </a:lvl7pPr>
            <a:lvl8pPr marL="3429000" indent="-228600" defTabSz="762000" eaLnBrk="0" fontAlgn="base" hangingPunct="0">
              <a:spcBef>
                <a:spcPct val="50000"/>
              </a:spcBef>
              <a:spcAft>
                <a:spcPct val="0"/>
              </a:spcAft>
              <a:defRPr sz="1600">
                <a:solidFill>
                  <a:schemeClr val="tx1"/>
                </a:solidFill>
                <a:latin typeface="Arial" charset="0"/>
              </a:defRPr>
            </a:lvl8pPr>
            <a:lvl9pPr marL="3886200" indent="-228600" defTabSz="762000" eaLnBrk="0" fontAlgn="base" hangingPunct="0">
              <a:spcBef>
                <a:spcPct val="50000"/>
              </a:spcBef>
              <a:spcAft>
                <a:spcPct val="0"/>
              </a:spcAft>
              <a:defRPr sz="1600">
                <a:solidFill>
                  <a:schemeClr val="tx1"/>
                </a:solidFill>
                <a:latin typeface="Arial" charset="0"/>
              </a:defRPr>
            </a:lvl9pPr>
          </a:lstStyle>
          <a:p>
            <a:fld id="{50AA296B-A75D-4EB5-8194-2C598915C6AC}" type="slidenum">
              <a:rPr lang="en-CA" sz="1200">
                <a:solidFill>
                  <a:srgbClr val="002654"/>
                </a:solidFill>
              </a:rPr>
              <a:pPr/>
              <a:t>18</a:t>
            </a:fld>
            <a:endParaRPr lang="en-CA" sz="1200">
              <a:solidFill>
                <a:srgbClr val="002654"/>
              </a:solidFill>
            </a:endParaRPr>
          </a:p>
        </p:txBody>
      </p:sp>
      <p:sp>
        <p:nvSpPr>
          <p:cNvPr id="21507" name="Rectangle 5"/>
          <p:cNvSpPr>
            <a:spLocks noGrp="1" noChangeArrowheads="1"/>
          </p:cNvSpPr>
          <p:nvPr>
            <p:ph type="title"/>
          </p:nvPr>
        </p:nvSpPr>
        <p:spPr/>
        <p:txBody>
          <a:bodyPr/>
          <a:lstStyle/>
          <a:p>
            <a:pPr eaLnBrk="1" hangingPunct="1"/>
            <a:r>
              <a:rPr lang="en-US" smtClean="0"/>
              <a:t>URN Tool: jUCMNav – Overview (1)</a:t>
            </a:r>
          </a:p>
        </p:txBody>
      </p:sp>
      <p:sp>
        <p:nvSpPr>
          <p:cNvPr id="21508" name="Rectangle 6"/>
          <p:cNvSpPr>
            <a:spLocks noGrp="1" noChangeArrowheads="1"/>
          </p:cNvSpPr>
          <p:nvPr>
            <p:ph type="body" idx="1"/>
          </p:nvPr>
        </p:nvSpPr>
        <p:spPr/>
        <p:txBody>
          <a:bodyPr>
            <a:normAutofit fontScale="77500" lnSpcReduction="20000"/>
          </a:bodyPr>
          <a:lstStyle/>
          <a:p>
            <a:pPr eaLnBrk="1" hangingPunct="1"/>
            <a:r>
              <a:rPr lang="en-US" smtClean="0"/>
              <a:t>Free (EPL), open-source plug-in for Eclipse</a:t>
            </a:r>
          </a:p>
          <a:p>
            <a:pPr lvl="1" eaLnBrk="1" hangingPunct="1"/>
            <a:r>
              <a:rPr lang="en-US" smtClean="0"/>
              <a:t>Based on Eclipse Modeling Framework (EMF) and the Graphical Editing Framework (GEF) </a:t>
            </a:r>
          </a:p>
          <a:p>
            <a:pPr eaLnBrk="1" hangingPunct="1"/>
            <a:endParaRPr lang="en-US" smtClean="0"/>
          </a:p>
          <a:p>
            <a:pPr eaLnBrk="1" hangingPunct="1"/>
            <a:r>
              <a:rPr lang="en-US" smtClean="0"/>
              <a:t>Supports most of GRL and UCM notation elements</a:t>
            </a:r>
          </a:p>
          <a:p>
            <a:pPr eaLnBrk="1" hangingPunct="1"/>
            <a:r>
              <a:rPr lang="en-US" smtClean="0"/>
              <a:t>Extensible architecture for customized GRL and UCM analysis techniques </a:t>
            </a:r>
          </a:p>
          <a:p>
            <a:pPr eaLnBrk="1" hangingPunct="1"/>
            <a:endParaRPr lang="en-US" smtClean="0"/>
          </a:p>
          <a:p>
            <a:pPr eaLnBrk="1" hangingPunct="1"/>
            <a:r>
              <a:rPr lang="en-US" smtClean="0"/>
              <a:t>4 GRL evaluation algorithms, with color highlight</a:t>
            </a:r>
          </a:p>
          <a:p>
            <a:pPr eaLnBrk="1" hangingPunct="1"/>
            <a:r>
              <a:rPr lang="en-US" smtClean="0"/>
              <a:t>1 UCM path traversal mechanism, with export to flat UCMs and MSCs</a:t>
            </a:r>
          </a:p>
          <a:p>
            <a:pPr lvl="1" eaLnBrk="1" hangingPunct="1"/>
            <a:r>
              <a:rPr lang="en-US" smtClean="0"/>
              <a:t>Integrated MSC viewer</a:t>
            </a:r>
          </a:p>
        </p:txBody>
      </p:sp>
    </p:spTree>
    <p:extLst>
      <p:ext uri="{BB962C8B-B14F-4D97-AF65-F5344CB8AC3E}">
        <p14:creationId xmlns:p14="http://schemas.microsoft.com/office/powerpoint/2010/main" val="10393488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eaLnBrk="0" hangingPunct="0">
              <a:defRPr sz="1600">
                <a:solidFill>
                  <a:schemeClr val="tx1"/>
                </a:solidFill>
                <a:latin typeface="Arial" charset="0"/>
              </a:defRPr>
            </a:lvl1pPr>
            <a:lvl2pPr marL="742950" indent="-285750" defTabSz="762000" eaLnBrk="0" hangingPunct="0">
              <a:defRPr sz="1600">
                <a:solidFill>
                  <a:schemeClr val="tx1"/>
                </a:solidFill>
                <a:latin typeface="Arial" charset="0"/>
              </a:defRPr>
            </a:lvl2pPr>
            <a:lvl3pPr marL="1143000" indent="-228600" defTabSz="762000" eaLnBrk="0" hangingPunct="0">
              <a:defRPr sz="1600">
                <a:solidFill>
                  <a:schemeClr val="tx1"/>
                </a:solidFill>
                <a:latin typeface="Arial" charset="0"/>
              </a:defRPr>
            </a:lvl3pPr>
            <a:lvl4pPr marL="1600200" indent="-228600" defTabSz="762000" eaLnBrk="0" hangingPunct="0">
              <a:defRPr sz="1600">
                <a:solidFill>
                  <a:schemeClr val="tx1"/>
                </a:solidFill>
                <a:latin typeface="Arial" charset="0"/>
              </a:defRPr>
            </a:lvl4pPr>
            <a:lvl5pPr marL="2057400" indent="-228600" defTabSz="762000" eaLnBrk="0" hangingPunct="0">
              <a:defRPr sz="1600">
                <a:solidFill>
                  <a:schemeClr val="tx1"/>
                </a:solidFill>
                <a:latin typeface="Arial" charset="0"/>
              </a:defRPr>
            </a:lvl5pPr>
            <a:lvl6pPr marL="2514600" indent="-228600" defTabSz="762000" eaLnBrk="0" fontAlgn="base" hangingPunct="0">
              <a:spcBef>
                <a:spcPct val="50000"/>
              </a:spcBef>
              <a:spcAft>
                <a:spcPct val="0"/>
              </a:spcAft>
              <a:defRPr sz="1600">
                <a:solidFill>
                  <a:schemeClr val="tx1"/>
                </a:solidFill>
                <a:latin typeface="Arial" charset="0"/>
              </a:defRPr>
            </a:lvl6pPr>
            <a:lvl7pPr marL="2971800" indent="-228600" defTabSz="762000" eaLnBrk="0" fontAlgn="base" hangingPunct="0">
              <a:spcBef>
                <a:spcPct val="50000"/>
              </a:spcBef>
              <a:spcAft>
                <a:spcPct val="0"/>
              </a:spcAft>
              <a:defRPr sz="1600">
                <a:solidFill>
                  <a:schemeClr val="tx1"/>
                </a:solidFill>
                <a:latin typeface="Arial" charset="0"/>
              </a:defRPr>
            </a:lvl7pPr>
            <a:lvl8pPr marL="3429000" indent="-228600" defTabSz="762000" eaLnBrk="0" fontAlgn="base" hangingPunct="0">
              <a:spcBef>
                <a:spcPct val="50000"/>
              </a:spcBef>
              <a:spcAft>
                <a:spcPct val="0"/>
              </a:spcAft>
              <a:defRPr sz="1600">
                <a:solidFill>
                  <a:schemeClr val="tx1"/>
                </a:solidFill>
                <a:latin typeface="Arial" charset="0"/>
              </a:defRPr>
            </a:lvl8pPr>
            <a:lvl9pPr marL="3886200" indent="-228600" defTabSz="762000" eaLnBrk="0" fontAlgn="base" hangingPunct="0">
              <a:spcBef>
                <a:spcPct val="50000"/>
              </a:spcBef>
              <a:spcAft>
                <a:spcPct val="0"/>
              </a:spcAft>
              <a:defRPr sz="1600">
                <a:solidFill>
                  <a:schemeClr val="tx1"/>
                </a:solidFill>
                <a:latin typeface="Arial" charset="0"/>
              </a:defRPr>
            </a:lvl9pPr>
          </a:lstStyle>
          <a:p>
            <a:fld id="{0F929A63-81F5-4C2B-8A40-213B68145068}" type="slidenum">
              <a:rPr lang="en-CA" sz="1200">
                <a:solidFill>
                  <a:srgbClr val="002654"/>
                </a:solidFill>
              </a:rPr>
              <a:pPr/>
              <a:t>19</a:t>
            </a:fld>
            <a:endParaRPr lang="en-CA" sz="1200">
              <a:solidFill>
                <a:srgbClr val="002654"/>
              </a:solidFill>
            </a:endParaRPr>
          </a:p>
        </p:txBody>
      </p:sp>
      <p:sp>
        <p:nvSpPr>
          <p:cNvPr id="22531" name="Rectangle 2"/>
          <p:cNvSpPr>
            <a:spLocks noGrp="1" noChangeArrowheads="1"/>
          </p:cNvSpPr>
          <p:nvPr>
            <p:ph type="title"/>
          </p:nvPr>
        </p:nvSpPr>
        <p:spPr/>
        <p:txBody>
          <a:bodyPr/>
          <a:lstStyle/>
          <a:p>
            <a:pPr eaLnBrk="1" hangingPunct="1"/>
            <a:r>
              <a:rPr lang="en-US" smtClean="0"/>
              <a:t>URN Tool: jUCMNav – Overview (2)</a:t>
            </a:r>
          </a:p>
        </p:txBody>
      </p:sp>
      <p:sp>
        <p:nvSpPr>
          <p:cNvPr id="22532" name="Rectangle 3"/>
          <p:cNvSpPr>
            <a:spLocks noGrp="1" noChangeArrowheads="1"/>
          </p:cNvSpPr>
          <p:nvPr>
            <p:ph type="body" idx="1"/>
          </p:nvPr>
        </p:nvSpPr>
        <p:spPr/>
        <p:txBody>
          <a:bodyPr>
            <a:normAutofit fontScale="92500" lnSpcReduction="10000"/>
          </a:bodyPr>
          <a:lstStyle/>
          <a:p>
            <a:pPr eaLnBrk="1" hangingPunct="1"/>
            <a:r>
              <a:rPr lang="en-US" smtClean="0"/>
              <a:t>Other features</a:t>
            </a:r>
          </a:p>
          <a:p>
            <a:pPr lvl="1" eaLnBrk="1" hangingPunct="1"/>
            <a:r>
              <a:rPr lang="en-US" smtClean="0"/>
              <a:t>Export performance models to CSM</a:t>
            </a:r>
          </a:p>
          <a:p>
            <a:pPr lvl="1" eaLnBrk="1" hangingPunct="1"/>
            <a:r>
              <a:rPr lang="en-US" smtClean="0"/>
              <a:t>Integration with DOORS for requirements management</a:t>
            </a:r>
          </a:p>
          <a:p>
            <a:pPr lvl="1" eaLnBrk="1" hangingPunct="1"/>
            <a:r>
              <a:rPr lang="en-US" smtClean="0"/>
              <a:t>Extensions for Business Process Modeling, Monitoring, and Adaptation</a:t>
            </a:r>
          </a:p>
          <a:p>
            <a:pPr lvl="1" eaLnBrk="1" hangingPunct="1"/>
            <a:r>
              <a:rPr lang="en-US" smtClean="0"/>
              <a:t>Extensions for aspect-oriented modeling with AoURN</a:t>
            </a:r>
          </a:p>
          <a:p>
            <a:pPr lvl="1" eaLnBrk="1" hangingPunct="1"/>
            <a:r>
              <a:rPr lang="en-US" smtClean="0"/>
              <a:t>Verification of user-defined (OCL) rules</a:t>
            </a:r>
          </a:p>
          <a:p>
            <a:pPr lvl="1" eaLnBrk="1" hangingPunct="1"/>
            <a:r>
              <a:rPr lang="en-US" smtClean="0"/>
              <a:t>Report generation (PDF, HTML)</a:t>
            </a:r>
          </a:p>
          <a:p>
            <a:pPr lvl="1" eaLnBrk="1" hangingPunct="1"/>
            <a:r>
              <a:rPr lang="en-US" smtClean="0"/>
              <a:t>Export of diagrams to various bitmap formats</a:t>
            </a:r>
          </a:p>
          <a:p>
            <a:pPr eaLnBrk="1" hangingPunct="1"/>
            <a:endParaRPr lang="en-CA" smtClean="0"/>
          </a:p>
        </p:txBody>
      </p:sp>
    </p:spTree>
    <p:extLst>
      <p:ext uri="{BB962C8B-B14F-4D97-AF65-F5344CB8AC3E}">
        <p14:creationId xmlns:p14="http://schemas.microsoft.com/office/powerpoint/2010/main" val="21731016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eaLnBrk="0" hangingPunct="0">
              <a:defRPr sz="1600">
                <a:solidFill>
                  <a:schemeClr val="tx1"/>
                </a:solidFill>
                <a:latin typeface="Arial" charset="0"/>
              </a:defRPr>
            </a:lvl1pPr>
            <a:lvl2pPr marL="742950" indent="-285750" defTabSz="762000" eaLnBrk="0" hangingPunct="0">
              <a:defRPr sz="1600">
                <a:solidFill>
                  <a:schemeClr val="tx1"/>
                </a:solidFill>
                <a:latin typeface="Arial" charset="0"/>
              </a:defRPr>
            </a:lvl2pPr>
            <a:lvl3pPr marL="1143000" indent="-228600" defTabSz="762000" eaLnBrk="0" hangingPunct="0">
              <a:defRPr sz="1600">
                <a:solidFill>
                  <a:schemeClr val="tx1"/>
                </a:solidFill>
                <a:latin typeface="Arial" charset="0"/>
              </a:defRPr>
            </a:lvl3pPr>
            <a:lvl4pPr marL="1600200" indent="-228600" defTabSz="762000" eaLnBrk="0" hangingPunct="0">
              <a:defRPr sz="1600">
                <a:solidFill>
                  <a:schemeClr val="tx1"/>
                </a:solidFill>
                <a:latin typeface="Arial" charset="0"/>
              </a:defRPr>
            </a:lvl4pPr>
            <a:lvl5pPr marL="2057400" indent="-228600" defTabSz="762000" eaLnBrk="0" hangingPunct="0">
              <a:defRPr sz="1600">
                <a:solidFill>
                  <a:schemeClr val="tx1"/>
                </a:solidFill>
                <a:latin typeface="Arial" charset="0"/>
              </a:defRPr>
            </a:lvl5pPr>
            <a:lvl6pPr marL="2514600" indent="-228600" defTabSz="762000" eaLnBrk="0" fontAlgn="base" hangingPunct="0">
              <a:spcBef>
                <a:spcPct val="50000"/>
              </a:spcBef>
              <a:spcAft>
                <a:spcPct val="0"/>
              </a:spcAft>
              <a:defRPr sz="1600">
                <a:solidFill>
                  <a:schemeClr val="tx1"/>
                </a:solidFill>
                <a:latin typeface="Arial" charset="0"/>
              </a:defRPr>
            </a:lvl6pPr>
            <a:lvl7pPr marL="2971800" indent="-228600" defTabSz="762000" eaLnBrk="0" fontAlgn="base" hangingPunct="0">
              <a:spcBef>
                <a:spcPct val="50000"/>
              </a:spcBef>
              <a:spcAft>
                <a:spcPct val="0"/>
              </a:spcAft>
              <a:defRPr sz="1600">
                <a:solidFill>
                  <a:schemeClr val="tx1"/>
                </a:solidFill>
                <a:latin typeface="Arial" charset="0"/>
              </a:defRPr>
            </a:lvl7pPr>
            <a:lvl8pPr marL="3429000" indent="-228600" defTabSz="762000" eaLnBrk="0" fontAlgn="base" hangingPunct="0">
              <a:spcBef>
                <a:spcPct val="50000"/>
              </a:spcBef>
              <a:spcAft>
                <a:spcPct val="0"/>
              </a:spcAft>
              <a:defRPr sz="1600">
                <a:solidFill>
                  <a:schemeClr val="tx1"/>
                </a:solidFill>
                <a:latin typeface="Arial" charset="0"/>
              </a:defRPr>
            </a:lvl8pPr>
            <a:lvl9pPr marL="3886200" indent="-228600" defTabSz="762000" eaLnBrk="0" fontAlgn="base" hangingPunct="0">
              <a:spcBef>
                <a:spcPct val="50000"/>
              </a:spcBef>
              <a:spcAft>
                <a:spcPct val="0"/>
              </a:spcAft>
              <a:defRPr sz="1600">
                <a:solidFill>
                  <a:schemeClr val="tx1"/>
                </a:solidFill>
                <a:latin typeface="Arial" charset="0"/>
              </a:defRPr>
            </a:lvl9pPr>
          </a:lstStyle>
          <a:p>
            <a:fld id="{06ED4B1E-087A-48CB-A220-192D4AAB51C6}" type="slidenum">
              <a:rPr lang="en-CA" sz="1200">
                <a:solidFill>
                  <a:srgbClr val="002654"/>
                </a:solidFill>
              </a:rPr>
              <a:pPr/>
              <a:t>2</a:t>
            </a:fld>
            <a:endParaRPr lang="en-CA" sz="1200">
              <a:solidFill>
                <a:srgbClr val="002654"/>
              </a:solidFill>
            </a:endParaRPr>
          </a:p>
        </p:txBody>
      </p:sp>
      <p:sp>
        <p:nvSpPr>
          <p:cNvPr id="5123" name="Rectangle 4"/>
          <p:cNvSpPr>
            <a:spLocks noGrp="1" noChangeArrowheads="1"/>
          </p:cNvSpPr>
          <p:nvPr>
            <p:ph type="title"/>
          </p:nvPr>
        </p:nvSpPr>
        <p:spPr/>
        <p:txBody>
          <a:bodyPr/>
          <a:lstStyle/>
          <a:p>
            <a:pPr eaLnBrk="1" hangingPunct="1"/>
            <a:r>
              <a:rPr lang="en-CA" smtClean="0"/>
              <a:t>Table of Contents</a:t>
            </a:r>
          </a:p>
        </p:txBody>
      </p:sp>
      <p:sp>
        <p:nvSpPr>
          <p:cNvPr id="5124" name="Rectangle 5"/>
          <p:cNvSpPr>
            <a:spLocks noGrp="1" noChangeArrowheads="1"/>
          </p:cNvSpPr>
          <p:nvPr>
            <p:ph type="body" idx="1"/>
          </p:nvPr>
        </p:nvSpPr>
        <p:spPr/>
        <p:txBody>
          <a:bodyPr>
            <a:normAutofit fontScale="70000" lnSpcReduction="20000"/>
          </a:bodyPr>
          <a:lstStyle/>
          <a:p>
            <a:pPr eaLnBrk="1" hangingPunct="1"/>
            <a:r>
              <a:rPr lang="en-CA" smtClean="0"/>
              <a:t>Introduction to the User Requirements Notation (URN)</a:t>
            </a:r>
          </a:p>
          <a:p>
            <a:pPr lvl="1" eaLnBrk="1" hangingPunct="1"/>
            <a:r>
              <a:rPr lang="en-CA" smtClean="0"/>
              <a:t>User Requirements Notation</a:t>
            </a:r>
          </a:p>
          <a:p>
            <a:pPr lvl="1" eaLnBrk="1" hangingPunct="1"/>
            <a:r>
              <a:rPr lang="en-CA" smtClean="0"/>
              <a:t>jUCMNav Tool</a:t>
            </a:r>
          </a:p>
          <a:p>
            <a:pPr eaLnBrk="1" hangingPunct="1"/>
            <a:r>
              <a:rPr lang="en-CA" smtClean="0"/>
              <a:t>Goals and Rationale</a:t>
            </a:r>
          </a:p>
          <a:p>
            <a:pPr eaLnBrk="1" hangingPunct="1"/>
            <a:r>
              <a:rPr lang="en-CA" smtClean="0"/>
              <a:t>Goal-oriented Requirement Notation (GRL)</a:t>
            </a:r>
          </a:p>
          <a:p>
            <a:pPr lvl="1" eaLnBrk="1" hangingPunct="1">
              <a:spcBef>
                <a:spcPct val="50000"/>
              </a:spcBef>
            </a:pPr>
            <a:r>
              <a:rPr lang="en-US" smtClean="0"/>
              <a:t>GRL Basics</a:t>
            </a:r>
          </a:p>
          <a:p>
            <a:pPr lvl="1" eaLnBrk="1" hangingPunct="1">
              <a:spcBef>
                <a:spcPct val="50000"/>
              </a:spcBef>
            </a:pPr>
            <a:r>
              <a:rPr lang="en-US" smtClean="0"/>
              <a:t>Evaluations</a:t>
            </a:r>
          </a:p>
          <a:p>
            <a:pPr lvl="1" eaLnBrk="1" hangingPunct="1">
              <a:spcBef>
                <a:spcPct val="50000"/>
              </a:spcBef>
            </a:pPr>
            <a:r>
              <a:rPr lang="en-US" smtClean="0"/>
              <a:t>Examples</a:t>
            </a:r>
          </a:p>
          <a:p>
            <a:pPr lvl="1" eaLnBrk="1" hangingPunct="1">
              <a:spcBef>
                <a:spcPct val="50000"/>
              </a:spcBef>
            </a:pPr>
            <a:r>
              <a:rPr lang="en-US" smtClean="0"/>
              <a:t>Tools</a:t>
            </a:r>
          </a:p>
          <a:p>
            <a:pPr lvl="1" eaLnBrk="1" hangingPunct="1">
              <a:spcBef>
                <a:spcPct val="50000"/>
              </a:spcBef>
            </a:pPr>
            <a:r>
              <a:rPr lang="en-US" smtClean="0"/>
              <a:t>Metamodel</a:t>
            </a:r>
          </a:p>
          <a:p>
            <a:pPr eaLnBrk="1" hangingPunct="1"/>
            <a:endParaRPr lang="en-CA" smtClean="0">
              <a:solidFill>
                <a:srgbClr val="FF0000"/>
              </a:solidFill>
            </a:endParaRPr>
          </a:p>
          <a:p>
            <a:pPr eaLnBrk="1" hangingPunct="1"/>
            <a:r>
              <a:rPr lang="en-CA" smtClean="0">
                <a:solidFill>
                  <a:srgbClr val="FF0000"/>
                </a:solidFill>
              </a:rPr>
              <a:t>All models are false but some models are useful.</a:t>
            </a:r>
            <a:r>
              <a:rPr lang="en-US" baseline="30000" smtClean="0">
                <a:solidFill>
                  <a:schemeClr val="tx1"/>
                </a:solidFill>
              </a:rPr>
              <a:t>1</a:t>
            </a:r>
            <a:endParaRPr lang="fr-CA" baseline="30000" smtClean="0">
              <a:solidFill>
                <a:schemeClr val="tx1"/>
              </a:solidFill>
            </a:endParaRPr>
          </a:p>
        </p:txBody>
      </p:sp>
      <p:sp>
        <p:nvSpPr>
          <p:cNvPr id="5125" name="Text Box 7"/>
          <p:cNvSpPr txBox="1">
            <a:spLocks noChangeArrowheads="1"/>
          </p:cNvSpPr>
          <p:nvPr/>
        </p:nvSpPr>
        <p:spPr bwMode="auto">
          <a:xfrm>
            <a:off x="117475" y="6086475"/>
            <a:ext cx="2646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50000"/>
              </a:spcBef>
              <a:spcAft>
                <a:spcPct val="0"/>
              </a:spcAft>
              <a:defRPr sz="1600">
                <a:solidFill>
                  <a:schemeClr val="tx1"/>
                </a:solidFill>
                <a:latin typeface="Arial" charset="0"/>
              </a:defRPr>
            </a:lvl6pPr>
            <a:lvl7pPr marL="2971800" indent="-228600" eaLnBrk="0" fontAlgn="base" hangingPunct="0">
              <a:spcBef>
                <a:spcPct val="50000"/>
              </a:spcBef>
              <a:spcAft>
                <a:spcPct val="0"/>
              </a:spcAft>
              <a:defRPr sz="1600">
                <a:solidFill>
                  <a:schemeClr val="tx1"/>
                </a:solidFill>
                <a:latin typeface="Arial" charset="0"/>
              </a:defRPr>
            </a:lvl7pPr>
            <a:lvl8pPr marL="3429000" indent="-228600" eaLnBrk="0" fontAlgn="base" hangingPunct="0">
              <a:spcBef>
                <a:spcPct val="50000"/>
              </a:spcBef>
              <a:spcAft>
                <a:spcPct val="0"/>
              </a:spcAft>
              <a:defRPr sz="1600">
                <a:solidFill>
                  <a:schemeClr val="tx1"/>
                </a:solidFill>
                <a:latin typeface="Arial" charset="0"/>
              </a:defRPr>
            </a:lvl8pPr>
            <a:lvl9pPr marL="3886200" indent="-228600" eaLnBrk="0" fontAlgn="base" hangingPunct="0">
              <a:spcBef>
                <a:spcPct val="50000"/>
              </a:spcBef>
              <a:spcAft>
                <a:spcPct val="0"/>
              </a:spcAft>
              <a:defRPr sz="1600">
                <a:solidFill>
                  <a:schemeClr val="tx1"/>
                </a:solidFill>
                <a:latin typeface="Arial" charset="0"/>
              </a:defRPr>
            </a:lvl9pPr>
          </a:lstStyle>
          <a:p>
            <a:pPr>
              <a:spcBef>
                <a:spcPct val="0"/>
              </a:spcBef>
            </a:pPr>
            <a:r>
              <a:rPr lang="en-CA" sz="1200">
                <a:latin typeface="Times New Roman" pitchFamily="18" charset="0"/>
              </a:rPr>
              <a:t/>
            </a:r>
            <a:br>
              <a:rPr lang="en-CA" sz="1200">
                <a:latin typeface="Times New Roman" pitchFamily="18" charset="0"/>
              </a:rPr>
            </a:br>
            <a:r>
              <a:rPr lang="en-CA" sz="1200">
                <a:latin typeface="Times New Roman" pitchFamily="18" charset="0"/>
              </a:rPr>
              <a:t>[1] George Edward Pelham Box (1919-)</a:t>
            </a:r>
          </a:p>
        </p:txBody>
      </p:sp>
    </p:spTree>
    <p:extLst>
      <p:ext uri="{BB962C8B-B14F-4D97-AF65-F5344CB8AC3E}">
        <p14:creationId xmlns:p14="http://schemas.microsoft.com/office/powerpoint/2010/main" val="1641651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27038"/>
            <a:ext cx="9144000" cy="643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Rectangle 5"/>
          <p:cNvSpPr>
            <a:spLocks noChangeArrowheads="1"/>
          </p:cNvSpPr>
          <p:nvPr/>
        </p:nvSpPr>
        <p:spPr bwMode="auto">
          <a:xfrm>
            <a:off x="1219200" y="23088"/>
            <a:ext cx="6781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pPr>
            <a:r>
              <a:rPr lang="en-CA" sz="2400" b="1" dirty="0">
                <a:solidFill>
                  <a:srgbClr val="002654"/>
                </a:solidFill>
                <a:cs typeface="Arial" charset="0"/>
              </a:rPr>
              <a:t>GRL Editor with Strategy Evaluation</a:t>
            </a:r>
            <a:r>
              <a:rPr lang="en-US" sz="2400" b="1" dirty="0">
                <a:solidFill>
                  <a:srgbClr val="002654"/>
                </a:solidFill>
                <a:cs typeface="Arial" charset="0"/>
              </a:rPr>
              <a:t> </a:t>
            </a:r>
          </a:p>
        </p:txBody>
      </p:sp>
      <p:sp>
        <p:nvSpPr>
          <p:cNvPr id="6" name="Rectangle 5"/>
          <p:cNvSpPr/>
          <p:nvPr/>
        </p:nvSpPr>
        <p:spPr>
          <a:xfrm>
            <a:off x="714375" y="1643063"/>
            <a:ext cx="1214438" cy="500062"/>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CA" dirty="0">
                <a:solidFill>
                  <a:schemeClr val="tx1"/>
                </a:solidFill>
              </a:rPr>
              <a:t>Navigator view</a:t>
            </a:r>
            <a:endParaRPr lang="en-US" dirty="0">
              <a:solidFill>
                <a:schemeClr val="tx1"/>
              </a:solidFill>
            </a:endParaRPr>
          </a:p>
        </p:txBody>
      </p:sp>
      <p:sp>
        <p:nvSpPr>
          <p:cNvPr id="7" name="Rectangle 6"/>
          <p:cNvSpPr/>
          <p:nvPr/>
        </p:nvSpPr>
        <p:spPr>
          <a:xfrm>
            <a:off x="714375" y="3857625"/>
            <a:ext cx="1214438" cy="500063"/>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CA" dirty="0">
                <a:solidFill>
                  <a:schemeClr val="tx1"/>
                </a:solidFill>
              </a:rPr>
              <a:t>Outline</a:t>
            </a:r>
            <a:br>
              <a:rPr lang="en-CA" dirty="0">
                <a:solidFill>
                  <a:schemeClr val="tx1"/>
                </a:solidFill>
              </a:rPr>
            </a:br>
            <a:r>
              <a:rPr lang="en-CA" dirty="0">
                <a:solidFill>
                  <a:schemeClr val="tx1"/>
                </a:solidFill>
              </a:rPr>
              <a:t>view</a:t>
            </a:r>
            <a:endParaRPr lang="en-US" dirty="0">
              <a:solidFill>
                <a:schemeClr val="tx1"/>
              </a:solidFill>
            </a:endParaRPr>
          </a:p>
        </p:txBody>
      </p:sp>
      <p:sp>
        <p:nvSpPr>
          <p:cNvPr id="8" name="Rectangle 7"/>
          <p:cNvSpPr/>
          <p:nvPr/>
        </p:nvSpPr>
        <p:spPr>
          <a:xfrm>
            <a:off x="2286000" y="1500188"/>
            <a:ext cx="844550" cy="347662"/>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CA" dirty="0">
                <a:solidFill>
                  <a:schemeClr val="tx1"/>
                </a:solidFill>
              </a:rPr>
              <a:t>Editor</a:t>
            </a:r>
            <a:endParaRPr lang="en-US" dirty="0">
              <a:solidFill>
                <a:schemeClr val="tx1"/>
              </a:solidFill>
            </a:endParaRPr>
          </a:p>
        </p:txBody>
      </p:sp>
      <p:sp>
        <p:nvSpPr>
          <p:cNvPr id="9" name="Rectangle 8"/>
          <p:cNvSpPr>
            <a:spLocks noChangeArrowheads="1"/>
          </p:cNvSpPr>
          <p:nvPr/>
        </p:nvSpPr>
        <p:spPr bwMode="auto">
          <a:xfrm>
            <a:off x="3071813" y="6072188"/>
            <a:ext cx="1571625" cy="500062"/>
          </a:xfrm>
          <a:prstGeom prst="rect">
            <a:avLst/>
          </a:prstGeom>
          <a:solidFill>
            <a:srgbClr val="F4CA6B"/>
          </a:solidFill>
          <a:ln w="25400" algn="ctr">
            <a:solidFill>
              <a:srgbClr val="AB7B0D"/>
            </a:solidFill>
            <a:miter lim="800000"/>
            <a:headEnd/>
            <a:tailEnd/>
          </a:ln>
        </p:spPr>
        <p:txBody>
          <a:bodyPr lIns="45720" rIns="45720" anchor="ctr"/>
          <a:lstStyle/>
          <a:p>
            <a:pPr algn="ctr">
              <a:defRPr/>
            </a:pPr>
            <a:r>
              <a:rPr lang="en-CA" dirty="0">
                <a:latin typeface="+mn-lt"/>
              </a:rPr>
              <a:t>Scenarios and Strategies view</a:t>
            </a:r>
            <a:endParaRPr lang="en-US" dirty="0">
              <a:latin typeface="+mn-lt"/>
            </a:endParaRPr>
          </a:p>
        </p:txBody>
      </p:sp>
      <p:sp>
        <p:nvSpPr>
          <p:cNvPr id="12" name="Rectangle 11"/>
          <p:cNvSpPr/>
          <p:nvPr/>
        </p:nvSpPr>
        <p:spPr>
          <a:xfrm>
            <a:off x="7643813" y="5786438"/>
            <a:ext cx="1214437" cy="500062"/>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CA" dirty="0">
                <a:solidFill>
                  <a:schemeClr val="tx1"/>
                </a:solidFill>
              </a:rPr>
              <a:t>Properties</a:t>
            </a:r>
            <a:br>
              <a:rPr lang="en-CA" dirty="0">
                <a:solidFill>
                  <a:schemeClr val="tx1"/>
                </a:solidFill>
              </a:rPr>
            </a:br>
            <a:r>
              <a:rPr lang="en-CA" dirty="0">
                <a:solidFill>
                  <a:schemeClr val="tx1"/>
                </a:solidFill>
              </a:rPr>
              <a:t>view</a:t>
            </a:r>
            <a:endParaRPr lang="en-US" dirty="0">
              <a:solidFill>
                <a:schemeClr val="tx1"/>
              </a:solidFill>
            </a:endParaRPr>
          </a:p>
        </p:txBody>
      </p:sp>
      <p:sp>
        <p:nvSpPr>
          <p:cNvPr id="13" name="Rectangle 12"/>
          <p:cNvSpPr/>
          <p:nvPr/>
        </p:nvSpPr>
        <p:spPr>
          <a:xfrm>
            <a:off x="6500813" y="722313"/>
            <a:ext cx="958850" cy="339725"/>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CA" dirty="0">
                <a:solidFill>
                  <a:schemeClr val="tx1"/>
                </a:solidFill>
              </a:rPr>
              <a:t>Toolbar</a:t>
            </a:r>
            <a:endParaRPr lang="en-US" dirty="0">
              <a:solidFill>
                <a:schemeClr val="tx1"/>
              </a:solidFill>
            </a:endParaRPr>
          </a:p>
        </p:txBody>
      </p:sp>
      <p:sp>
        <p:nvSpPr>
          <p:cNvPr id="14" name="Rectangle 13"/>
          <p:cNvSpPr/>
          <p:nvPr/>
        </p:nvSpPr>
        <p:spPr>
          <a:xfrm>
            <a:off x="8299450" y="4643438"/>
            <a:ext cx="844550" cy="347662"/>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CA" dirty="0">
                <a:solidFill>
                  <a:schemeClr val="tx1"/>
                </a:solidFill>
              </a:rPr>
              <a:t>Palette</a:t>
            </a:r>
            <a:endParaRPr lang="en-US" dirty="0">
              <a:solidFill>
                <a:schemeClr val="tx1"/>
              </a:solidFill>
            </a:endParaRPr>
          </a:p>
        </p:txBody>
      </p:sp>
    </p:spTree>
    <p:extLst>
      <p:ext uri="{BB962C8B-B14F-4D97-AF65-F5344CB8AC3E}">
        <p14:creationId xmlns:p14="http://schemas.microsoft.com/office/powerpoint/2010/main" val="10389492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20688"/>
            <a:ext cx="9144000" cy="643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5"/>
          <p:cNvSpPr>
            <a:spLocks noChangeArrowheads="1"/>
          </p:cNvSpPr>
          <p:nvPr/>
        </p:nvSpPr>
        <p:spPr bwMode="auto">
          <a:xfrm>
            <a:off x="609600" y="78942"/>
            <a:ext cx="7848600" cy="357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pPr>
            <a:r>
              <a:rPr lang="en-CA" sz="2400" b="1" dirty="0">
                <a:solidFill>
                  <a:srgbClr val="002654"/>
                </a:solidFill>
                <a:cs typeface="Arial" charset="0"/>
              </a:rPr>
              <a:t>UCM Editor with Scenario Traversal</a:t>
            </a:r>
            <a:r>
              <a:rPr lang="en-US" sz="2400" b="1" dirty="0">
                <a:solidFill>
                  <a:srgbClr val="002654"/>
                </a:solidFill>
                <a:cs typeface="Arial" charset="0"/>
              </a:rPr>
              <a:t> </a:t>
            </a:r>
          </a:p>
        </p:txBody>
      </p:sp>
      <p:sp>
        <p:nvSpPr>
          <p:cNvPr id="6" name="Rectangle 5"/>
          <p:cNvSpPr/>
          <p:nvPr/>
        </p:nvSpPr>
        <p:spPr>
          <a:xfrm>
            <a:off x="7810500" y="357188"/>
            <a:ext cx="1285875" cy="357187"/>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CA" dirty="0">
                <a:solidFill>
                  <a:schemeClr val="tx1"/>
                </a:solidFill>
              </a:rPr>
              <a:t>Perspective</a:t>
            </a:r>
            <a:endParaRPr lang="en-US" dirty="0">
              <a:solidFill>
                <a:schemeClr val="tx1"/>
              </a:solidFill>
            </a:endParaRPr>
          </a:p>
        </p:txBody>
      </p:sp>
      <p:sp>
        <p:nvSpPr>
          <p:cNvPr id="7" name="Rectangle 6"/>
          <p:cNvSpPr/>
          <p:nvPr/>
        </p:nvSpPr>
        <p:spPr>
          <a:xfrm>
            <a:off x="1071563" y="4214813"/>
            <a:ext cx="1143000" cy="500062"/>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CA" dirty="0">
                <a:solidFill>
                  <a:schemeClr val="tx1"/>
                </a:solidFill>
              </a:rPr>
              <a:t>Graphical Outline</a:t>
            </a:r>
            <a:endParaRPr lang="en-US" dirty="0">
              <a:solidFill>
                <a:schemeClr val="tx1"/>
              </a:solidFill>
            </a:endParaRPr>
          </a:p>
        </p:txBody>
      </p:sp>
      <p:sp>
        <p:nvSpPr>
          <p:cNvPr id="8" name="Rectangle 7"/>
          <p:cNvSpPr/>
          <p:nvPr/>
        </p:nvSpPr>
        <p:spPr>
          <a:xfrm>
            <a:off x="7643813" y="5929313"/>
            <a:ext cx="1143000" cy="500062"/>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CA" dirty="0">
                <a:solidFill>
                  <a:schemeClr val="tx1"/>
                </a:solidFill>
              </a:rPr>
              <a:t>Problems view</a:t>
            </a:r>
            <a:endParaRPr lang="en-US" dirty="0">
              <a:solidFill>
                <a:schemeClr val="tx1"/>
              </a:solidFill>
            </a:endParaRPr>
          </a:p>
        </p:txBody>
      </p:sp>
    </p:spTree>
    <p:extLst>
      <p:ext uri="{BB962C8B-B14F-4D97-AF65-F5344CB8AC3E}">
        <p14:creationId xmlns:p14="http://schemas.microsoft.com/office/powerpoint/2010/main" val="38870100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 y="500063"/>
            <a:ext cx="9134475" cy="635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p:nvSpPr>
        <p:spPr bwMode="auto">
          <a:xfrm>
            <a:off x="609600" y="0"/>
            <a:ext cx="7848600" cy="609600"/>
          </a:xfrm>
          <a:prstGeom prst="rect">
            <a:avLst/>
          </a:prstGeom>
          <a:noFill/>
          <a:ln w="9525">
            <a:noFill/>
            <a:miter lim="800000"/>
            <a:headEnd/>
            <a:tailEnd/>
          </a:ln>
        </p:spPr>
        <p:txBody>
          <a:bodyPr anchor="ctr"/>
          <a:lstStyle/>
          <a:p>
            <a:pPr algn="ctr" fontAlgn="auto">
              <a:spcBef>
                <a:spcPct val="0"/>
              </a:spcBef>
              <a:spcAft>
                <a:spcPts val="0"/>
              </a:spcAft>
              <a:defRPr/>
            </a:pPr>
            <a:r>
              <a:rPr lang="en-US" sz="2400" b="1" kern="0" dirty="0">
                <a:solidFill>
                  <a:srgbClr val="002654"/>
                </a:solidFill>
                <a:latin typeface="Arial" pitchFamily="34" charset="0"/>
                <a:cs typeface="Arial" pitchFamily="34" charset="0"/>
              </a:rPr>
              <a:t>Integrated </a:t>
            </a:r>
            <a:r>
              <a:rPr lang="en-CA" sz="2400" b="1" kern="0" dirty="0">
                <a:solidFill>
                  <a:srgbClr val="002654"/>
                </a:solidFill>
                <a:latin typeface="Arial" pitchFamily="34" charset="0"/>
                <a:cs typeface="Arial" pitchFamily="34" charset="0"/>
              </a:rPr>
              <a:t>MSC Viewer for Exported UCM Scenarios</a:t>
            </a:r>
            <a:r>
              <a:rPr lang="en-US" sz="2400" b="1" kern="0" dirty="0">
                <a:solidFill>
                  <a:srgbClr val="002654"/>
                </a:solidFill>
                <a:latin typeface="Arial" pitchFamily="34" charset="0"/>
                <a:cs typeface="Arial" pitchFamily="34" charset="0"/>
              </a:rPr>
              <a:t> </a:t>
            </a:r>
          </a:p>
        </p:txBody>
      </p:sp>
      <p:sp>
        <p:nvSpPr>
          <p:cNvPr id="9" name="Rectangle 8"/>
          <p:cNvSpPr/>
          <p:nvPr/>
        </p:nvSpPr>
        <p:spPr>
          <a:xfrm>
            <a:off x="928688" y="4500563"/>
            <a:ext cx="1143000" cy="500062"/>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CA" dirty="0">
                <a:solidFill>
                  <a:schemeClr val="tx1"/>
                </a:solidFill>
              </a:rPr>
              <a:t>Outline view</a:t>
            </a:r>
            <a:endParaRPr lang="en-US" dirty="0">
              <a:solidFill>
                <a:schemeClr val="tx1"/>
              </a:solidFill>
            </a:endParaRPr>
          </a:p>
        </p:txBody>
      </p:sp>
      <p:sp>
        <p:nvSpPr>
          <p:cNvPr id="10" name="Rectangle 9"/>
          <p:cNvSpPr/>
          <p:nvPr/>
        </p:nvSpPr>
        <p:spPr>
          <a:xfrm>
            <a:off x="2428875" y="3143250"/>
            <a:ext cx="1143000" cy="500063"/>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CA" dirty="0">
                <a:solidFill>
                  <a:schemeClr val="tx1"/>
                </a:solidFill>
              </a:rPr>
              <a:t>MSC viewer</a:t>
            </a:r>
            <a:endParaRPr lang="en-US" dirty="0">
              <a:solidFill>
                <a:schemeClr val="tx1"/>
              </a:solidFill>
            </a:endParaRPr>
          </a:p>
        </p:txBody>
      </p:sp>
    </p:spTree>
    <p:extLst>
      <p:ext uri="{BB962C8B-B14F-4D97-AF65-F5344CB8AC3E}">
        <p14:creationId xmlns:p14="http://schemas.microsoft.com/office/powerpoint/2010/main" val="2794434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smtClean="0"/>
              <a:t>Modeling Puzzle – Common View</a:t>
            </a:r>
          </a:p>
        </p:txBody>
      </p:sp>
      <p:sp>
        <p:nvSpPr>
          <p:cNvPr id="110595" name="Rectangle 3"/>
          <p:cNvSpPr>
            <a:spLocks noChangeArrowheads="1"/>
          </p:cNvSpPr>
          <p:nvPr/>
        </p:nvSpPr>
        <p:spPr bwMode="auto">
          <a:xfrm>
            <a:off x="889000" y="1579563"/>
            <a:ext cx="5830888" cy="4337050"/>
          </a:xfrm>
          <a:prstGeom prst="rect">
            <a:avLst/>
          </a:prstGeom>
          <a:solidFill>
            <a:srgbClr val="E67F26"/>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0596" name="Freeform 4"/>
          <p:cNvSpPr>
            <a:spLocks/>
          </p:cNvSpPr>
          <p:nvPr/>
        </p:nvSpPr>
        <p:spPr bwMode="auto">
          <a:xfrm rot="5400000" flipV="1">
            <a:off x="6478588" y="1403350"/>
            <a:ext cx="273050" cy="193675"/>
          </a:xfrm>
          <a:custGeom>
            <a:avLst/>
            <a:gdLst>
              <a:gd name="T0" fmla="*/ 0 w 172"/>
              <a:gd name="T1" fmla="*/ 0 h 122"/>
              <a:gd name="T2" fmla="*/ 172 w 172"/>
              <a:gd name="T3" fmla="*/ 2 h 122"/>
              <a:gd name="T4" fmla="*/ 170 w 172"/>
              <a:gd name="T5" fmla="*/ 122 h 122"/>
              <a:gd name="T6" fmla="*/ 132 w 172"/>
              <a:gd name="T7" fmla="*/ 120 h 122"/>
              <a:gd name="T8" fmla="*/ 0 w 172"/>
              <a:gd name="T9" fmla="*/ 0 h 122"/>
            </a:gdLst>
            <a:ahLst/>
            <a:cxnLst>
              <a:cxn ang="0">
                <a:pos x="T0" y="T1"/>
              </a:cxn>
              <a:cxn ang="0">
                <a:pos x="T2" y="T3"/>
              </a:cxn>
              <a:cxn ang="0">
                <a:pos x="T4" y="T5"/>
              </a:cxn>
              <a:cxn ang="0">
                <a:pos x="T6" y="T7"/>
              </a:cxn>
              <a:cxn ang="0">
                <a:pos x="T8" y="T9"/>
              </a:cxn>
            </a:cxnLst>
            <a:rect l="0" t="0" r="r" b="b"/>
            <a:pathLst>
              <a:path w="172" h="122">
                <a:moveTo>
                  <a:pt x="0" y="0"/>
                </a:moveTo>
                <a:lnTo>
                  <a:pt x="172" y="2"/>
                </a:lnTo>
                <a:lnTo>
                  <a:pt x="170" y="122"/>
                </a:lnTo>
                <a:lnTo>
                  <a:pt x="132" y="120"/>
                </a:lnTo>
                <a:lnTo>
                  <a:pt x="0" y="0"/>
                </a:lnTo>
                <a:close/>
              </a:path>
            </a:pathLst>
          </a:custGeom>
          <a:solidFill>
            <a:srgbClr val="E67F2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597" name="Freeform 5"/>
          <p:cNvSpPr>
            <a:spLocks/>
          </p:cNvSpPr>
          <p:nvPr/>
        </p:nvSpPr>
        <p:spPr bwMode="auto">
          <a:xfrm>
            <a:off x="674688" y="5711825"/>
            <a:ext cx="273050" cy="193675"/>
          </a:xfrm>
          <a:custGeom>
            <a:avLst/>
            <a:gdLst>
              <a:gd name="T0" fmla="*/ 0 w 172"/>
              <a:gd name="T1" fmla="*/ 0 h 122"/>
              <a:gd name="T2" fmla="*/ 172 w 172"/>
              <a:gd name="T3" fmla="*/ 2 h 122"/>
              <a:gd name="T4" fmla="*/ 170 w 172"/>
              <a:gd name="T5" fmla="*/ 122 h 122"/>
              <a:gd name="T6" fmla="*/ 132 w 172"/>
              <a:gd name="T7" fmla="*/ 120 h 122"/>
              <a:gd name="T8" fmla="*/ 0 w 172"/>
              <a:gd name="T9" fmla="*/ 0 h 122"/>
            </a:gdLst>
            <a:ahLst/>
            <a:cxnLst>
              <a:cxn ang="0">
                <a:pos x="T0" y="T1"/>
              </a:cxn>
              <a:cxn ang="0">
                <a:pos x="T2" y="T3"/>
              </a:cxn>
              <a:cxn ang="0">
                <a:pos x="T4" y="T5"/>
              </a:cxn>
              <a:cxn ang="0">
                <a:pos x="T6" y="T7"/>
              </a:cxn>
              <a:cxn ang="0">
                <a:pos x="T8" y="T9"/>
              </a:cxn>
            </a:cxnLst>
            <a:rect l="0" t="0" r="r" b="b"/>
            <a:pathLst>
              <a:path w="172" h="122">
                <a:moveTo>
                  <a:pt x="0" y="0"/>
                </a:moveTo>
                <a:lnTo>
                  <a:pt x="172" y="2"/>
                </a:lnTo>
                <a:lnTo>
                  <a:pt x="170" y="122"/>
                </a:lnTo>
                <a:lnTo>
                  <a:pt x="132" y="120"/>
                </a:lnTo>
                <a:lnTo>
                  <a:pt x="0" y="0"/>
                </a:lnTo>
                <a:close/>
              </a:path>
            </a:pathLst>
          </a:custGeom>
          <a:solidFill>
            <a:srgbClr val="E67F2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598" name="Rectangle 6"/>
          <p:cNvSpPr>
            <a:spLocks noChangeArrowheads="1"/>
          </p:cNvSpPr>
          <p:nvPr/>
        </p:nvSpPr>
        <p:spPr bwMode="auto">
          <a:xfrm>
            <a:off x="673100" y="1363663"/>
            <a:ext cx="5830888" cy="4346575"/>
          </a:xfrm>
          <a:prstGeom prst="rect">
            <a:avLst/>
          </a:prstGeom>
          <a:solidFill>
            <a:srgbClr val="E67F2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Line 5"/>
          <p:cNvSpPr>
            <a:spLocks noChangeShapeType="1"/>
          </p:cNvSpPr>
          <p:nvPr/>
        </p:nvSpPr>
        <p:spPr bwMode="auto">
          <a:xfrm>
            <a:off x="2606675" y="1357313"/>
            <a:ext cx="19478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 name="Arc 6"/>
          <p:cNvSpPr>
            <a:spLocks/>
          </p:cNvSpPr>
          <p:nvPr/>
        </p:nvSpPr>
        <p:spPr bwMode="auto">
          <a:xfrm flipH="1" flipV="1">
            <a:off x="2408238" y="1827213"/>
            <a:ext cx="209550" cy="469900"/>
          </a:xfrm>
          <a:custGeom>
            <a:avLst/>
            <a:gdLst>
              <a:gd name="T0" fmla="*/ 6 w 22563"/>
              <a:gd name="T1" fmla="*/ 0 h 43200"/>
              <a:gd name="T2" fmla="*/ 0 w 22563"/>
              <a:gd name="T3" fmla="*/ 296 h 43200"/>
              <a:gd name="T4" fmla="*/ 6 w 22563"/>
              <a:gd name="T5" fmla="*/ 148 h 43200"/>
              <a:gd name="T6" fmla="*/ 0 60000 65536"/>
              <a:gd name="T7" fmla="*/ 0 60000 65536"/>
              <a:gd name="T8" fmla="*/ 0 60000 65536"/>
              <a:gd name="T9" fmla="*/ 0 w 22563"/>
              <a:gd name="T10" fmla="*/ 0 h 43200"/>
              <a:gd name="T11" fmla="*/ 22563 w 22563"/>
              <a:gd name="T12" fmla="*/ 43200 h 43200"/>
            </a:gdLst>
            <a:ahLst/>
            <a:cxnLst>
              <a:cxn ang="T6">
                <a:pos x="T0" y="T1"/>
              </a:cxn>
              <a:cxn ang="T7">
                <a:pos x="T2" y="T3"/>
              </a:cxn>
              <a:cxn ang="T8">
                <a:pos x="T4" y="T5"/>
              </a:cxn>
            </a:cxnLst>
            <a:rect l="T9" t="T10" r="T11" b="T12"/>
            <a:pathLst>
              <a:path w="22563" h="43200" fill="none" extrusionOk="0">
                <a:moveTo>
                  <a:pt x="962" y="0"/>
                </a:moveTo>
                <a:cubicBezTo>
                  <a:pt x="12892" y="0"/>
                  <a:pt x="22563" y="9670"/>
                  <a:pt x="22563" y="21600"/>
                </a:cubicBezTo>
                <a:cubicBezTo>
                  <a:pt x="22563" y="33529"/>
                  <a:pt x="12892" y="43200"/>
                  <a:pt x="963" y="43200"/>
                </a:cubicBezTo>
                <a:cubicBezTo>
                  <a:pt x="641" y="43200"/>
                  <a:pt x="320" y="43192"/>
                  <a:pt x="0" y="43178"/>
                </a:cubicBezTo>
              </a:path>
              <a:path w="22563" h="43200" stroke="0" extrusionOk="0">
                <a:moveTo>
                  <a:pt x="962" y="0"/>
                </a:moveTo>
                <a:cubicBezTo>
                  <a:pt x="12892" y="0"/>
                  <a:pt x="22563" y="9670"/>
                  <a:pt x="22563" y="21600"/>
                </a:cubicBezTo>
                <a:cubicBezTo>
                  <a:pt x="22563" y="33529"/>
                  <a:pt x="12892" y="43200"/>
                  <a:pt x="963" y="43200"/>
                </a:cubicBezTo>
                <a:cubicBezTo>
                  <a:pt x="641" y="43200"/>
                  <a:pt x="320" y="43192"/>
                  <a:pt x="0" y="43178"/>
                </a:cubicBezTo>
                <a:lnTo>
                  <a:pt x="963" y="21600"/>
                </a:lnTo>
                <a:close/>
              </a:path>
            </a:pathLst>
          </a:custGeom>
          <a:noFill/>
          <a:ln w="19050">
            <a:solidFill>
              <a:srgbClr val="000000"/>
            </a:solidFill>
            <a:round/>
            <a:headEnd/>
            <a:tailEnd/>
          </a:ln>
          <a:extLst>
            <a:ext uri="{909E8E84-426E-40DD-AFC4-6F175D3DCCD1}">
              <a14:hiddenFill xmlns:a14="http://schemas.microsoft.com/office/drawing/2010/main">
                <a:solidFill>
                  <a:srgbClr val="E67F26"/>
                </a:solidFill>
              </a14:hiddenFill>
            </a:ext>
          </a:extLst>
        </p:spPr>
        <p:txBody>
          <a:bodyPr rot="10800000" wrap="none" anchor="ctr"/>
          <a:lstStyle/>
          <a:p>
            <a:pPr fontAlgn="auto">
              <a:spcBef>
                <a:spcPts val="0"/>
              </a:spcBef>
              <a:spcAft>
                <a:spcPts val="0"/>
              </a:spcAft>
              <a:defRPr/>
            </a:pPr>
            <a:endParaRPr lang="en-US">
              <a:latin typeface="+mj-lt"/>
            </a:endParaRPr>
          </a:p>
        </p:txBody>
      </p:sp>
      <p:sp>
        <p:nvSpPr>
          <p:cNvPr id="7" name="Line 7"/>
          <p:cNvSpPr>
            <a:spLocks noChangeShapeType="1"/>
          </p:cNvSpPr>
          <p:nvPr/>
        </p:nvSpPr>
        <p:spPr bwMode="auto">
          <a:xfrm>
            <a:off x="2609850" y="1357313"/>
            <a:ext cx="0" cy="4699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Line 8"/>
          <p:cNvSpPr>
            <a:spLocks noChangeShapeType="1"/>
          </p:cNvSpPr>
          <p:nvPr/>
        </p:nvSpPr>
        <p:spPr bwMode="auto">
          <a:xfrm>
            <a:off x="2609850" y="2297113"/>
            <a:ext cx="0" cy="4699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Line 9"/>
          <p:cNvSpPr>
            <a:spLocks noChangeShapeType="1"/>
          </p:cNvSpPr>
          <p:nvPr/>
        </p:nvSpPr>
        <p:spPr bwMode="auto">
          <a:xfrm flipV="1">
            <a:off x="2609850" y="2774950"/>
            <a:ext cx="7381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Arc 10"/>
          <p:cNvSpPr>
            <a:spLocks/>
          </p:cNvSpPr>
          <p:nvPr/>
        </p:nvSpPr>
        <p:spPr bwMode="auto">
          <a:xfrm rot="5400000" flipH="1">
            <a:off x="3479007" y="2434431"/>
            <a:ext cx="209550" cy="471487"/>
          </a:xfrm>
          <a:custGeom>
            <a:avLst/>
            <a:gdLst>
              <a:gd name="T0" fmla="*/ 6 w 22563"/>
              <a:gd name="T1" fmla="*/ 0 h 43200"/>
              <a:gd name="T2" fmla="*/ 0 w 22563"/>
              <a:gd name="T3" fmla="*/ 297 h 43200"/>
              <a:gd name="T4" fmla="*/ 6 w 22563"/>
              <a:gd name="T5" fmla="*/ 149 h 43200"/>
              <a:gd name="T6" fmla="*/ 0 60000 65536"/>
              <a:gd name="T7" fmla="*/ 0 60000 65536"/>
              <a:gd name="T8" fmla="*/ 0 60000 65536"/>
              <a:gd name="T9" fmla="*/ 0 w 22563"/>
              <a:gd name="T10" fmla="*/ 0 h 43200"/>
              <a:gd name="T11" fmla="*/ 22563 w 22563"/>
              <a:gd name="T12" fmla="*/ 43200 h 43200"/>
            </a:gdLst>
            <a:ahLst/>
            <a:cxnLst>
              <a:cxn ang="T6">
                <a:pos x="T0" y="T1"/>
              </a:cxn>
              <a:cxn ang="T7">
                <a:pos x="T2" y="T3"/>
              </a:cxn>
              <a:cxn ang="T8">
                <a:pos x="T4" y="T5"/>
              </a:cxn>
            </a:cxnLst>
            <a:rect l="T9" t="T10" r="T11" b="T12"/>
            <a:pathLst>
              <a:path w="22563" h="43200" fill="none" extrusionOk="0">
                <a:moveTo>
                  <a:pt x="962" y="0"/>
                </a:moveTo>
                <a:cubicBezTo>
                  <a:pt x="12892" y="0"/>
                  <a:pt x="22563" y="9670"/>
                  <a:pt x="22563" y="21600"/>
                </a:cubicBezTo>
                <a:cubicBezTo>
                  <a:pt x="22563" y="33529"/>
                  <a:pt x="12892" y="43200"/>
                  <a:pt x="963" y="43200"/>
                </a:cubicBezTo>
                <a:cubicBezTo>
                  <a:pt x="641" y="43200"/>
                  <a:pt x="320" y="43192"/>
                  <a:pt x="0" y="43178"/>
                </a:cubicBezTo>
              </a:path>
              <a:path w="22563" h="43200" stroke="0" extrusionOk="0">
                <a:moveTo>
                  <a:pt x="962" y="0"/>
                </a:moveTo>
                <a:cubicBezTo>
                  <a:pt x="12892" y="0"/>
                  <a:pt x="22563" y="9670"/>
                  <a:pt x="22563" y="21600"/>
                </a:cubicBezTo>
                <a:cubicBezTo>
                  <a:pt x="22563" y="33529"/>
                  <a:pt x="12892" y="43200"/>
                  <a:pt x="963" y="43200"/>
                </a:cubicBezTo>
                <a:cubicBezTo>
                  <a:pt x="641" y="43200"/>
                  <a:pt x="320" y="43192"/>
                  <a:pt x="0" y="43178"/>
                </a:cubicBezTo>
                <a:lnTo>
                  <a:pt x="963" y="21600"/>
                </a:lnTo>
                <a:close/>
              </a:path>
            </a:pathLst>
          </a:custGeom>
          <a:noFill/>
          <a:ln w="19050">
            <a:solidFill>
              <a:srgbClr val="000000"/>
            </a:solidFill>
            <a:round/>
            <a:headEnd/>
            <a:tailEnd/>
          </a:ln>
          <a:extLst>
            <a:ext uri="{909E8E84-426E-40DD-AFC4-6F175D3DCCD1}">
              <a14:hiddenFill xmlns:a14="http://schemas.microsoft.com/office/drawing/2010/main">
                <a:solidFill>
                  <a:srgbClr val="E67F26"/>
                </a:solidFill>
              </a14:hiddenFill>
            </a:ext>
          </a:extLst>
        </p:spPr>
        <p:txBody>
          <a:bodyPr rot="10800000" vert="eaVert" wrap="none" anchor="ctr"/>
          <a:lstStyle/>
          <a:p>
            <a:pPr fontAlgn="auto">
              <a:spcBef>
                <a:spcPts val="0"/>
              </a:spcBef>
              <a:spcAft>
                <a:spcPts val="0"/>
              </a:spcAft>
              <a:defRPr/>
            </a:pPr>
            <a:endParaRPr lang="en-US">
              <a:latin typeface="+mj-lt"/>
            </a:endParaRPr>
          </a:p>
        </p:txBody>
      </p:sp>
      <p:sp>
        <p:nvSpPr>
          <p:cNvPr id="11" name="Line 11"/>
          <p:cNvSpPr>
            <a:spLocks noChangeShapeType="1"/>
          </p:cNvSpPr>
          <p:nvPr/>
        </p:nvSpPr>
        <p:spPr bwMode="auto">
          <a:xfrm flipV="1">
            <a:off x="3819525" y="2774950"/>
            <a:ext cx="7381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0606" name="Group 13"/>
          <p:cNvGrpSpPr>
            <a:grpSpLocks/>
          </p:cNvGrpSpPr>
          <p:nvPr/>
        </p:nvGrpSpPr>
        <p:grpSpPr bwMode="auto">
          <a:xfrm>
            <a:off x="4348163" y="1357313"/>
            <a:ext cx="209550" cy="1409700"/>
            <a:chOff x="2378" y="1251"/>
            <a:chExt cx="132" cy="888"/>
          </a:xfrm>
        </p:grpSpPr>
        <p:sp>
          <p:nvSpPr>
            <p:cNvPr id="14" name="Arc 14"/>
            <p:cNvSpPr>
              <a:spLocks/>
            </p:cNvSpPr>
            <p:nvPr/>
          </p:nvSpPr>
          <p:spPr bwMode="auto">
            <a:xfrm flipH="1" flipV="1">
              <a:off x="2378" y="1547"/>
              <a:ext cx="132" cy="296"/>
            </a:xfrm>
            <a:custGeom>
              <a:avLst/>
              <a:gdLst>
                <a:gd name="T0" fmla="*/ 6 w 22563"/>
                <a:gd name="T1" fmla="*/ 0 h 43200"/>
                <a:gd name="T2" fmla="*/ 0 w 22563"/>
                <a:gd name="T3" fmla="*/ 296 h 43200"/>
                <a:gd name="T4" fmla="*/ 6 w 22563"/>
                <a:gd name="T5" fmla="*/ 148 h 43200"/>
                <a:gd name="T6" fmla="*/ 0 60000 65536"/>
                <a:gd name="T7" fmla="*/ 0 60000 65536"/>
                <a:gd name="T8" fmla="*/ 0 60000 65536"/>
                <a:gd name="T9" fmla="*/ 0 w 22563"/>
                <a:gd name="T10" fmla="*/ 0 h 43200"/>
                <a:gd name="T11" fmla="*/ 22563 w 22563"/>
                <a:gd name="T12" fmla="*/ 43200 h 43200"/>
              </a:gdLst>
              <a:ahLst/>
              <a:cxnLst>
                <a:cxn ang="T6">
                  <a:pos x="T0" y="T1"/>
                </a:cxn>
                <a:cxn ang="T7">
                  <a:pos x="T2" y="T3"/>
                </a:cxn>
                <a:cxn ang="T8">
                  <a:pos x="T4" y="T5"/>
                </a:cxn>
              </a:cxnLst>
              <a:rect l="T9" t="T10" r="T11" b="T12"/>
              <a:pathLst>
                <a:path w="22563" h="43200" fill="none" extrusionOk="0">
                  <a:moveTo>
                    <a:pt x="962" y="0"/>
                  </a:moveTo>
                  <a:cubicBezTo>
                    <a:pt x="12892" y="0"/>
                    <a:pt x="22563" y="9670"/>
                    <a:pt x="22563" y="21600"/>
                  </a:cubicBezTo>
                  <a:cubicBezTo>
                    <a:pt x="22563" y="33529"/>
                    <a:pt x="12892" y="43200"/>
                    <a:pt x="963" y="43200"/>
                  </a:cubicBezTo>
                  <a:cubicBezTo>
                    <a:pt x="641" y="43200"/>
                    <a:pt x="320" y="43192"/>
                    <a:pt x="0" y="43178"/>
                  </a:cubicBezTo>
                </a:path>
                <a:path w="22563" h="43200" stroke="0" extrusionOk="0">
                  <a:moveTo>
                    <a:pt x="962" y="0"/>
                  </a:moveTo>
                  <a:cubicBezTo>
                    <a:pt x="12892" y="0"/>
                    <a:pt x="22563" y="9670"/>
                    <a:pt x="22563" y="21600"/>
                  </a:cubicBezTo>
                  <a:cubicBezTo>
                    <a:pt x="22563" y="33529"/>
                    <a:pt x="12892" y="43200"/>
                    <a:pt x="963" y="43200"/>
                  </a:cubicBezTo>
                  <a:cubicBezTo>
                    <a:pt x="641" y="43200"/>
                    <a:pt x="320" y="43192"/>
                    <a:pt x="0" y="43178"/>
                  </a:cubicBezTo>
                  <a:lnTo>
                    <a:pt x="963" y="2160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pPr fontAlgn="auto">
                <a:spcBef>
                  <a:spcPts val="0"/>
                </a:spcBef>
                <a:spcAft>
                  <a:spcPts val="0"/>
                </a:spcAft>
                <a:defRPr/>
              </a:pPr>
              <a:endParaRPr lang="en-US">
                <a:latin typeface="+mj-lt"/>
              </a:endParaRPr>
            </a:p>
          </p:txBody>
        </p:sp>
        <p:sp>
          <p:nvSpPr>
            <p:cNvPr id="15" name="Line 15"/>
            <p:cNvSpPr>
              <a:spLocks noChangeShapeType="1"/>
            </p:cNvSpPr>
            <p:nvPr/>
          </p:nvSpPr>
          <p:spPr bwMode="auto">
            <a:xfrm>
              <a:off x="2505" y="1251"/>
              <a:ext cx="0" cy="296"/>
            </a:xfrm>
            <a:prstGeom prst="line">
              <a:avLst/>
            </a:prstGeom>
            <a:noFill/>
            <a:ln w="19050">
              <a:solidFill>
                <a:schemeClr val="tx1"/>
              </a:solidFill>
              <a:round/>
              <a:headEnd/>
              <a:tailEnd/>
            </a:ln>
            <a:effectLst/>
          </p:spPr>
          <p:txBody>
            <a:bodyPr wrap="none" anchor="ctr"/>
            <a:lstStyle/>
            <a:p>
              <a:pPr fontAlgn="auto">
                <a:spcBef>
                  <a:spcPts val="0"/>
                </a:spcBef>
                <a:spcAft>
                  <a:spcPts val="0"/>
                </a:spcAft>
                <a:defRPr/>
              </a:pPr>
              <a:endParaRPr lang="en-US">
                <a:latin typeface="+mj-lt"/>
              </a:endParaRPr>
            </a:p>
          </p:txBody>
        </p:sp>
        <p:sp>
          <p:nvSpPr>
            <p:cNvPr id="16" name="Line 16"/>
            <p:cNvSpPr>
              <a:spLocks noChangeShapeType="1"/>
            </p:cNvSpPr>
            <p:nvPr/>
          </p:nvSpPr>
          <p:spPr bwMode="auto">
            <a:xfrm>
              <a:off x="2505" y="1843"/>
              <a:ext cx="0" cy="296"/>
            </a:xfrm>
            <a:prstGeom prst="line">
              <a:avLst/>
            </a:prstGeom>
            <a:noFill/>
            <a:ln w="19050">
              <a:solidFill>
                <a:schemeClr val="tx1"/>
              </a:solidFill>
              <a:round/>
              <a:headEnd/>
              <a:tailEnd/>
            </a:ln>
            <a:effectLst/>
          </p:spPr>
          <p:txBody>
            <a:bodyPr wrap="none" anchor="ctr"/>
            <a:lstStyle/>
            <a:p>
              <a:pPr fontAlgn="auto">
                <a:spcBef>
                  <a:spcPts val="0"/>
                </a:spcBef>
                <a:spcAft>
                  <a:spcPts val="0"/>
                </a:spcAft>
                <a:defRPr/>
              </a:pPr>
              <a:endParaRPr lang="en-US">
                <a:latin typeface="+mj-lt"/>
              </a:endParaRPr>
            </a:p>
          </p:txBody>
        </p:sp>
      </p:grpSp>
      <p:grpSp>
        <p:nvGrpSpPr>
          <p:cNvPr id="110610" name="Group 97"/>
          <p:cNvGrpSpPr>
            <a:grpSpLocks/>
          </p:cNvGrpSpPr>
          <p:nvPr/>
        </p:nvGrpSpPr>
        <p:grpSpPr bwMode="auto">
          <a:xfrm>
            <a:off x="4348163" y="1357313"/>
            <a:ext cx="209550" cy="1409700"/>
            <a:chOff x="2434" y="1251"/>
            <a:chExt cx="132" cy="888"/>
          </a:xfrm>
        </p:grpSpPr>
        <p:sp>
          <p:nvSpPr>
            <p:cNvPr id="107" name="Arc 98"/>
            <p:cNvSpPr>
              <a:spLocks/>
            </p:cNvSpPr>
            <p:nvPr/>
          </p:nvSpPr>
          <p:spPr bwMode="auto">
            <a:xfrm flipH="1" flipV="1">
              <a:off x="2434" y="1547"/>
              <a:ext cx="132" cy="296"/>
            </a:xfrm>
            <a:custGeom>
              <a:avLst/>
              <a:gdLst>
                <a:gd name="T0" fmla="*/ 6 w 22563"/>
                <a:gd name="T1" fmla="*/ 0 h 43200"/>
                <a:gd name="T2" fmla="*/ 0 w 22563"/>
                <a:gd name="T3" fmla="*/ 296 h 43200"/>
                <a:gd name="T4" fmla="*/ 6 w 22563"/>
                <a:gd name="T5" fmla="*/ 148 h 43200"/>
                <a:gd name="T6" fmla="*/ 0 60000 65536"/>
                <a:gd name="T7" fmla="*/ 0 60000 65536"/>
                <a:gd name="T8" fmla="*/ 0 60000 65536"/>
                <a:gd name="T9" fmla="*/ 0 w 22563"/>
                <a:gd name="T10" fmla="*/ 0 h 43200"/>
                <a:gd name="T11" fmla="*/ 22563 w 22563"/>
                <a:gd name="T12" fmla="*/ 43200 h 43200"/>
              </a:gdLst>
              <a:ahLst/>
              <a:cxnLst>
                <a:cxn ang="T6">
                  <a:pos x="T0" y="T1"/>
                </a:cxn>
                <a:cxn ang="T7">
                  <a:pos x="T2" y="T3"/>
                </a:cxn>
                <a:cxn ang="T8">
                  <a:pos x="T4" y="T5"/>
                </a:cxn>
              </a:cxnLst>
              <a:rect l="T9" t="T10" r="T11" b="T12"/>
              <a:pathLst>
                <a:path w="22563" h="43200" fill="none" extrusionOk="0">
                  <a:moveTo>
                    <a:pt x="962" y="0"/>
                  </a:moveTo>
                  <a:cubicBezTo>
                    <a:pt x="12892" y="0"/>
                    <a:pt x="22563" y="9670"/>
                    <a:pt x="22563" y="21600"/>
                  </a:cubicBezTo>
                  <a:cubicBezTo>
                    <a:pt x="22563" y="33529"/>
                    <a:pt x="12892" y="43200"/>
                    <a:pt x="963" y="43200"/>
                  </a:cubicBezTo>
                  <a:cubicBezTo>
                    <a:pt x="641" y="43200"/>
                    <a:pt x="320" y="43192"/>
                    <a:pt x="0" y="43178"/>
                  </a:cubicBezTo>
                </a:path>
                <a:path w="22563" h="43200" stroke="0" extrusionOk="0">
                  <a:moveTo>
                    <a:pt x="962" y="0"/>
                  </a:moveTo>
                  <a:cubicBezTo>
                    <a:pt x="12892" y="0"/>
                    <a:pt x="22563" y="9670"/>
                    <a:pt x="22563" y="21600"/>
                  </a:cubicBezTo>
                  <a:cubicBezTo>
                    <a:pt x="22563" y="33529"/>
                    <a:pt x="12892" y="43200"/>
                    <a:pt x="963" y="43200"/>
                  </a:cubicBezTo>
                  <a:cubicBezTo>
                    <a:pt x="641" y="43200"/>
                    <a:pt x="320" y="43192"/>
                    <a:pt x="0" y="43178"/>
                  </a:cubicBezTo>
                  <a:lnTo>
                    <a:pt x="963"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pPr fontAlgn="auto">
                <a:spcBef>
                  <a:spcPts val="0"/>
                </a:spcBef>
                <a:spcAft>
                  <a:spcPts val="0"/>
                </a:spcAft>
                <a:defRPr/>
              </a:pPr>
              <a:endParaRPr lang="en-US">
                <a:latin typeface="+mj-lt"/>
              </a:endParaRPr>
            </a:p>
          </p:txBody>
        </p:sp>
        <p:sp>
          <p:nvSpPr>
            <p:cNvPr id="108" name="Line 99"/>
            <p:cNvSpPr>
              <a:spLocks noChangeShapeType="1"/>
            </p:cNvSpPr>
            <p:nvPr/>
          </p:nvSpPr>
          <p:spPr bwMode="auto">
            <a:xfrm>
              <a:off x="2561" y="1251"/>
              <a:ext cx="0" cy="2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 name="Line 100"/>
            <p:cNvSpPr>
              <a:spLocks noChangeShapeType="1"/>
            </p:cNvSpPr>
            <p:nvPr/>
          </p:nvSpPr>
          <p:spPr bwMode="auto">
            <a:xfrm>
              <a:off x="2561" y="1843"/>
              <a:ext cx="0" cy="2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97" name="Line 101"/>
          <p:cNvSpPr>
            <a:spLocks noChangeShapeType="1"/>
          </p:cNvSpPr>
          <p:nvPr/>
        </p:nvSpPr>
        <p:spPr bwMode="auto">
          <a:xfrm>
            <a:off x="6511925" y="1357313"/>
            <a:ext cx="0" cy="14097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 name="Line 102"/>
          <p:cNvSpPr>
            <a:spLocks noChangeShapeType="1"/>
          </p:cNvSpPr>
          <p:nvPr/>
        </p:nvSpPr>
        <p:spPr bwMode="auto">
          <a:xfrm>
            <a:off x="4549775" y="1357313"/>
            <a:ext cx="19621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 name="Line 104"/>
          <p:cNvSpPr>
            <a:spLocks noChangeShapeType="1"/>
          </p:cNvSpPr>
          <p:nvPr/>
        </p:nvSpPr>
        <p:spPr bwMode="auto">
          <a:xfrm>
            <a:off x="4548188" y="2774950"/>
            <a:ext cx="14287" cy="140335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 name="Arc 108"/>
          <p:cNvSpPr>
            <a:spLocks/>
          </p:cNvSpPr>
          <p:nvPr/>
        </p:nvSpPr>
        <p:spPr bwMode="auto">
          <a:xfrm flipH="1" flipV="1">
            <a:off x="4348163" y="1827213"/>
            <a:ext cx="209550" cy="469900"/>
          </a:xfrm>
          <a:custGeom>
            <a:avLst/>
            <a:gdLst>
              <a:gd name="T0" fmla="*/ 6 w 22563"/>
              <a:gd name="T1" fmla="*/ 0 h 43200"/>
              <a:gd name="T2" fmla="*/ 0 w 22563"/>
              <a:gd name="T3" fmla="*/ 296 h 43200"/>
              <a:gd name="T4" fmla="*/ 6 w 22563"/>
              <a:gd name="T5" fmla="*/ 148 h 43200"/>
              <a:gd name="T6" fmla="*/ 0 60000 65536"/>
              <a:gd name="T7" fmla="*/ 0 60000 65536"/>
              <a:gd name="T8" fmla="*/ 0 60000 65536"/>
              <a:gd name="T9" fmla="*/ 0 w 22563"/>
              <a:gd name="T10" fmla="*/ 0 h 43200"/>
              <a:gd name="T11" fmla="*/ 22563 w 22563"/>
              <a:gd name="T12" fmla="*/ 43200 h 43200"/>
            </a:gdLst>
            <a:ahLst/>
            <a:cxnLst>
              <a:cxn ang="T6">
                <a:pos x="T0" y="T1"/>
              </a:cxn>
              <a:cxn ang="T7">
                <a:pos x="T2" y="T3"/>
              </a:cxn>
              <a:cxn ang="T8">
                <a:pos x="T4" y="T5"/>
              </a:cxn>
            </a:cxnLst>
            <a:rect l="T9" t="T10" r="T11" b="T12"/>
            <a:pathLst>
              <a:path w="22563" h="43200" fill="none" extrusionOk="0">
                <a:moveTo>
                  <a:pt x="962" y="0"/>
                </a:moveTo>
                <a:cubicBezTo>
                  <a:pt x="12892" y="0"/>
                  <a:pt x="22563" y="9670"/>
                  <a:pt x="22563" y="21600"/>
                </a:cubicBezTo>
                <a:cubicBezTo>
                  <a:pt x="22563" y="33529"/>
                  <a:pt x="12892" y="43200"/>
                  <a:pt x="963" y="43200"/>
                </a:cubicBezTo>
                <a:cubicBezTo>
                  <a:pt x="641" y="43200"/>
                  <a:pt x="320" y="43192"/>
                  <a:pt x="0" y="43178"/>
                </a:cubicBezTo>
              </a:path>
              <a:path w="22563" h="43200" stroke="0" extrusionOk="0">
                <a:moveTo>
                  <a:pt x="962" y="0"/>
                </a:moveTo>
                <a:cubicBezTo>
                  <a:pt x="12892" y="0"/>
                  <a:pt x="22563" y="9670"/>
                  <a:pt x="22563" y="21600"/>
                </a:cubicBezTo>
                <a:cubicBezTo>
                  <a:pt x="22563" y="33529"/>
                  <a:pt x="12892" y="43200"/>
                  <a:pt x="963" y="43200"/>
                </a:cubicBezTo>
                <a:cubicBezTo>
                  <a:pt x="641" y="43200"/>
                  <a:pt x="320" y="43192"/>
                  <a:pt x="0" y="43178"/>
                </a:cubicBezTo>
                <a:lnTo>
                  <a:pt x="963" y="21600"/>
                </a:lnTo>
                <a:close/>
              </a:path>
            </a:pathLst>
          </a:custGeom>
          <a:noFill/>
          <a:ln w="19050">
            <a:solidFill>
              <a:srgbClr val="000000"/>
            </a:solidFill>
            <a:round/>
            <a:headEnd/>
            <a:tailEnd/>
          </a:ln>
          <a:extLst>
            <a:ext uri="{909E8E84-426E-40DD-AFC4-6F175D3DCCD1}">
              <a14:hiddenFill xmlns:a14="http://schemas.microsoft.com/office/drawing/2010/main">
                <a:solidFill>
                  <a:srgbClr val="E67F26"/>
                </a:solidFill>
              </a14:hiddenFill>
            </a:ext>
          </a:extLst>
        </p:spPr>
        <p:txBody>
          <a:bodyPr rot="10800000" wrap="none" anchor="ctr"/>
          <a:lstStyle/>
          <a:p>
            <a:pPr fontAlgn="auto">
              <a:spcBef>
                <a:spcPts val="0"/>
              </a:spcBef>
              <a:spcAft>
                <a:spcPts val="0"/>
              </a:spcAft>
              <a:defRPr/>
            </a:pPr>
            <a:endParaRPr lang="en-US">
              <a:latin typeface="+mj-lt"/>
            </a:endParaRPr>
          </a:p>
        </p:txBody>
      </p:sp>
      <p:sp>
        <p:nvSpPr>
          <p:cNvPr id="102" name="Line 109"/>
          <p:cNvSpPr>
            <a:spLocks noChangeShapeType="1"/>
          </p:cNvSpPr>
          <p:nvPr/>
        </p:nvSpPr>
        <p:spPr bwMode="auto">
          <a:xfrm>
            <a:off x="4549775" y="1357313"/>
            <a:ext cx="0" cy="4699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 name="Line 110"/>
          <p:cNvSpPr>
            <a:spLocks noChangeShapeType="1"/>
          </p:cNvSpPr>
          <p:nvPr/>
        </p:nvSpPr>
        <p:spPr bwMode="auto">
          <a:xfrm>
            <a:off x="4549775" y="2297113"/>
            <a:ext cx="0" cy="4699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20"/>
          <p:cNvSpPr>
            <a:spLocks noChangeShapeType="1"/>
          </p:cNvSpPr>
          <p:nvPr/>
        </p:nvSpPr>
        <p:spPr bwMode="auto">
          <a:xfrm>
            <a:off x="663575" y="1357313"/>
            <a:ext cx="19478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21"/>
          <p:cNvSpPr>
            <a:spLocks noChangeShapeType="1"/>
          </p:cNvSpPr>
          <p:nvPr/>
        </p:nvSpPr>
        <p:spPr bwMode="auto">
          <a:xfrm>
            <a:off x="663575" y="5713413"/>
            <a:ext cx="19478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22"/>
          <p:cNvSpPr>
            <a:spLocks noChangeShapeType="1"/>
          </p:cNvSpPr>
          <p:nvPr/>
        </p:nvSpPr>
        <p:spPr bwMode="auto">
          <a:xfrm>
            <a:off x="663575" y="1357313"/>
            <a:ext cx="0" cy="43465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0623" name="Group 31"/>
          <p:cNvGrpSpPr>
            <a:grpSpLocks/>
          </p:cNvGrpSpPr>
          <p:nvPr/>
        </p:nvGrpSpPr>
        <p:grpSpPr bwMode="auto">
          <a:xfrm>
            <a:off x="701675" y="2465388"/>
            <a:ext cx="1690688" cy="2141537"/>
            <a:chOff x="442" y="1403"/>
            <a:chExt cx="1065" cy="1349"/>
          </a:xfrm>
        </p:grpSpPr>
        <p:sp>
          <p:nvSpPr>
            <p:cNvPr id="2" name="Rounded Rectangle 7"/>
            <p:cNvSpPr/>
            <p:nvPr/>
          </p:nvSpPr>
          <p:spPr>
            <a:xfrm>
              <a:off x="477" y="1450"/>
              <a:ext cx="998" cy="1204"/>
            </a:xfrm>
            <a:prstGeom prst="roundRect">
              <a:avLst/>
            </a:prstGeom>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sp>
        <p:sp>
          <p:nvSpPr>
            <p:cNvPr id="22" name="Text Box 23"/>
            <p:cNvSpPr txBox="1">
              <a:spLocks noChangeArrowheads="1"/>
            </p:cNvSpPr>
            <p:nvPr/>
          </p:nvSpPr>
          <p:spPr bwMode="auto">
            <a:xfrm>
              <a:off x="582" y="1469"/>
              <a:ext cx="786" cy="1130"/>
            </a:xfrm>
            <a:prstGeom prst="rect">
              <a:avLst/>
            </a:prstGeom>
            <a:noFill/>
            <a:ln w="9525">
              <a:noFill/>
              <a:miter lim="800000"/>
              <a:headEnd/>
              <a:tailEnd/>
            </a:ln>
            <a:effec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50000"/>
                </a:spcBef>
                <a:spcAft>
                  <a:spcPct val="0"/>
                </a:spcAft>
                <a:defRPr sz="1600">
                  <a:solidFill>
                    <a:schemeClr val="tx1"/>
                  </a:solidFill>
                  <a:latin typeface="Arial" charset="0"/>
                </a:defRPr>
              </a:lvl6pPr>
              <a:lvl7pPr marL="2971800" indent="-228600" eaLnBrk="0" fontAlgn="base" hangingPunct="0">
                <a:spcBef>
                  <a:spcPct val="50000"/>
                </a:spcBef>
                <a:spcAft>
                  <a:spcPct val="0"/>
                </a:spcAft>
                <a:defRPr sz="1600">
                  <a:solidFill>
                    <a:schemeClr val="tx1"/>
                  </a:solidFill>
                  <a:latin typeface="Arial" charset="0"/>
                </a:defRPr>
              </a:lvl7pPr>
              <a:lvl8pPr marL="3429000" indent="-228600" eaLnBrk="0" fontAlgn="base" hangingPunct="0">
                <a:spcBef>
                  <a:spcPct val="50000"/>
                </a:spcBef>
                <a:spcAft>
                  <a:spcPct val="0"/>
                </a:spcAft>
                <a:defRPr sz="1600">
                  <a:solidFill>
                    <a:schemeClr val="tx1"/>
                  </a:solidFill>
                  <a:latin typeface="Arial" charset="0"/>
                </a:defRPr>
              </a:lvl8pPr>
              <a:lvl9pPr marL="3886200" indent="-228600" eaLnBrk="0" fontAlgn="base" hangingPunct="0">
                <a:spcBef>
                  <a:spcPct val="50000"/>
                </a:spcBef>
                <a:spcAft>
                  <a:spcPct val="0"/>
                </a:spcAft>
                <a:defRPr sz="1600">
                  <a:solidFill>
                    <a:schemeClr val="tx1"/>
                  </a:solidFill>
                  <a:latin typeface="Arial" charset="0"/>
                </a:defRPr>
              </a:lvl9pPr>
            </a:lstStyle>
            <a:p>
              <a:pPr algn="ctr">
                <a:spcBef>
                  <a:spcPct val="0"/>
                </a:spcBef>
              </a:pPr>
              <a:r>
                <a:rPr lang="en-US" sz="1400" b="1" noProof="1">
                  <a:solidFill>
                    <a:srgbClr val="000000"/>
                  </a:solidFill>
                  <a:latin typeface="Calibri" pitchFamily="34" charset="0"/>
                </a:rPr>
                <a:t>Structural </a:t>
              </a:r>
              <a:endParaRPr lang="en-CA" sz="1400" b="1">
                <a:solidFill>
                  <a:srgbClr val="000000"/>
                </a:solidFill>
                <a:latin typeface="Calibri" pitchFamily="34" charset="0"/>
              </a:endParaRPr>
            </a:p>
            <a:p>
              <a:pPr algn="ctr">
                <a:spcBef>
                  <a:spcPct val="0"/>
                </a:spcBef>
              </a:pPr>
              <a:r>
                <a:rPr lang="en-CA" sz="1400" b="1" noProof="1">
                  <a:solidFill>
                    <a:srgbClr val="000000"/>
                  </a:solidFill>
                  <a:latin typeface="Calibri" pitchFamily="34" charset="0"/>
                </a:rPr>
                <a:t>Diagrams</a:t>
              </a:r>
              <a:r>
                <a:rPr lang="en-CA" sz="1400" b="1">
                  <a:solidFill>
                    <a:srgbClr val="000000"/>
                  </a:solidFill>
                  <a:latin typeface="Calibri" pitchFamily="34" charset="0"/>
                </a:rPr>
                <a:t>:</a:t>
              </a:r>
              <a:endParaRPr lang="en-CA" sz="1400">
                <a:solidFill>
                  <a:srgbClr val="000000"/>
                </a:solidFill>
                <a:latin typeface="Calibri" pitchFamily="34" charset="0"/>
              </a:endParaRPr>
            </a:p>
            <a:p>
              <a:pPr algn="ctr">
                <a:spcBef>
                  <a:spcPct val="0"/>
                </a:spcBef>
              </a:pPr>
              <a:r>
                <a:rPr lang="en-CA" sz="1400">
                  <a:solidFill>
                    <a:srgbClr val="000000"/>
                  </a:solidFill>
                  <a:latin typeface="Calibri" pitchFamily="34" charset="0"/>
                </a:rPr>
                <a:t>SDL, eODL, or UML class, object, component, &amp; deployment diagrams</a:t>
              </a:r>
              <a:endParaRPr lang="en-CA" sz="1400" noProof="1">
                <a:solidFill>
                  <a:srgbClr val="000000"/>
                </a:solidFill>
                <a:latin typeface="Calibri" pitchFamily="34" charset="0"/>
              </a:endParaRPr>
            </a:p>
          </p:txBody>
        </p:sp>
      </p:grpSp>
      <p:grpSp>
        <p:nvGrpSpPr>
          <p:cNvPr id="110628" name="Group 24"/>
          <p:cNvGrpSpPr>
            <a:grpSpLocks/>
          </p:cNvGrpSpPr>
          <p:nvPr/>
        </p:nvGrpSpPr>
        <p:grpSpPr bwMode="auto">
          <a:xfrm>
            <a:off x="2409825" y="2767013"/>
            <a:ext cx="209550" cy="1409700"/>
            <a:chOff x="2345" y="2139"/>
            <a:chExt cx="132" cy="888"/>
          </a:xfrm>
        </p:grpSpPr>
        <p:sp>
          <p:nvSpPr>
            <p:cNvPr id="32" name="Arc 25"/>
            <p:cNvSpPr>
              <a:spLocks/>
            </p:cNvSpPr>
            <p:nvPr/>
          </p:nvSpPr>
          <p:spPr bwMode="auto">
            <a:xfrm flipH="1" flipV="1">
              <a:off x="2345" y="2435"/>
              <a:ext cx="132" cy="296"/>
            </a:xfrm>
            <a:custGeom>
              <a:avLst/>
              <a:gdLst>
                <a:gd name="T0" fmla="*/ 6 w 22563"/>
                <a:gd name="T1" fmla="*/ 0 h 43200"/>
                <a:gd name="T2" fmla="*/ 0 w 22563"/>
                <a:gd name="T3" fmla="*/ 296 h 43200"/>
                <a:gd name="T4" fmla="*/ 6 w 22563"/>
                <a:gd name="T5" fmla="*/ 148 h 43200"/>
                <a:gd name="T6" fmla="*/ 0 60000 65536"/>
                <a:gd name="T7" fmla="*/ 0 60000 65536"/>
                <a:gd name="T8" fmla="*/ 0 60000 65536"/>
                <a:gd name="T9" fmla="*/ 0 w 22563"/>
                <a:gd name="T10" fmla="*/ 0 h 43200"/>
                <a:gd name="T11" fmla="*/ 22563 w 22563"/>
                <a:gd name="T12" fmla="*/ 43200 h 43200"/>
              </a:gdLst>
              <a:ahLst/>
              <a:cxnLst>
                <a:cxn ang="T6">
                  <a:pos x="T0" y="T1"/>
                </a:cxn>
                <a:cxn ang="T7">
                  <a:pos x="T2" y="T3"/>
                </a:cxn>
                <a:cxn ang="T8">
                  <a:pos x="T4" y="T5"/>
                </a:cxn>
              </a:cxnLst>
              <a:rect l="T9" t="T10" r="T11" b="T12"/>
              <a:pathLst>
                <a:path w="22563" h="43200" fill="none" extrusionOk="0">
                  <a:moveTo>
                    <a:pt x="962" y="0"/>
                  </a:moveTo>
                  <a:cubicBezTo>
                    <a:pt x="12892" y="0"/>
                    <a:pt x="22563" y="9670"/>
                    <a:pt x="22563" y="21600"/>
                  </a:cubicBezTo>
                  <a:cubicBezTo>
                    <a:pt x="22563" y="33529"/>
                    <a:pt x="12892" y="43200"/>
                    <a:pt x="963" y="43200"/>
                  </a:cubicBezTo>
                  <a:cubicBezTo>
                    <a:pt x="641" y="43200"/>
                    <a:pt x="320" y="43192"/>
                    <a:pt x="0" y="43178"/>
                  </a:cubicBezTo>
                </a:path>
                <a:path w="22563" h="43200" stroke="0" extrusionOk="0">
                  <a:moveTo>
                    <a:pt x="962" y="0"/>
                  </a:moveTo>
                  <a:cubicBezTo>
                    <a:pt x="12892" y="0"/>
                    <a:pt x="22563" y="9670"/>
                    <a:pt x="22563" y="21600"/>
                  </a:cubicBezTo>
                  <a:cubicBezTo>
                    <a:pt x="22563" y="33529"/>
                    <a:pt x="12892" y="43200"/>
                    <a:pt x="963" y="43200"/>
                  </a:cubicBezTo>
                  <a:cubicBezTo>
                    <a:pt x="641" y="43200"/>
                    <a:pt x="320" y="43192"/>
                    <a:pt x="0" y="43178"/>
                  </a:cubicBezTo>
                  <a:lnTo>
                    <a:pt x="963"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pPr fontAlgn="auto">
                <a:spcBef>
                  <a:spcPts val="0"/>
                </a:spcBef>
                <a:spcAft>
                  <a:spcPts val="0"/>
                </a:spcAft>
                <a:defRPr/>
              </a:pPr>
              <a:endParaRPr lang="en-US">
                <a:latin typeface="+mj-lt"/>
              </a:endParaRPr>
            </a:p>
          </p:txBody>
        </p:sp>
        <p:sp>
          <p:nvSpPr>
            <p:cNvPr id="33" name="Line 26"/>
            <p:cNvSpPr>
              <a:spLocks noChangeShapeType="1"/>
            </p:cNvSpPr>
            <p:nvPr/>
          </p:nvSpPr>
          <p:spPr bwMode="auto">
            <a:xfrm>
              <a:off x="2472" y="2731"/>
              <a:ext cx="0" cy="2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27"/>
            <p:cNvSpPr>
              <a:spLocks noChangeShapeType="1"/>
            </p:cNvSpPr>
            <p:nvPr/>
          </p:nvSpPr>
          <p:spPr bwMode="auto">
            <a:xfrm>
              <a:off x="2472" y="2139"/>
              <a:ext cx="0" cy="2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0632" name="Group 28"/>
          <p:cNvGrpSpPr>
            <a:grpSpLocks/>
          </p:cNvGrpSpPr>
          <p:nvPr/>
        </p:nvGrpSpPr>
        <p:grpSpPr bwMode="auto">
          <a:xfrm>
            <a:off x="2408238" y="1357313"/>
            <a:ext cx="209550" cy="1409700"/>
            <a:chOff x="2440" y="1347"/>
            <a:chExt cx="132" cy="888"/>
          </a:xfrm>
        </p:grpSpPr>
        <p:sp>
          <p:nvSpPr>
            <p:cNvPr id="29" name="Arc 29"/>
            <p:cNvSpPr>
              <a:spLocks/>
            </p:cNvSpPr>
            <p:nvPr/>
          </p:nvSpPr>
          <p:spPr bwMode="auto">
            <a:xfrm flipH="1" flipV="1">
              <a:off x="2440" y="1643"/>
              <a:ext cx="132" cy="296"/>
            </a:xfrm>
            <a:custGeom>
              <a:avLst/>
              <a:gdLst>
                <a:gd name="T0" fmla="*/ 6 w 22563"/>
                <a:gd name="T1" fmla="*/ 0 h 43200"/>
                <a:gd name="T2" fmla="*/ 0 w 22563"/>
                <a:gd name="T3" fmla="*/ 296 h 43200"/>
                <a:gd name="T4" fmla="*/ 6 w 22563"/>
                <a:gd name="T5" fmla="*/ 148 h 43200"/>
                <a:gd name="T6" fmla="*/ 0 60000 65536"/>
                <a:gd name="T7" fmla="*/ 0 60000 65536"/>
                <a:gd name="T8" fmla="*/ 0 60000 65536"/>
                <a:gd name="T9" fmla="*/ 0 w 22563"/>
                <a:gd name="T10" fmla="*/ 0 h 43200"/>
                <a:gd name="T11" fmla="*/ 22563 w 22563"/>
                <a:gd name="T12" fmla="*/ 43200 h 43200"/>
              </a:gdLst>
              <a:ahLst/>
              <a:cxnLst>
                <a:cxn ang="T6">
                  <a:pos x="T0" y="T1"/>
                </a:cxn>
                <a:cxn ang="T7">
                  <a:pos x="T2" y="T3"/>
                </a:cxn>
                <a:cxn ang="T8">
                  <a:pos x="T4" y="T5"/>
                </a:cxn>
              </a:cxnLst>
              <a:rect l="T9" t="T10" r="T11" b="T12"/>
              <a:pathLst>
                <a:path w="22563" h="43200" fill="none" extrusionOk="0">
                  <a:moveTo>
                    <a:pt x="962" y="0"/>
                  </a:moveTo>
                  <a:cubicBezTo>
                    <a:pt x="12892" y="0"/>
                    <a:pt x="22563" y="9670"/>
                    <a:pt x="22563" y="21600"/>
                  </a:cubicBezTo>
                  <a:cubicBezTo>
                    <a:pt x="22563" y="33529"/>
                    <a:pt x="12892" y="43200"/>
                    <a:pt x="963" y="43200"/>
                  </a:cubicBezTo>
                  <a:cubicBezTo>
                    <a:pt x="641" y="43200"/>
                    <a:pt x="320" y="43192"/>
                    <a:pt x="0" y="43178"/>
                  </a:cubicBezTo>
                </a:path>
                <a:path w="22563" h="43200" stroke="0" extrusionOk="0">
                  <a:moveTo>
                    <a:pt x="962" y="0"/>
                  </a:moveTo>
                  <a:cubicBezTo>
                    <a:pt x="12892" y="0"/>
                    <a:pt x="22563" y="9670"/>
                    <a:pt x="22563" y="21600"/>
                  </a:cubicBezTo>
                  <a:cubicBezTo>
                    <a:pt x="22563" y="33529"/>
                    <a:pt x="12892" y="43200"/>
                    <a:pt x="963" y="43200"/>
                  </a:cubicBezTo>
                  <a:cubicBezTo>
                    <a:pt x="641" y="43200"/>
                    <a:pt x="320" y="43192"/>
                    <a:pt x="0" y="43178"/>
                  </a:cubicBezTo>
                  <a:lnTo>
                    <a:pt x="963"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pPr fontAlgn="auto">
                <a:spcBef>
                  <a:spcPts val="0"/>
                </a:spcBef>
                <a:spcAft>
                  <a:spcPts val="0"/>
                </a:spcAft>
                <a:defRPr/>
              </a:pPr>
              <a:endParaRPr lang="en-US">
                <a:latin typeface="+mj-lt"/>
              </a:endParaRPr>
            </a:p>
          </p:txBody>
        </p:sp>
        <p:sp>
          <p:nvSpPr>
            <p:cNvPr id="30" name="Line 30"/>
            <p:cNvSpPr>
              <a:spLocks noChangeShapeType="1"/>
            </p:cNvSpPr>
            <p:nvPr/>
          </p:nvSpPr>
          <p:spPr bwMode="auto">
            <a:xfrm>
              <a:off x="2567" y="1347"/>
              <a:ext cx="0" cy="2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31"/>
            <p:cNvSpPr>
              <a:spLocks noChangeShapeType="1"/>
            </p:cNvSpPr>
            <p:nvPr/>
          </p:nvSpPr>
          <p:spPr bwMode="auto">
            <a:xfrm>
              <a:off x="2567" y="1939"/>
              <a:ext cx="0" cy="2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0636" name="Group 32"/>
          <p:cNvGrpSpPr>
            <a:grpSpLocks/>
          </p:cNvGrpSpPr>
          <p:nvPr/>
        </p:nvGrpSpPr>
        <p:grpSpPr bwMode="auto">
          <a:xfrm>
            <a:off x="2408238" y="4176713"/>
            <a:ext cx="209550" cy="1527175"/>
            <a:chOff x="2440" y="3123"/>
            <a:chExt cx="132" cy="962"/>
          </a:xfrm>
        </p:grpSpPr>
        <p:sp>
          <p:nvSpPr>
            <p:cNvPr id="26" name="Arc 33"/>
            <p:cNvSpPr>
              <a:spLocks/>
            </p:cNvSpPr>
            <p:nvPr/>
          </p:nvSpPr>
          <p:spPr bwMode="auto">
            <a:xfrm flipH="1" flipV="1">
              <a:off x="2440" y="3419"/>
              <a:ext cx="132" cy="296"/>
            </a:xfrm>
            <a:custGeom>
              <a:avLst/>
              <a:gdLst>
                <a:gd name="T0" fmla="*/ 6 w 22563"/>
                <a:gd name="T1" fmla="*/ 0 h 43200"/>
                <a:gd name="T2" fmla="*/ 0 w 22563"/>
                <a:gd name="T3" fmla="*/ 296 h 43200"/>
                <a:gd name="T4" fmla="*/ 6 w 22563"/>
                <a:gd name="T5" fmla="*/ 148 h 43200"/>
                <a:gd name="T6" fmla="*/ 0 60000 65536"/>
                <a:gd name="T7" fmla="*/ 0 60000 65536"/>
                <a:gd name="T8" fmla="*/ 0 60000 65536"/>
                <a:gd name="T9" fmla="*/ 0 w 22563"/>
                <a:gd name="T10" fmla="*/ 0 h 43200"/>
                <a:gd name="T11" fmla="*/ 22563 w 22563"/>
                <a:gd name="T12" fmla="*/ 43200 h 43200"/>
              </a:gdLst>
              <a:ahLst/>
              <a:cxnLst>
                <a:cxn ang="T6">
                  <a:pos x="T0" y="T1"/>
                </a:cxn>
                <a:cxn ang="T7">
                  <a:pos x="T2" y="T3"/>
                </a:cxn>
                <a:cxn ang="T8">
                  <a:pos x="T4" y="T5"/>
                </a:cxn>
              </a:cxnLst>
              <a:rect l="T9" t="T10" r="T11" b="T12"/>
              <a:pathLst>
                <a:path w="22563" h="43200" fill="none" extrusionOk="0">
                  <a:moveTo>
                    <a:pt x="962" y="0"/>
                  </a:moveTo>
                  <a:cubicBezTo>
                    <a:pt x="12892" y="0"/>
                    <a:pt x="22563" y="9670"/>
                    <a:pt x="22563" y="21600"/>
                  </a:cubicBezTo>
                  <a:cubicBezTo>
                    <a:pt x="22563" y="33529"/>
                    <a:pt x="12892" y="43200"/>
                    <a:pt x="963" y="43200"/>
                  </a:cubicBezTo>
                  <a:cubicBezTo>
                    <a:pt x="641" y="43200"/>
                    <a:pt x="320" y="43192"/>
                    <a:pt x="0" y="43178"/>
                  </a:cubicBezTo>
                </a:path>
                <a:path w="22563" h="43200" stroke="0" extrusionOk="0">
                  <a:moveTo>
                    <a:pt x="962" y="0"/>
                  </a:moveTo>
                  <a:cubicBezTo>
                    <a:pt x="12892" y="0"/>
                    <a:pt x="22563" y="9670"/>
                    <a:pt x="22563" y="21600"/>
                  </a:cubicBezTo>
                  <a:cubicBezTo>
                    <a:pt x="22563" y="33529"/>
                    <a:pt x="12892" y="43200"/>
                    <a:pt x="963" y="43200"/>
                  </a:cubicBezTo>
                  <a:cubicBezTo>
                    <a:pt x="641" y="43200"/>
                    <a:pt x="320" y="43192"/>
                    <a:pt x="0" y="43178"/>
                  </a:cubicBezTo>
                  <a:lnTo>
                    <a:pt x="963"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pPr fontAlgn="auto">
                <a:spcBef>
                  <a:spcPts val="0"/>
                </a:spcBef>
                <a:spcAft>
                  <a:spcPts val="0"/>
                </a:spcAft>
                <a:defRPr/>
              </a:pPr>
              <a:endParaRPr lang="en-US">
                <a:latin typeface="+mj-lt"/>
              </a:endParaRPr>
            </a:p>
          </p:txBody>
        </p:sp>
        <p:sp>
          <p:nvSpPr>
            <p:cNvPr id="27" name="Line 34"/>
            <p:cNvSpPr>
              <a:spLocks noChangeShapeType="1"/>
            </p:cNvSpPr>
            <p:nvPr/>
          </p:nvSpPr>
          <p:spPr bwMode="auto">
            <a:xfrm>
              <a:off x="2567" y="3123"/>
              <a:ext cx="0" cy="2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35"/>
            <p:cNvSpPr>
              <a:spLocks noChangeShapeType="1"/>
            </p:cNvSpPr>
            <p:nvPr/>
          </p:nvSpPr>
          <p:spPr bwMode="auto">
            <a:xfrm>
              <a:off x="2567" y="3715"/>
              <a:ext cx="0" cy="3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 name="Rounded Rectangle 7"/>
          <p:cNvSpPr/>
          <p:nvPr/>
        </p:nvSpPr>
        <p:spPr>
          <a:xfrm>
            <a:off x="2697058" y="1620997"/>
            <a:ext cx="1583897" cy="864416"/>
          </a:xfrm>
          <a:prstGeom prst="roundRect">
            <a:avLst/>
          </a:prstGeom>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sp>
      <p:sp>
        <p:nvSpPr>
          <p:cNvPr id="12" name="Text Box 12"/>
          <p:cNvSpPr txBox="1">
            <a:spLocks noChangeArrowheads="1"/>
          </p:cNvSpPr>
          <p:nvPr/>
        </p:nvSpPr>
        <p:spPr bwMode="auto">
          <a:xfrm>
            <a:off x="2460625" y="1685925"/>
            <a:ext cx="2014538" cy="730250"/>
          </a:xfrm>
          <a:prstGeom prst="rect">
            <a:avLst/>
          </a:prstGeom>
          <a:noFill/>
          <a:ln w="9525">
            <a:noFill/>
            <a:miter lim="800000"/>
            <a:headEnd/>
            <a:tailEnd/>
          </a:ln>
          <a:effec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50000"/>
              </a:spcBef>
              <a:spcAft>
                <a:spcPct val="0"/>
              </a:spcAft>
              <a:defRPr sz="1600">
                <a:solidFill>
                  <a:schemeClr val="tx1"/>
                </a:solidFill>
                <a:latin typeface="Arial" charset="0"/>
              </a:defRPr>
            </a:lvl6pPr>
            <a:lvl7pPr marL="2971800" indent="-228600" eaLnBrk="0" fontAlgn="base" hangingPunct="0">
              <a:spcBef>
                <a:spcPct val="50000"/>
              </a:spcBef>
              <a:spcAft>
                <a:spcPct val="0"/>
              </a:spcAft>
              <a:defRPr sz="1600">
                <a:solidFill>
                  <a:schemeClr val="tx1"/>
                </a:solidFill>
                <a:latin typeface="Arial" charset="0"/>
              </a:defRPr>
            </a:lvl7pPr>
            <a:lvl8pPr marL="3429000" indent="-228600" eaLnBrk="0" fontAlgn="base" hangingPunct="0">
              <a:spcBef>
                <a:spcPct val="50000"/>
              </a:spcBef>
              <a:spcAft>
                <a:spcPct val="0"/>
              </a:spcAft>
              <a:defRPr sz="1600">
                <a:solidFill>
                  <a:schemeClr val="tx1"/>
                </a:solidFill>
                <a:latin typeface="Arial" charset="0"/>
              </a:defRPr>
            </a:lvl8pPr>
            <a:lvl9pPr marL="3886200" indent="-228600" eaLnBrk="0" fontAlgn="base" hangingPunct="0">
              <a:spcBef>
                <a:spcPct val="50000"/>
              </a:spcBef>
              <a:spcAft>
                <a:spcPct val="0"/>
              </a:spcAft>
              <a:defRPr sz="1600">
                <a:solidFill>
                  <a:schemeClr val="tx1"/>
                </a:solidFill>
                <a:latin typeface="Arial" charset="0"/>
              </a:defRPr>
            </a:lvl9pPr>
          </a:lstStyle>
          <a:p>
            <a:pPr algn="ctr">
              <a:spcBef>
                <a:spcPct val="0"/>
              </a:spcBef>
            </a:pPr>
            <a:r>
              <a:rPr lang="en-CA" sz="1400" b="1">
                <a:solidFill>
                  <a:srgbClr val="000000"/>
                </a:solidFill>
                <a:latin typeface="Calibri" pitchFamily="34" charset="0"/>
              </a:rPr>
              <a:t>Informal</a:t>
            </a:r>
            <a:br>
              <a:rPr lang="en-CA" sz="1400" b="1">
                <a:solidFill>
                  <a:srgbClr val="000000"/>
                </a:solidFill>
                <a:latin typeface="Calibri" pitchFamily="34" charset="0"/>
              </a:rPr>
            </a:br>
            <a:r>
              <a:rPr lang="en-CA" sz="1400" b="1">
                <a:solidFill>
                  <a:srgbClr val="000000"/>
                </a:solidFill>
                <a:latin typeface="Calibri" pitchFamily="34" charset="0"/>
              </a:rPr>
              <a:t>Requirements,</a:t>
            </a:r>
            <a:br>
              <a:rPr lang="en-CA" sz="1400" b="1">
                <a:solidFill>
                  <a:srgbClr val="000000"/>
                </a:solidFill>
                <a:latin typeface="Calibri" pitchFamily="34" charset="0"/>
              </a:rPr>
            </a:br>
            <a:r>
              <a:rPr lang="en-CA" sz="1400" b="1">
                <a:solidFill>
                  <a:srgbClr val="000000"/>
                </a:solidFill>
                <a:latin typeface="Calibri" pitchFamily="34" charset="0"/>
              </a:rPr>
              <a:t>Textual Use Cases</a:t>
            </a:r>
            <a:endParaRPr lang="en-CA" sz="1400" b="1" noProof="1">
              <a:solidFill>
                <a:srgbClr val="000000"/>
              </a:solidFill>
              <a:latin typeface="Calibri" pitchFamily="34" charset="0"/>
            </a:endParaRPr>
          </a:p>
        </p:txBody>
      </p:sp>
      <p:sp>
        <p:nvSpPr>
          <p:cNvPr id="46" name="Line 47"/>
          <p:cNvSpPr>
            <a:spLocks noChangeShapeType="1"/>
          </p:cNvSpPr>
          <p:nvPr/>
        </p:nvSpPr>
        <p:spPr bwMode="auto">
          <a:xfrm>
            <a:off x="2609850" y="5713413"/>
            <a:ext cx="19478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Arc 48"/>
          <p:cNvSpPr>
            <a:spLocks/>
          </p:cNvSpPr>
          <p:nvPr/>
        </p:nvSpPr>
        <p:spPr bwMode="auto">
          <a:xfrm flipH="1" flipV="1">
            <a:off x="2408238" y="4646613"/>
            <a:ext cx="209550" cy="469900"/>
          </a:xfrm>
          <a:custGeom>
            <a:avLst/>
            <a:gdLst>
              <a:gd name="T0" fmla="*/ 6 w 22563"/>
              <a:gd name="T1" fmla="*/ 0 h 43200"/>
              <a:gd name="T2" fmla="*/ 0 w 22563"/>
              <a:gd name="T3" fmla="*/ 296 h 43200"/>
              <a:gd name="T4" fmla="*/ 6 w 22563"/>
              <a:gd name="T5" fmla="*/ 148 h 43200"/>
              <a:gd name="T6" fmla="*/ 0 60000 65536"/>
              <a:gd name="T7" fmla="*/ 0 60000 65536"/>
              <a:gd name="T8" fmla="*/ 0 60000 65536"/>
              <a:gd name="T9" fmla="*/ 0 w 22563"/>
              <a:gd name="T10" fmla="*/ 0 h 43200"/>
              <a:gd name="T11" fmla="*/ 22563 w 22563"/>
              <a:gd name="T12" fmla="*/ 43200 h 43200"/>
            </a:gdLst>
            <a:ahLst/>
            <a:cxnLst>
              <a:cxn ang="T6">
                <a:pos x="T0" y="T1"/>
              </a:cxn>
              <a:cxn ang="T7">
                <a:pos x="T2" y="T3"/>
              </a:cxn>
              <a:cxn ang="T8">
                <a:pos x="T4" y="T5"/>
              </a:cxn>
            </a:cxnLst>
            <a:rect l="T9" t="T10" r="T11" b="T12"/>
            <a:pathLst>
              <a:path w="22563" h="43200" fill="none" extrusionOk="0">
                <a:moveTo>
                  <a:pt x="962" y="0"/>
                </a:moveTo>
                <a:cubicBezTo>
                  <a:pt x="12892" y="0"/>
                  <a:pt x="22563" y="9670"/>
                  <a:pt x="22563" y="21600"/>
                </a:cubicBezTo>
                <a:cubicBezTo>
                  <a:pt x="22563" y="33529"/>
                  <a:pt x="12892" y="43200"/>
                  <a:pt x="963" y="43200"/>
                </a:cubicBezTo>
                <a:cubicBezTo>
                  <a:pt x="641" y="43200"/>
                  <a:pt x="320" y="43192"/>
                  <a:pt x="0" y="43178"/>
                </a:cubicBezTo>
              </a:path>
              <a:path w="22563" h="43200" stroke="0" extrusionOk="0">
                <a:moveTo>
                  <a:pt x="962" y="0"/>
                </a:moveTo>
                <a:cubicBezTo>
                  <a:pt x="12892" y="0"/>
                  <a:pt x="22563" y="9670"/>
                  <a:pt x="22563" y="21600"/>
                </a:cubicBezTo>
                <a:cubicBezTo>
                  <a:pt x="22563" y="33529"/>
                  <a:pt x="12892" y="43200"/>
                  <a:pt x="963" y="43200"/>
                </a:cubicBezTo>
                <a:cubicBezTo>
                  <a:pt x="641" y="43200"/>
                  <a:pt x="320" y="43192"/>
                  <a:pt x="0" y="43178"/>
                </a:cubicBezTo>
                <a:lnTo>
                  <a:pt x="963"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pPr fontAlgn="auto">
              <a:spcBef>
                <a:spcPts val="0"/>
              </a:spcBef>
              <a:spcAft>
                <a:spcPts val="0"/>
              </a:spcAft>
              <a:defRPr/>
            </a:pPr>
            <a:endParaRPr lang="en-US">
              <a:latin typeface="+mj-lt"/>
            </a:endParaRPr>
          </a:p>
        </p:txBody>
      </p:sp>
      <p:sp>
        <p:nvSpPr>
          <p:cNvPr id="48" name="Line 49"/>
          <p:cNvSpPr>
            <a:spLocks noChangeShapeType="1"/>
          </p:cNvSpPr>
          <p:nvPr/>
        </p:nvSpPr>
        <p:spPr bwMode="auto">
          <a:xfrm>
            <a:off x="2609850" y="4176713"/>
            <a:ext cx="0" cy="4699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 name="Line 50"/>
          <p:cNvSpPr>
            <a:spLocks noChangeShapeType="1"/>
          </p:cNvSpPr>
          <p:nvPr/>
        </p:nvSpPr>
        <p:spPr bwMode="auto">
          <a:xfrm>
            <a:off x="2609850" y="5116513"/>
            <a:ext cx="0" cy="5873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 name="Line 51"/>
          <p:cNvSpPr>
            <a:spLocks noChangeShapeType="1"/>
          </p:cNvSpPr>
          <p:nvPr/>
        </p:nvSpPr>
        <p:spPr bwMode="auto">
          <a:xfrm>
            <a:off x="2609850" y="4176713"/>
            <a:ext cx="7381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 name="Arc 52"/>
          <p:cNvSpPr>
            <a:spLocks/>
          </p:cNvSpPr>
          <p:nvPr/>
        </p:nvSpPr>
        <p:spPr bwMode="auto">
          <a:xfrm rot="-5400000" flipH="1" flipV="1">
            <a:off x="3478213" y="4046538"/>
            <a:ext cx="209550" cy="469900"/>
          </a:xfrm>
          <a:custGeom>
            <a:avLst/>
            <a:gdLst>
              <a:gd name="T0" fmla="*/ 6 w 22563"/>
              <a:gd name="T1" fmla="*/ 0 h 43200"/>
              <a:gd name="T2" fmla="*/ 0 w 22563"/>
              <a:gd name="T3" fmla="*/ 296 h 43200"/>
              <a:gd name="T4" fmla="*/ 6 w 22563"/>
              <a:gd name="T5" fmla="*/ 148 h 43200"/>
              <a:gd name="T6" fmla="*/ 0 60000 65536"/>
              <a:gd name="T7" fmla="*/ 0 60000 65536"/>
              <a:gd name="T8" fmla="*/ 0 60000 65536"/>
              <a:gd name="T9" fmla="*/ 0 w 22563"/>
              <a:gd name="T10" fmla="*/ 0 h 43200"/>
              <a:gd name="T11" fmla="*/ 22563 w 22563"/>
              <a:gd name="T12" fmla="*/ 43200 h 43200"/>
            </a:gdLst>
            <a:ahLst/>
            <a:cxnLst>
              <a:cxn ang="T6">
                <a:pos x="T0" y="T1"/>
              </a:cxn>
              <a:cxn ang="T7">
                <a:pos x="T2" y="T3"/>
              </a:cxn>
              <a:cxn ang="T8">
                <a:pos x="T4" y="T5"/>
              </a:cxn>
            </a:cxnLst>
            <a:rect l="T9" t="T10" r="T11" b="T12"/>
            <a:pathLst>
              <a:path w="22563" h="43200" fill="none" extrusionOk="0">
                <a:moveTo>
                  <a:pt x="962" y="0"/>
                </a:moveTo>
                <a:cubicBezTo>
                  <a:pt x="12892" y="0"/>
                  <a:pt x="22563" y="9670"/>
                  <a:pt x="22563" y="21600"/>
                </a:cubicBezTo>
                <a:cubicBezTo>
                  <a:pt x="22563" y="33529"/>
                  <a:pt x="12892" y="43200"/>
                  <a:pt x="963" y="43200"/>
                </a:cubicBezTo>
                <a:cubicBezTo>
                  <a:pt x="641" y="43200"/>
                  <a:pt x="320" y="43192"/>
                  <a:pt x="0" y="43178"/>
                </a:cubicBezTo>
              </a:path>
              <a:path w="22563" h="43200" stroke="0" extrusionOk="0">
                <a:moveTo>
                  <a:pt x="962" y="0"/>
                </a:moveTo>
                <a:cubicBezTo>
                  <a:pt x="12892" y="0"/>
                  <a:pt x="22563" y="9670"/>
                  <a:pt x="22563" y="21600"/>
                </a:cubicBezTo>
                <a:cubicBezTo>
                  <a:pt x="22563" y="33529"/>
                  <a:pt x="12892" y="43200"/>
                  <a:pt x="963" y="43200"/>
                </a:cubicBezTo>
                <a:cubicBezTo>
                  <a:pt x="641" y="43200"/>
                  <a:pt x="320" y="43192"/>
                  <a:pt x="0" y="43178"/>
                </a:cubicBezTo>
                <a:lnTo>
                  <a:pt x="963"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p>
            <a:pPr fontAlgn="auto">
              <a:spcBef>
                <a:spcPts val="0"/>
              </a:spcBef>
              <a:spcAft>
                <a:spcPts val="0"/>
              </a:spcAft>
              <a:defRPr/>
            </a:pPr>
            <a:endParaRPr lang="en-US">
              <a:latin typeface="+mj-lt"/>
            </a:endParaRPr>
          </a:p>
        </p:txBody>
      </p:sp>
      <p:sp>
        <p:nvSpPr>
          <p:cNvPr id="52" name="Line 53"/>
          <p:cNvSpPr>
            <a:spLocks noChangeShapeType="1"/>
          </p:cNvSpPr>
          <p:nvPr/>
        </p:nvSpPr>
        <p:spPr bwMode="auto">
          <a:xfrm>
            <a:off x="3817938" y="4176713"/>
            <a:ext cx="7397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0651" name="Group 59"/>
          <p:cNvGrpSpPr>
            <a:grpSpLocks/>
          </p:cNvGrpSpPr>
          <p:nvPr/>
        </p:nvGrpSpPr>
        <p:grpSpPr bwMode="auto">
          <a:xfrm>
            <a:off x="2641600" y="4389438"/>
            <a:ext cx="1690688" cy="1363662"/>
            <a:chOff x="1664" y="2807"/>
            <a:chExt cx="1065" cy="859"/>
          </a:xfrm>
        </p:grpSpPr>
        <p:sp>
          <p:nvSpPr>
            <p:cNvPr id="4" name="Rounded Rectangle 7"/>
            <p:cNvSpPr/>
            <p:nvPr/>
          </p:nvSpPr>
          <p:spPr>
            <a:xfrm>
              <a:off x="1699" y="2837"/>
              <a:ext cx="998" cy="766"/>
            </a:xfrm>
            <a:prstGeom prst="roundRect">
              <a:avLst/>
            </a:prstGeom>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sp>
        <p:sp>
          <p:nvSpPr>
            <p:cNvPr id="53" name="Text Box 54"/>
            <p:cNvSpPr txBox="1">
              <a:spLocks noChangeArrowheads="1"/>
            </p:cNvSpPr>
            <p:nvPr/>
          </p:nvSpPr>
          <p:spPr bwMode="auto">
            <a:xfrm>
              <a:off x="1694" y="2849"/>
              <a:ext cx="1028" cy="7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rIns="3600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50000"/>
                </a:spcBef>
                <a:spcAft>
                  <a:spcPct val="0"/>
                </a:spcAft>
                <a:defRPr sz="1600">
                  <a:solidFill>
                    <a:schemeClr val="tx1"/>
                  </a:solidFill>
                  <a:latin typeface="Arial" charset="0"/>
                </a:defRPr>
              </a:lvl6pPr>
              <a:lvl7pPr marL="2971800" indent="-228600" eaLnBrk="0" fontAlgn="base" hangingPunct="0">
                <a:spcBef>
                  <a:spcPct val="50000"/>
                </a:spcBef>
                <a:spcAft>
                  <a:spcPct val="0"/>
                </a:spcAft>
                <a:defRPr sz="1600">
                  <a:solidFill>
                    <a:schemeClr val="tx1"/>
                  </a:solidFill>
                  <a:latin typeface="Arial" charset="0"/>
                </a:defRPr>
              </a:lvl7pPr>
              <a:lvl8pPr marL="3429000" indent="-228600" eaLnBrk="0" fontAlgn="base" hangingPunct="0">
                <a:spcBef>
                  <a:spcPct val="50000"/>
                </a:spcBef>
                <a:spcAft>
                  <a:spcPct val="0"/>
                </a:spcAft>
                <a:defRPr sz="1600">
                  <a:solidFill>
                    <a:schemeClr val="tx1"/>
                  </a:solidFill>
                  <a:latin typeface="Arial" charset="0"/>
                </a:defRPr>
              </a:lvl8pPr>
              <a:lvl9pPr marL="3886200" indent="-228600" eaLnBrk="0" fontAlgn="base" hangingPunct="0">
                <a:spcBef>
                  <a:spcPct val="50000"/>
                </a:spcBef>
                <a:spcAft>
                  <a:spcPct val="0"/>
                </a:spcAft>
                <a:defRPr sz="1600">
                  <a:solidFill>
                    <a:schemeClr val="tx1"/>
                  </a:solidFill>
                  <a:latin typeface="Arial" charset="0"/>
                </a:defRPr>
              </a:lvl9pPr>
            </a:lstStyle>
            <a:p>
              <a:pPr algn="ctr">
                <a:spcBef>
                  <a:spcPct val="0"/>
                </a:spcBef>
              </a:pPr>
              <a:r>
                <a:rPr lang="en-US" sz="1400" b="1" noProof="1">
                  <a:solidFill>
                    <a:srgbClr val="000000"/>
                  </a:solidFill>
                  <a:latin typeface="Calibri" pitchFamily="34" charset="0"/>
                </a:rPr>
                <a:t>Behavioral</a:t>
              </a:r>
              <a:r>
                <a:rPr lang="en-CA" sz="1400" b="1">
                  <a:solidFill>
                    <a:srgbClr val="000000"/>
                  </a:solidFill>
                  <a:latin typeface="Calibri" pitchFamily="34" charset="0"/>
                </a:rPr>
                <a:t> </a:t>
              </a:r>
              <a:r>
                <a:rPr lang="en-CA" sz="1400" b="1" noProof="1">
                  <a:solidFill>
                    <a:srgbClr val="000000"/>
                  </a:solidFill>
                  <a:latin typeface="Calibri" pitchFamily="34" charset="0"/>
                </a:rPr>
                <a:t>Diagrams</a:t>
              </a:r>
              <a:r>
                <a:rPr lang="en-CA" sz="1400" b="1">
                  <a:solidFill>
                    <a:srgbClr val="000000"/>
                  </a:solidFill>
                  <a:latin typeface="Calibri" pitchFamily="34" charset="0"/>
                </a:rPr>
                <a:t>: </a:t>
              </a:r>
              <a:r>
                <a:rPr lang="en-CA" sz="1400">
                  <a:solidFill>
                    <a:srgbClr val="000000"/>
                  </a:solidFill>
                  <a:latin typeface="Calibri" pitchFamily="34" charset="0"/>
                </a:rPr>
                <a:t>MSC/SDL, or UML sequence, collaboration, &amp; statechart diagrams</a:t>
              </a:r>
              <a:endParaRPr lang="en-CA" sz="1400" noProof="1">
                <a:solidFill>
                  <a:srgbClr val="000000"/>
                </a:solidFill>
                <a:latin typeface="Calibri" pitchFamily="34" charset="0"/>
              </a:endParaRPr>
            </a:p>
          </p:txBody>
        </p:sp>
      </p:grpSp>
      <p:grpSp>
        <p:nvGrpSpPr>
          <p:cNvPr id="110656" name="Group 55"/>
          <p:cNvGrpSpPr>
            <a:grpSpLocks/>
          </p:cNvGrpSpPr>
          <p:nvPr/>
        </p:nvGrpSpPr>
        <p:grpSpPr bwMode="auto">
          <a:xfrm>
            <a:off x="4362450" y="4176713"/>
            <a:ext cx="209550" cy="1527175"/>
            <a:chOff x="2854" y="3123"/>
            <a:chExt cx="132" cy="962"/>
          </a:xfrm>
        </p:grpSpPr>
        <p:sp>
          <p:nvSpPr>
            <p:cNvPr id="55" name="Arc 56"/>
            <p:cNvSpPr>
              <a:spLocks/>
            </p:cNvSpPr>
            <p:nvPr/>
          </p:nvSpPr>
          <p:spPr bwMode="auto">
            <a:xfrm flipH="1" flipV="1">
              <a:off x="2854" y="3419"/>
              <a:ext cx="132" cy="296"/>
            </a:xfrm>
            <a:custGeom>
              <a:avLst/>
              <a:gdLst>
                <a:gd name="T0" fmla="*/ 6 w 22563"/>
                <a:gd name="T1" fmla="*/ 0 h 43200"/>
                <a:gd name="T2" fmla="*/ 0 w 22563"/>
                <a:gd name="T3" fmla="*/ 296 h 43200"/>
                <a:gd name="T4" fmla="*/ 6 w 22563"/>
                <a:gd name="T5" fmla="*/ 148 h 43200"/>
                <a:gd name="T6" fmla="*/ 0 60000 65536"/>
                <a:gd name="T7" fmla="*/ 0 60000 65536"/>
                <a:gd name="T8" fmla="*/ 0 60000 65536"/>
                <a:gd name="T9" fmla="*/ 0 w 22563"/>
                <a:gd name="T10" fmla="*/ 0 h 43200"/>
                <a:gd name="T11" fmla="*/ 22563 w 22563"/>
                <a:gd name="T12" fmla="*/ 43200 h 43200"/>
              </a:gdLst>
              <a:ahLst/>
              <a:cxnLst>
                <a:cxn ang="T6">
                  <a:pos x="T0" y="T1"/>
                </a:cxn>
                <a:cxn ang="T7">
                  <a:pos x="T2" y="T3"/>
                </a:cxn>
                <a:cxn ang="T8">
                  <a:pos x="T4" y="T5"/>
                </a:cxn>
              </a:cxnLst>
              <a:rect l="T9" t="T10" r="T11" b="T12"/>
              <a:pathLst>
                <a:path w="22563" h="43200" fill="none" extrusionOk="0">
                  <a:moveTo>
                    <a:pt x="962" y="0"/>
                  </a:moveTo>
                  <a:cubicBezTo>
                    <a:pt x="12892" y="0"/>
                    <a:pt x="22563" y="9670"/>
                    <a:pt x="22563" y="21600"/>
                  </a:cubicBezTo>
                  <a:cubicBezTo>
                    <a:pt x="22563" y="33529"/>
                    <a:pt x="12892" y="43200"/>
                    <a:pt x="963" y="43200"/>
                  </a:cubicBezTo>
                  <a:cubicBezTo>
                    <a:pt x="641" y="43200"/>
                    <a:pt x="320" y="43192"/>
                    <a:pt x="0" y="43178"/>
                  </a:cubicBezTo>
                </a:path>
                <a:path w="22563" h="43200" stroke="0" extrusionOk="0">
                  <a:moveTo>
                    <a:pt x="962" y="0"/>
                  </a:moveTo>
                  <a:cubicBezTo>
                    <a:pt x="12892" y="0"/>
                    <a:pt x="22563" y="9670"/>
                    <a:pt x="22563" y="21600"/>
                  </a:cubicBezTo>
                  <a:cubicBezTo>
                    <a:pt x="22563" y="33529"/>
                    <a:pt x="12892" y="43200"/>
                    <a:pt x="963" y="43200"/>
                  </a:cubicBezTo>
                  <a:cubicBezTo>
                    <a:pt x="641" y="43200"/>
                    <a:pt x="320" y="43192"/>
                    <a:pt x="0" y="43178"/>
                  </a:cubicBezTo>
                  <a:lnTo>
                    <a:pt x="963"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pPr fontAlgn="auto">
                <a:spcBef>
                  <a:spcPts val="0"/>
                </a:spcBef>
                <a:spcAft>
                  <a:spcPts val="0"/>
                </a:spcAft>
                <a:defRPr/>
              </a:pPr>
              <a:endParaRPr lang="en-US">
                <a:latin typeface="+mj-lt"/>
              </a:endParaRPr>
            </a:p>
          </p:txBody>
        </p:sp>
        <p:sp>
          <p:nvSpPr>
            <p:cNvPr id="56" name="Line 57"/>
            <p:cNvSpPr>
              <a:spLocks noChangeShapeType="1"/>
            </p:cNvSpPr>
            <p:nvPr/>
          </p:nvSpPr>
          <p:spPr bwMode="auto">
            <a:xfrm>
              <a:off x="2981" y="3123"/>
              <a:ext cx="0" cy="2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 name="Line 58"/>
            <p:cNvSpPr>
              <a:spLocks noChangeShapeType="1"/>
            </p:cNvSpPr>
            <p:nvPr/>
          </p:nvSpPr>
          <p:spPr bwMode="auto">
            <a:xfrm>
              <a:off x="2981" y="3715"/>
              <a:ext cx="0" cy="3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6" name="Line 37"/>
          <p:cNvSpPr>
            <a:spLocks noChangeShapeType="1"/>
          </p:cNvSpPr>
          <p:nvPr/>
        </p:nvSpPr>
        <p:spPr bwMode="auto">
          <a:xfrm>
            <a:off x="6511925" y="4176713"/>
            <a:ext cx="0" cy="1527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38"/>
          <p:cNvSpPr>
            <a:spLocks noChangeShapeType="1"/>
          </p:cNvSpPr>
          <p:nvPr/>
        </p:nvSpPr>
        <p:spPr bwMode="auto">
          <a:xfrm>
            <a:off x="4564063" y="5713413"/>
            <a:ext cx="19478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 name="Arc 39"/>
          <p:cNvSpPr>
            <a:spLocks/>
          </p:cNvSpPr>
          <p:nvPr/>
        </p:nvSpPr>
        <p:spPr bwMode="auto">
          <a:xfrm flipH="1" flipV="1">
            <a:off x="4362450" y="4646613"/>
            <a:ext cx="209550" cy="469900"/>
          </a:xfrm>
          <a:custGeom>
            <a:avLst/>
            <a:gdLst>
              <a:gd name="T0" fmla="*/ 6 w 22563"/>
              <a:gd name="T1" fmla="*/ 0 h 43200"/>
              <a:gd name="T2" fmla="*/ 0 w 22563"/>
              <a:gd name="T3" fmla="*/ 296 h 43200"/>
              <a:gd name="T4" fmla="*/ 6 w 22563"/>
              <a:gd name="T5" fmla="*/ 148 h 43200"/>
              <a:gd name="T6" fmla="*/ 0 60000 65536"/>
              <a:gd name="T7" fmla="*/ 0 60000 65536"/>
              <a:gd name="T8" fmla="*/ 0 60000 65536"/>
              <a:gd name="T9" fmla="*/ 0 w 22563"/>
              <a:gd name="T10" fmla="*/ 0 h 43200"/>
              <a:gd name="T11" fmla="*/ 22563 w 22563"/>
              <a:gd name="T12" fmla="*/ 43200 h 43200"/>
            </a:gdLst>
            <a:ahLst/>
            <a:cxnLst>
              <a:cxn ang="T6">
                <a:pos x="T0" y="T1"/>
              </a:cxn>
              <a:cxn ang="T7">
                <a:pos x="T2" y="T3"/>
              </a:cxn>
              <a:cxn ang="T8">
                <a:pos x="T4" y="T5"/>
              </a:cxn>
            </a:cxnLst>
            <a:rect l="T9" t="T10" r="T11" b="T12"/>
            <a:pathLst>
              <a:path w="22563" h="43200" fill="none" extrusionOk="0">
                <a:moveTo>
                  <a:pt x="962" y="0"/>
                </a:moveTo>
                <a:cubicBezTo>
                  <a:pt x="12892" y="0"/>
                  <a:pt x="22563" y="9670"/>
                  <a:pt x="22563" y="21600"/>
                </a:cubicBezTo>
                <a:cubicBezTo>
                  <a:pt x="22563" y="33529"/>
                  <a:pt x="12892" y="43200"/>
                  <a:pt x="963" y="43200"/>
                </a:cubicBezTo>
                <a:cubicBezTo>
                  <a:pt x="641" y="43200"/>
                  <a:pt x="320" y="43192"/>
                  <a:pt x="0" y="43178"/>
                </a:cubicBezTo>
              </a:path>
              <a:path w="22563" h="43200" stroke="0" extrusionOk="0">
                <a:moveTo>
                  <a:pt x="962" y="0"/>
                </a:moveTo>
                <a:cubicBezTo>
                  <a:pt x="12892" y="0"/>
                  <a:pt x="22563" y="9670"/>
                  <a:pt x="22563" y="21600"/>
                </a:cubicBezTo>
                <a:cubicBezTo>
                  <a:pt x="22563" y="33529"/>
                  <a:pt x="12892" y="43200"/>
                  <a:pt x="963" y="43200"/>
                </a:cubicBezTo>
                <a:cubicBezTo>
                  <a:pt x="641" y="43200"/>
                  <a:pt x="320" y="43192"/>
                  <a:pt x="0" y="43178"/>
                </a:cubicBezTo>
                <a:lnTo>
                  <a:pt x="963"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pPr>
              <a:spcBef>
                <a:spcPct val="0"/>
              </a:spcBef>
            </a:pPr>
            <a:endParaRPr lang="en-US" noProof="1">
              <a:solidFill>
                <a:srgbClr val="000000"/>
              </a:solidFill>
              <a:latin typeface="Calibri" pitchFamily="34" charset="0"/>
            </a:endParaRPr>
          </a:p>
        </p:txBody>
      </p:sp>
      <p:sp>
        <p:nvSpPr>
          <p:cNvPr id="39" name="Line 40"/>
          <p:cNvSpPr>
            <a:spLocks noChangeShapeType="1"/>
          </p:cNvSpPr>
          <p:nvPr/>
        </p:nvSpPr>
        <p:spPr bwMode="auto">
          <a:xfrm>
            <a:off x="4564063" y="4176713"/>
            <a:ext cx="0" cy="4699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 name="Line 41"/>
          <p:cNvSpPr>
            <a:spLocks noChangeShapeType="1"/>
          </p:cNvSpPr>
          <p:nvPr/>
        </p:nvSpPr>
        <p:spPr bwMode="auto">
          <a:xfrm>
            <a:off x="4564063" y="5116513"/>
            <a:ext cx="0" cy="5873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Line 42"/>
          <p:cNvSpPr>
            <a:spLocks noChangeShapeType="1"/>
          </p:cNvSpPr>
          <p:nvPr/>
        </p:nvSpPr>
        <p:spPr bwMode="auto">
          <a:xfrm>
            <a:off x="4564063" y="4176713"/>
            <a:ext cx="73818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 name="Arc 43"/>
          <p:cNvSpPr>
            <a:spLocks/>
          </p:cNvSpPr>
          <p:nvPr/>
        </p:nvSpPr>
        <p:spPr bwMode="auto">
          <a:xfrm rot="-5400000" flipH="1" flipV="1">
            <a:off x="5432425" y="4046538"/>
            <a:ext cx="209550" cy="469900"/>
          </a:xfrm>
          <a:custGeom>
            <a:avLst/>
            <a:gdLst>
              <a:gd name="T0" fmla="*/ 6 w 22563"/>
              <a:gd name="T1" fmla="*/ 0 h 43200"/>
              <a:gd name="T2" fmla="*/ 0 w 22563"/>
              <a:gd name="T3" fmla="*/ 296 h 43200"/>
              <a:gd name="T4" fmla="*/ 6 w 22563"/>
              <a:gd name="T5" fmla="*/ 148 h 43200"/>
              <a:gd name="T6" fmla="*/ 0 60000 65536"/>
              <a:gd name="T7" fmla="*/ 0 60000 65536"/>
              <a:gd name="T8" fmla="*/ 0 60000 65536"/>
              <a:gd name="T9" fmla="*/ 0 w 22563"/>
              <a:gd name="T10" fmla="*/ 0 h 43200"/>
              <a:gd name="T11" fmla="*/ 22563 w 22563"/>
              <a:gd name="T12" fmla="*/ 43200 h 43200"/>
            </a:gdLst>
            <a:ahLst/>
            <a:cxnLst>
              <a:cxn ang="T6">
                <a:pos x="T0" y="T1"/>
              </a:cxn>
              <a:cxn ang="T7">
                <a:pos x="T2" y="T3"/>
              </a:cxn>
              <a:cxn ang="T8">
                <a:pos x="T4" y="T5"/>
              </a:cxn>
            </a:cxnLst>
            <a:rect l="T9" t="T10" r="T11" b="T12"/>
            <a:pathLst>
              <a:path w="22563" h="43200" fill="none" extrusionOk="0">
                <a:moveTo>
                  <a:pt x="962" y="0"/>
                </a:moveTo>
                <a:cubicBezTo>
                  <a:pt x="12892" y="0"/>
                  <a:pt x="22563" y="9670"/>
                  <a:pt x="22563" y="21600"/>
                </a:cubicBezTo>
                <a:cubicBezTo>
                  <a:pt x="22563" y="33529"/>
                  <a:pt x="12892" y="43200"/>
                  <a:pt x="963" y="43200"/>
                </a:cubicBezTo>
                <a:cubicBezTo>
                  <a:pt x="641" y="43200"/>
                  <a:pt x="320" y="43192"/>
                  <a:pt x="0" y="43178"/>
                </a:cubicBezTo>
              </a:path>
              <a:path w="22563" h="43200" stroke="0" extrusionOk="0">
                <a:moveTo>
                  <a:pt x="962" y="0"/>
                </a:moveTo>
                <a:cubicBezTo>
                  <a:pt x="12892" y="0"/>
                  <a:pt x="22563" y="9670"/>
                  <a:pt x="22563" y="21600"/>
                </a:cubicBezTo>
                <a:cubicBezTo>
                  <a:pt x="22563" y="33529"/>
                  <a:pt x="12892" y="43200"/>
                  <a:pt x="963" y="43200"/>
                </a:cubicBezTo>
                <a:cubicBezTo>
                  <a:pt x="641" y="43200"/>
                  <a:pt x="320" y="43192"/>
                  <a:pt x="0" y="43178"/>
                </a:cubicBezTo>
                <a:lnTo>
                  <a:pt x="963"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p>
            <a:pPr>
              <a:spcBef>
                <a:spcPct val="0"/>
              </a:spcBef>
            </a:pPr>
            <a:endParaRPr lang="en-US" noProof="1">
              <a:solidFill>
                <a:srgbClr val="000000"/>
              </a:solidFill>
              <a:latin typeface="Calibri" pitchFamily="34" charset="0"/>
            </a:endParaRPr>
          </a:p>
        </p:txBody>
      </p:sp>
      <p:sp>
        <p:nvSpPr>
          <p:cNvPr id="43" name="Line 44"/>
          <p:cNvSpPr>
            <a:spLocks noChangeShapeType="1"/>
          </p:cNvSpPr>
          <p:nvPr/>
        </p:nvSpPr>
        <p:spPr bwMode="auto">
          <a:xfrm>
            <a:off x="5772150" y="4176713"/>
            <a:ext cx="7397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0668" name="Group 76"/>
          <p:cNvGrpSpPr>
            <a:grpSpLocks/>
          </p:cNvGrpSpPr>
          <p:nvPr/>
        </p:nvGrpSpPr>
        <p:grpSpPr bwMode="auto">
          <a:xfrm>
            <a:off x="4605338" y="4492625"/>
            <a:ext cx="1846262" cy="1157288"/>
            <a:chOff x="2901" y="2807"/>
            <a:chExt cx="1163" cy="729"/>
          </a:xfrm>
        </p:grpSpPr>
        <p:sp>
          <p:nvSpPr>
            <p:cNvPr id="13" name="Rounded Rectangle 7"/>
            <p:cNvSpPr/>
            <p:nvPr/>
          </p:nvSpPr>
          <p:spPr>
            <a:xfrm>
              <a:off x="2939" y="2832"/>
              <a:ext cx="1090" cy="651"/>
            </a:xfrm>
            <a:prstGeom prst="roundRect">
              <a:avLst/>
            </a:prstGeom>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sp>
        <p:sp>
          <p:nvSpPr>
            <p:cNvPr id="44" name="Text Box 45"/>
            <p:cNvSpPr txBox="1">
              <a:spLocks noChangeArrowheads="1"/>
            </p:cNvSpPr>
            <p:nvPr/>
          </p:nvSpPr>
          <p:spPr bwMode="auto">
            <a:xfrm>
              <a:off x="3070" y="2858"/>
              <a:ext cx="826" cy="594"/>
            </a:xfrm>
            <a:prstGeom prst="rect">
              <a:avLst/>
            </a:prstGeom>
            <a:noFill/>
            <a:ln w="9525">
              <a:noFill/>
              <a:miter lim="800000"/>
              <a:headEnd/>
              <a:tailEnd/>
            </a:ln>
            <a:effec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50000"/>
                </a:spcBef>
                <a:spcAft>
                  <a:spcPct val="0"/>
                </a:spcAft>
                <a:defRPr sz="1600">
                  <a:solidFill>
                    <a:schemeClr val="tx1"/>
                  </a:solidFill>
                  <a:latin typeface="Arial" charset="0"/>
                </a:defRPr>
              </a:lvl6pPr>
              <a:lvl7pPr marL="2971800" indent="-228600" eaLnBrk="0" fontAlgn="base" hangingPunct="0">
                <a:spcBef>
                  <a:spcPct val="50000"/>
                </a:spcBef>
                <a:spcAft>
                  <a:spcPct val="0"/>
                </a:spcAft>
                <a:defRPr sz="1600">
                  <a:solidFill>
                    <a:schemeClr val="tx1"/>
                  </a:solidFill>
                  <a:latin typeface="Arial" charset="0"/>
                </a:defRPr>
              </a:lvl7pPr>
              <a:lvl8pPr marL="3429000" indent="-228600" eaLnBrk="0" fontAlgn="base" hangingPunct="0">
                <a:spcBef>
                  <a:spcPct val="50000"/>
                </a:spcBef>
                <a:spcAft>
                  <a:spcPct val="0"/>
                </a:spcAft>
                <a:defRPr sz="1600">
                  <a:solidFill>
                    <a:schemeClr val="tx1"/>
                  </a:solidFill>
                  <a:latin typeface="Arial" charset="0"/>
                </a:defRPr>
              </a:lvl8pPr>
              <a:lvl9pPr marL="3886200" indent="-228600" eaLnBrk="0" fontAlgn="base" hangingPunct="0">
                <a:spcBef>
                  <a:spcPct val="50000"/>
                </a:spcBef>
                <a:spcAft>
                  <a:spcPct val="0"/>
                </a:spcAft>
                <a:defRPr sz="1600">
                  <a:solidFill>
                    <a:schemeClr val="tx1"/>
                  </a:solidFill>
                  <a:latin typeface="Arial" charset="0"/>
                </a:defRPr>
              </a:lvl9pPr>
            </a:lstStyle>
            <a:p>
              <a:pPr algn="ctr">
                <a:spcBef>
                  <a:spcPct val="0"/>
                </a:spcBef>
              </a:pPr>
              <a:r>
                <a:rPr lang="en-CA" sz="1400" b="1">
                  <a:solidFill>
                    <a:srgbClr val="000000"/>
                  </a:solidFill>
                  <a:latin typeface="Calibri" pitchFamily="34" charset="0"/>
                </a:rPr>
                <a:t>Testing and Performance Languages: </a:t>
              </a:r>
              <a:r>
                <a:rPr lang="en-CA" sz="1400">
                  <a:solidFill>
                    <a:srgbClr val="000000"/>
                  </a:solidFill>
                  <a:latin typeface="Calibri" pitchFamily="34" charset="0"/>
                </a:rPr>
                <a:t>TTCN, LQN, ...</a:t>
              </a:r>
              <a:endParaRPr lang="en-CA" sz="1400" noProof="1">
                <a:solidFill>
                  <a:srgbClr val="000000"/>
                </a:solidFill>
                <a:latin typeface="Calibri" pitchFamily="34" charset="0"/>
              </a:endParaRPr>
            </a:p>
          </p:txBody>
        </p:sp>
      </p:grpSp>
      <p:sp>
        <p:nvSpPr>
          <p:cNvPr id="112" name="Line 116"/>
          <p:cNvSpPr>
            <a:spLocks noChangeShapeType="1"/>
          </p:cNvSpPr>
          <p:nvPr/>
        </p:nvSpPr>
        <p:spPr bwMode="auto">
          <a:xfrm>
            <a:off x="6511925" y="2767013"/>
            <a:ext cx="0" cy="14097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0674" name="Group 82"/>
          <p:cNvGrpSpPr>
            <a:grpSpLocks/>
          </p:cNvGrpSpPr>
          <p:nvPr/>
        </p:nvGrpSpPr>
        <p:grpSpPr bwMode="auto">
          <a:xfrm>
            <a:off x="2632075" y="2987675"/>
            <a:ext cx="1846263" cy="968375"/>
            <a:chOff x="2234" y="1882"/>
            <a:chExt cx="1163" cy="610"/>
          </a:xfrm>
        </p:grpSpPr>
        <p:sp>
          <p:nvSpPr>
            <p:cNvPr id="17" name="Rounded Rectangle 7"/>
            <p:cNvSpPr/>
            <p:nvPr/>
          </p:nvSpPr>
          <p:spPr>
            <a:xfrm>
              <a:off x="2272" y="1903"/>
              <a:ext cx="1090" cy="545"/>
            </a:xfrm>
            <a:prstGeom prst="roundRect">
              <a:avLst/>
            </a:prstGeom>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sp>
        <p:sp>
          <p:nvSpPr>
            <p:cNvPr id="123" name="Text Box 130"/>
            <p:cNvSpPr txBox="1">
              <a:spLocks noChangeArrowheads="1"/>
            </p:cNvSpPr>
            <p:nvPr/>
          </p:nvSpPr>
          <p:spPr bwMode="auto">
            <a:xfrm>
              <a:off x="2257" y="2012"/>
              <a:ext cx="1103" cy="326"/>
            </a:xfrm>
            <a:prstGeom prst="rect">
              <a:avLst/>
            </a:prstGeom>
            <a:noFill/>
            <a:ln w="9525">
              <a:noFill/>
              <a:miter lim="800000"/>
              <a:headEnd/>
              <a:tailEnd/>
            </a:ln>
            <a:effec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50000"/>
                </a:spcBef>
                <a:spcAft>
                  <a:spcPct val="0"/>
                </a:spcAft>
                <a:defRPr sz="1600">
                  <a:solidFill>
                    <a:schemeClr val="tx1"/>
                  </a:solidFill>
                  <a:latin typeface="Arial" charset="0"/>
                </a:defRPr>
              </a:lvl6pPr>
              <a:lvl7pPr marL="2971800" indent="-228600" eaLnBrk="0" fontAlgn="base" hangingPunct="0">
                <a:spcBef>
                  <a:spcPct val="50000"/>
                </a:spcBef>
                <a:spcAft>
                  <a:spcPct val="0"/>
                </a:spcAft>
                <a:defRPr sz="1600">
                  <a:solidFill>
                    <a:schemeClr val="tx1"/>
                  </a:solidFill>
                  <a:latin typeface="Arial" charset="0"/>
                </a:defRPr>
              </a:lvl7pPr>
              <a:lvl8pPr marL="3429000" indent="-228600" eaLnBrk="0" fontAlgn="base" hangingPunct="0">
                <a:spcBef>
                  <a:spcPct val="50000"/>
                </a:spcBef>
                <a:spcAft>
                  <a:spcPct val="0"/>
                </a:spcAft>
                <a:defRPr sz="1600">
                  <a:solidFill>
                    <a:schemeClr val="tx1"/>
                  </a:solidFill>
                  <a:latin typeface="Arial" charset="0"/>
                </a:defRPr>
              </a:lvl8pPr>
              <a:lvl9pPr marL="3886200" indent="-228600" eaLnBrk="0" fontAlgn="base" hangingPunct="0">
                <a:spcBef>
                  <a:spcPct val="50000"/>
                </a:spcBef>
                <a:spcAft>
                  <a:spcPct val="0"/>
                </a:spcAft>
                <a:defRPr sz="1600">
                  <a:solidFill>
                    <a:schemeClr val="tx1"/>
                  </a:solidFill>
                  <a:latin typeface="Arial" charset="0"/>
                </a:defRPr>
              </a:lvl9pPr>
            </a:lstStyle>
            <a:p>
              <a:pPr algn="ctr">
                <a:spcBef>
                  <a:spcPct val="0"/>
                </a:spcBef>
              </a:pPr>
              <a:r>
                <a:rPr lang="en-CA" sz="1400" b="1">
                  <a:solidFill>
                    <a:schemeClr val="bg2"/>
                  </a:solidFill>
                  <a:latin typeface="Calibri" pitchFamily="34" charset="0"/>
                </a:rPr>
                <a:t>MSC, UML Use Case &amp; Activity Diagrams</a:t>
              </a:r>
              <a:endParaRPr lang="en-CA" sz="1400" b="1" noProof="1">
                <a:solidFill>
                  <a:schemeClr val="bg2"/>
                </a:solidFill>
                <a:latin typeface="Calibri" pitchFamily="34" charset="0"/>
              </a:endParaRPr>
            </a:p>
          </p:txBody>
        </p:sp>
      </p:grpSp>
      <p:sp>
        <p:nvSpPr>
          <p:cNvPr id="110679" name="Line 87"/>
          <p:cNvSpPr>
            <a:spLocks noChangeShapeType="1"/>
          </p:cNvSpPr>
          <p:nvPr/>
        </p:nvSpPr>
        <p:spPr bwMode="auto">
          <a:xfrm flipH="1" flipV="1">
            <a:off x="661988" y="5702300"/>
            <a:ext cx="228600" cy="21590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0680" name="Line 88"/>
          <p:cNvSpPr>
            <a:spLocks noChangeShapeType="1"/>
          </p:cNvSpPr>
          <p:nvPr/>
        </p:nvSpPr>
        <p:spPr bwMode="auto">
          <a:xfrm flipH="1" flipV="1">
            <a:off x="6491288" y="5700713"/>
            <a:ext cx="228600" cy="21590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0681" name="Line 89"/>
          <p:cNvSpPr>
            <a:spLocks noChangeShapeType="1"/>
          </p:cNvSpPr>
          <p:nvPr/>
        </p:nvSpPr>
        <p:spPr bwMode="auto">
          <a:xfrm flipH="1" flipV="1">
            <a:off x="6505575" y="1357313"/>
            <a:ext cx="219075" cy="22225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0682" name="Line 90"/>
          <p:cNvSpPr>
            <a:spLocks noChangeShapeType="1"/>
          </p:cNvSpPr>
          <p:nvPr/>
        </p:nvSpPr>
        <p:spPr bwMode="auto">
          <a:xfrm flipH="1" flipV="1">
            <a:off x="2597150" y="5702300"/>
            <a:ext cx="228600" cy="21590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0683" name="Line 91"/>
          <p:cNvSpPr>
            <a:spLocks noChangeShapeType="1"/>
          </p:cNvSpPr>
          <p:nvPr/>
        </p:nvSpPr>
        <p:spPr bwMode="auto">
          <a:xfrm flipH="1" flipV="1">
            <a:off x="4551363" y="5702300"/>
            <a:ext cx="228600" cy="21590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0684" name="Line 92"/>
          <p:cNvSpPr>
            <a:spLocks noChangeShapeType="1"/>
          </p:cNvSpPr>
          <p:nvPr/>
        </p:nvSpPr>
        <p:spPr bwMode="auto">
          <a:xfrm flipH="1" flipV="1">
            <a:off x="6505575" y="2776538"/>
            <a:ext cx="219075" cy="22225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0685" name="Line 93"/>
          <p:cNvSpPr>
            <a:spLocks noChangeShapeType="1"/>
          </p:cNvSpPr>
          <p:nvPr/>
        </p:nvSpPr>
        <p:spPr bwMode="auto">
          <a:xfrm flipH="1" flipV="1">
            <a:off x="6505575" y="4170363"/>
            <a:ext cx="219075" cy="22225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0686" name="AutoShape 94"/>
          <p:cNvSpPr>
            <a:spLocks noChangeArrowheads="1"/>
          </p:cNvSpPr>
          <p:nvPr/>
        </p:nvSpPr>
        <p:spPr bwMode="auto">
          <a:xfrm>
            <a:off x="7004050" y="947738"/>
            <a:ext cx="2009775" cy="1417637"/>
          </a:xfrm>
          <a:prstGeom prst="irregularSeal2">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80000"/>
              </a:lnSpc>
              <a:spcBef>
                <a:spcPct val="0"/>
              </a:spcBef>
            </a:pPr>
            <a:r>
              <a:rPr lang="en-CA">
                <a:latin typeface="Times New Roman" pitchFamily="18" charset="0"/>
              </a:rPr>
              <a:t>DATA</a:t>
            </a:r>
          </a:p>
        </p:txBody>
      </p:sp>
      <p:sp>
        <p:nvSpPr>
          <p:cNvPr id="110687" name="Text Box 95"/>
          <p:cNvSpPr txBox="1">
            <a:spLocks noChangeArrowheads="1"/>
          </p:cNvSpPr>
          <p:nvPr/>
        </p:nvSpPr>
        <p:spPr bwMode="auto">
          <a:xfrm>
            <a:off x="4676775" y="1998663"/>
            <a:ext cx="17653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pPr>
            <a:r>
              <a:rPr lang="en-US" sz="2400" b="1">
                <a:solidFill>
                  <a:schemeClr val="bg1"/>
                </a:solidFill>
                <a:latin typeface="Calibri" pitchFamily="34" charset="0"/>
              </a:rPr>
              <a:t>Can we do </a:t>
            </a:r>
          </a:p>
          <a:p>
            <a:pPr algn="ctr" eaLnBrk="0" hangingPunct="0">
              <a:spcBef>
                <a:spcPct val="0"/>
              </a:spcBef>
            </a:pPr>
            <a:r>
              <a:rPr lang="en-US" sz="2400" b="1">
                <a:solidFill>
                  <a:schemeClr val="bg1"/>
                </a:solidFill>
                <a:latin typeface="Calibri" pitchFamily="34" charset="0"/>
              </a:rPr>
              <a:t>better to </a:t>
            </a:r>
          </a:p>
          <a:p>
            <a:pPr algn="ctr" eaLnBrk="0" hangingPunct="0">
              <a:spcBef>
                <a:spcPct val="0"/>
              </a:spcBef>
            </a:pPr>
            <a:r>
              <a:rPr lang="en-US" sz="2400" b="1">
                <a:solidFill>
                  <a:schemeClr val="bg1"/>
                </a:solidFill>
                <a:latin typeface="Calibri" pitchFamily="34" charset="0"/>
              </a:rPr>
              <a:t>bridge this gap?</a:t>
            </a:r>
          </a:p>
        </p:txBody>
      </p:sp>
    </p:spTree>
    <p:extLst>
      <p:ext uri="{BB962C8B-B14F-4D97-AF65-F5344CB8AC3E}">
        <p14:creationId xmlns:p14="http://schemas.microsoft.com/office/powerpoint/2010/main" val="84816679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10686"/>
                                        </p:tgtEl>
                                        <p:attrNameLst>
                                          <p:attrName>style.visibility</p:attrName>
                                        </p:attrNameLst>
                                      </p:cBhvr>
                                      <p:to>
                                        <p:strVal val="visible"/>
                                      </p:to>
                                    </p:set>
                                    <p:anim calcmode="lin" valueType="num">
                                      <p:cBhvr>
                                        <p:cTn id="7" dur="1000" fill="hold"/>
                                        <p:tgtEl>
                                          <p:spTgt spid="110686"/>
                                        </p:tgtEl>
                                        <p:attrNameLst>
                                          <p:attrName>ppt_w</p:attrName>
                                        </p:attrNameLst>
                                      </p:cBhvr>
                                      <p:tavLst>
                                        <p:tav tm="0">
                                          <p:val>
                                            <p:strVal val="#ppt_w*0.70"/>
                                          </p:val>
                                        </p:tav>
                                        <p:tav tm="100000">
                                          <p:val>
                                            <p:strVal val="#ppt_w"/>
                                          </p:val>
                                        </p:tav>
                                      </p:tavLst>
                                    </p:anim>
                                    <p:anim calcmode="lin" valueType="num">
                                      <p:cBhvr>
                                        <p:cTn id="8" dur="1000" fill="hold"/>
                                        <p:tgtEl>
                                          <p:spTgt spid="110686"/>
                                        </p:tgtEl>
                                        <p:attrNameLst>
                                          <p:attrName>ppt_h</p:attrName>
                                        </p:attrNameLst>
                                      </p:cBhvr>
                                      <p:tavLst>
                                        <p:tav tm="0">
                                          <p:val>
                                            <p:strVal val="#ppt_h"/>
                                          </p:val>
                                        </p:tav>
                                        <p:tav tm="100000">
                                          <p:val>
                                            <p:strVal val="#ppt_h"/>
                                          </p:val>
                                        </p:tav>
                                      </p:tavLst>
                                    </p:anim>
                                    <p:animEffect transition="in" filter="fade">
                                      <p:cBhvr>
                                        <p:cTn id="9" dur="1000"/>
                                        <p:tgtEl>
                                          <p:spTgt spid="11068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10687"/>
                                        </p:tgtEl>
                                        <p:attrNameLst>
                                          <p:attrName>style.visibility</p:attrName>
                                        </p:attrNameLst>
                                      </p:cBhvr>
                                      <p:to>
                                        <p:strVal val="visible"/>
                                      </p:to>
                                    </p:set>
                                    <p:animEffect transition="in" filter="wipe(up)">
                                      <p:cBhvr>
                                        <p:cTn id="14" dur="500"/>
                                        <p:tgtEl>
                                          <p:spTgt spid="110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86" grpId="0" animBg="1"/>
      <p:bldP spid="11068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p:txBody>
          <a:bodyPr>
            <a:normAutofit fontScale="90000"/>
          </a:bodyPr>
          <a:lstStyle/>
          <a:p>
            <a:pPr eaLnBrk="1" hangingPunct="1"/>
            <a:r>
              <a:rPr lang="en-CA" smtClean="0"/>
              <a:t>Introduction to the User Requirements Notation (URN)</a:t>
            </a:r>
            <a:endParaRPr lang="en-US" smtClean="0"/>
          </a:p>
        </p:txBody>
      </p:sp>
    </p:spTree>
    <p:extLst>
      <p:ext uri="{BB962C8B-B14F-4D97-AF65-F5344CB8AC3E}">
        <p14:creationId xmlns:p14="http://schemas.microsoft.com/office/powerpoint/2010/main" val="22450830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eaLnBrk="0" hangingPunct="0">
              <a:defRPr sz="1600">
                <a:solidFill>
                  <a:schemeClr val="tx1"/>
                </a:solidFill>
                <a:latin typeface="Arial" charset="0"/>
              </a:defRPr>
            </a:lvl1pPr>
            <a:lvl2pPr marL="742950" indent="-285750" defTabSz="762000" eaLnBrk="0" hangingPunct="0">
              <a:defRPr sz="1600">
                <a:solidFill>
                  <a:schemeClr val="tx1"/>
                </a:solidFill>
                <a:latin typeface="Arial" charset="0"/>
              </a:defRPr>
            </a:lvl2pPr>
            <a:lvl3pPr marL="1143000" indent="-228600" defTabSz="762000" eaLnBrk="0" hangingPunct="0">
              <a:defRPr sz="1600">
                <a:solidFill>
                  <a:schemeClr val="tx1"/>
                </a:solidFill>
                <a:latin typeface="Arial" charset="0"/>
              </a:defRPr>
            </a:lvl3pPr>
            <a:lvl4pPr marL="1600200" indent="-228600" defTabSz="762000" eaLnBrk="0" hangingPunct="0">
              <a:defRPr sz="1600">
                <a:solidFill>
                  <a:schemeClr val="tx1"/>
                </a:solidFill>
                <a:latin typeface="Arial" charset="0"/>
              </a:defRPr>
            </a:lvl4pPr>
            <a:lvl5pPr marL="2057400" indent="-228600" defTabSz="762000" eaLnBrk="0" hangingPunct="0">
              <a:defRPr sz="1600">
                <a:solidFill>
                  <a:schemeClr val="tx1"/>
                </a:solidFill>
                <a:latin typeface="Arial" charset="0"/>
              </a:defRPr>
            </a:lvl5pPr>
            <a:lvl6pPr marL="2514600" indent="-228600" defTabSz="762000" eaLnBrk="0" fontAlgn="base" hangingPunct="0">
              <a:spcBef>
                <a:spcPct val="50000"/>
              </a:spcBef>
              <a:spcAft>
                <a:spcPct val="0"/>
              </a:spcAft>
              <a:defRPr sz="1600">
                <a:solidFill>
                  <a:schemeClr val="tx1"/>
                </a:solidFill>
                <a:latin typeface="Arial" charset="0"/>
              </a:defRPr>
            </a:lvl6pPr>
            <a:lvl7pPr marL="2971800" indent="-228600" defTabSz="762000" eaLnBrk="0" fontAlgn="base" hangingPunct="0">
              <a:spcBef>
                <a:spcPct val="50000"/>
              </a:spcBef>
              <a:spcAft>
                <a:spcPct val="0"/>
              </a:spcAft>
              <a:defRPr sz="1600">
                <a:solidFill>
                  <a:schemeClr val="tx1"/>
                </a:solidFill>
                <a:latin typeface="Arial" charset="0"/>
              </a:defRPr>
            </a:lvl7pPr>
            <a:lvl8pPr marL="3429000" indent="-228600" defTabSz="762000" eaLnBrk="0" fontAlgn="base" hangingPunct="0">
              <a:spcBef>
                <a:spcPct val="50000"/>
              </a:spcBef>
              <a:spcAft>
                <a:spcPct val="0"/>
              </a:spcAft>
              <a:defRPr sz="1600">
                <a:solidFill>
                  <a:schemeClr val="tx1"/>
                </a:solidFill>
                <a:latin typeface="Arial" charset="0"/>
              </a:defRPr>
            </a:lvl8pPr>
            <a:lvl9pPr marL="3886200" indent="-228600" defTabSz="762000" eaLnBrk="0" fontAlgn="base" hangingPunct="0">
              <a:spcBef>
                <a:spcPct val="50000"/>
              </a:spcBef>
              <a:spcAft>
                <a:spcPct val="0"/>
              </a:spcAft>
              <a:defRPr sz="1600">
                <a:solidFill>
                  <a:schemeClr val="tx1"/>
                </a:solidFill>
                <a:latin typeface="Arial" charset="0"/>
              </a:defRPr>
            </a:lvl9pPr>
          </a:lstStyle>
          <a:p>
            <a:fld id="{A6447E04-438E-441D-8171-4CD98FA014D2}" type="slidenum">
              <a:rPr lang="en-CA" sz="1200">
                <a:solidFill>
                  <a:srgbClr val="002654"/>
                </a:solidFill>
              </a:rPr>
              <a:pPr/>
              <a:t>5</a:t>
            </a:fld>
            <a:endParaRPr lang="en-CA" sz="1200">
              <a:solidFill>
                <a:srgbClr val="002654"/>
              </a:solidFill>
            </a:endParaRPr>
          </a:p>
        </p:txBody>
      </p:sp>
      <p:sp>
        <p:nvSpPr>
          <p:cNvPr id="8196" name="Rectangle 8"/>
          <p:cNvSpPr>
            <a:spLocks noGrp="1" noChangeArrowheads="1"/>
          </p:cNvSpPr>
          <p:nvPr>
            <p:ph type="title"/>
          </p:nvPr>
        </p:nvSpPr>
        <p:spPr>
          <a:xfrm>
            <a:off x="457200" y="152400"/>
            <a:ext cx="8229600" cy="1143000"/>
          </a:xfrm>
        </p:spPr>
        <p:txBody>
          <a:bodyPr>
            <a:normAutofit/>
          </a:bodyPr>
          <a:lstStyle/>
          <a:p>
            <a:pPr eaLnBrk="1" hangingPunct="1"/>
            <a:r>
              <a:rPr lang="en-US" sz="4000" dirty="0" smtClean="0"/>
              <a:t>URN Overview (1)</a:t>
            </a:r>
          </a:p>
        </p:txBody>
      </p:sp>
      <p:sp>
        <p:nvSpPr>
          <p:cNvPr id="8197" name="Rectangle 9"/>
          <p:cNvSpPr>
            <a:spLocks noGrp="1" noChangeArrowheads="1"/>
          </p:cNvSpPr>
          <p:nvPr>
            <p:ph type="body" idx="1"/>
          </p:nvPr>
        </p:nvSpPr>
        <p:spPr/>
        <p:txBody>
          <a:bodyPr>
            <a:normAutofit fontScale="70000" lnSpcReduction="20000"/>
          </a:bodyPr>
          <a:lstStyle/>
          <a:p>
            <a:pPr eaLnBrk="1" hangingPunct="1"/>
            <a:r>
              <a:rPr lang="en-US" smtClean="0"/>
              <a:t>URN is a semi-formal, lightweight graphical language for modeling and analyzing requirements in the form of goals and scenarios and the links between them</a:t>
            </a:r>
          </a:p>
          <a:p>
            <a:pPr eaLnBrk="1" hangingPunct="1"/>
            <a:r>
              <a:rPr lang="en-US" smtClean="0"/>
              <a:t>Combines two existing notations</a:t>
            </a:r>
          </a:p>
          <a:p>
            <a:pPr lvl="1" eaLnBrk="1" hangingPunct="1"/>
            <a:r>
              <a:rPr lang="en-US" smtClean="0">
                <a:solidFill>
                  <a:srgbClr val="FF0000"/>
                </a:solidFill>
              </a:rPr>
              <a:t>Goal-oriented Requirement Language</a:t>
            </a:r>
            <a:r>
              <a:rPr lang="en-US" smtClean="0"/>
              <a:t> (GRL)</a:t>
            </a:r>
            <a:br>
              <a:rPr lang="en-US" smtClean="0"/>
            </a:br>
            <a:r>
              <a:rPr lang="en-US" smtClean="0"/>
              <a:t>(based on i* &amp; NFR Framework)</a:t>
            </a:r>
          </a:p>
          <a:p>
            <a:pPr lvl="1" eaLnBrk="1" hangingPunct="1"/>
            <a:r>
              <a:rPr lang="en-US" smtClean="0">
                <a:solidFill>
                  <a:srgbClr val="FF0000"/>
                </a:solidFill>
              </a:rPr>
              <a:t>Use Case Maps</a:t>
            </a:r>
            <a:r>
              <a:rPr lang="en-US" smtClean="0"/>
              <a:t> (UCMs)</a:t>
            </a:r>
          </a:p>
          <a:p>
            <a:pPr eaLnBrk="1" hangingPunct="1"/>
            <a:endParaRPr lang="en-CA" smtClean="0"/>
          </a:p>
          <a:p>
            <a:pPr eaLnBrk="1" hangingPunct="1"/>
            <a:r>
              <a:rPr lang="en-CA" smtClean="0"/>
              <a:t>Support for the elicitation, analysis, specification, and validation of requirements</a:t>
            </a:r>
          </a:p>
          <a:p>
            <a:pPr eaLnBrk="1" hangingPunct="1"/>
            <a:r>
              <a:rPr lang="en-CA" smtClean="0"/>
              <a:t>Allows systems, software, and requirements engineers to discover and specify requirements for a proposed system or an evolving system, and analyse such requirements for correctness and completeness</a:t>
            </a:r>
          </a:p>
        </p:txBody>
      </p:sp>
    </p:spTree>
    <p:extLst>
      <p:ext uri="{BB962C8B-B14F-4D97-AF65-F5344CB8AC3E}">
        <p14:creationId xmlns:p14="http://schemas.microsoft.com/office/powerpoint/2010/main" val="35966380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eaLnBrk="0" hangingPunct="0">
              <a:defRPr sz="1600">
                <a:solidFill>
                  <a:schemeClr val="tx1"/>
                </a:solidFill>
                <a:latin typeface="Arial" charset="0"/>
              </a:defRPr>
            </a:lvl1pPr>
            <a:lvl2pPr marL="742950" indent="-285750" defTabSz="762000" eaLnBrk="0" hangingPunct="0">
              <a:defRPr sz="1600">
                <a:solidFill>
                  <a:schemeClr val="tx1"/>
                </a:solidFill>
                <a:latin typeface="Arial" charset="0"/>
              </a:defRPr>
            </a:lvl2pPr>
            <a:lvl3pPr marL="1143000" indent="-228600" defTabSz="762000" eaLnBrk="0" hangingPunct="0">
              <a:defRPr sz="1600">
                <a:solidFill>
                  <a:schemeClr val="tx1"/>
                </a:solidFill>
                <a:latin typeface="Arial" charset="0"/>
              </a:defRPr>
            </a:lvl3pPr>
            <a:lvl4pPr marL="1600200" indent="-228600" defTabSz="762000" eaLnBrk="0" hangingPunct="0">
              <a:defRPr sz="1600">
                <a:solidFill>
                  <a:schemeClr val="tx1"/>
                </a:solidFill>
                <a:latin typeface="Arial" charset="0"/>
              </a:defRPr>
            </a:lvl4pPr>
            <a:lvl5pPr marL="2057400" indent="-228600" defTabSz="762000" eaLnBrk="0" hangingPunct="0">
              <a:defRPr sz="1600">
                <a:solidFill>
                  <a:schemeClr val="tx1"/>
                </a:solidFill>
                <a:latin typeface="Arial" charset="0"/>
              </a:defRPr>
            </a:lvl5pPr>
            <a:lvl6pPr marL="2514600" indent="-228600" defTabSz="762000" eaLnBrk="0" fontAlgn="base" hangingPunct="0">
              <a:spcBef>
                <a:spcPct val="50000"/>
              </a:spcBef>
              <a:spcAft>
                <a:spcPct val="0"/>
              </a:spcAft>
              <a:defRPr sz="1600">
                <a:solidFill>
                  <a:schemeClr val="tx1"/>
                </a:solidFill>
                <a:latin typeface="Arial" charset="0"/>
              </a:defRPr>
            </a:lvl6pPr>
            <a:lvl7pPr marL="2971800" indent="-228600" defTabSz="762000" eaLnBrk="0" fontAlgn="base" hangingPunct="0">
              <a:spcBef>
                <a:spcPct val="50000"/>
              </a:spcBef>
              <a:spcAft>
                <a:spcPct val="0"/>
              </a:spcAft>
              <a:defRPr sz="1600">
                <a:solidFill>
                  <a:schemeClr val="tx1"/>
                </a:solidFill>
                <a:latin typeface="Arial" charset="0"/>
              </a:defRPr>
            </a:lvl7pPr>
            <a:lvl8pPr marL="3429000" indent="-228600" defTabSz="762000" eaLnBrk="0" fontAlgn="base" hangingPunct="0">
              <a:spcBef>
                <a:spcPct val="50000"/>
              </a:spcBef>
              <a:spcAft>
                <a:spcPct val="0"/>
              </a:spcAft>
              <a:defRPr sz="1600">
                <a:solidFill>
                  <a:schemeClr val="tx1"/>
                </a:solidFill>
                <a:latin typeface="Arial" charset="0"/>
              </a:defRPr>
            </a:lvl8pPr>
            <a:lvl9pPr marL="3886200" indent="-228600" defTabSz="762000" eaLnBrk="0" fontAlgn="base" hangingPunct="0">
              <a:spcBef>
                <a:spcPct val="50000"/>
              </a:spcBef>
              <a:spcAft>
                <a:spcPct val="0"/>
              </a:spcAft>
              <a:defRPr sz="1600">
                <a:solidFill>
                  <a:schemeClr val="tx1"/>
                </a:solidFill>
                <a:latin typeface="Arial" charset="0"/>
              </a:defRPr>
            </a:lvl9pPr>
          </a:lstStyle>
          <a:p>
            <a:fld id="{AFD68638-BF1D-4A26-87FC-0C2B509B1492}" type="slidenum">
              <a:rPr lang="en-CA" sz="1200">
                <a:solidFill>
                  <a:srgbClr val="002654"/>
                </a:solidFill>
              </a:rPr>
              <a:pPr/>
              <a:t>6</a:t>
            </a:fld>
            <a:endParaRPr lang="en-CA" sz="1200">
              <a:solidFill>
                <a:srgbClr val="002654"/>
              </a:solidFill>
            </a:endParaRPr>
          </a:p>
        </p:txBody>
      </p:sp>
      <p:sp>
        <p:nvSpPr>
          <p:cNvPr id="9219" name="Rectangle 5"/>
          <p:cNvSpPr>
            <a:spLocks noGrp="1" noChangeArrowheads="1"/>
          </p:cNvSpPr>
          <p:nvPr>
            <p:ph type="title"/>
          </p:nvPr>
        </p:nvSpPr>
        <p:spPr>
          <a:xfrm>
            <a:off x="457200" y="152400"/>
            <a:ext cx="8229600" cy="1143000"/>
          </a:xfrm>
        </p:spPr>
        <p:txBody>
          <a:bodyPr>
            <a:normAutofit/>
          </a:bodyPr>
          <a:lstStyle/>
          <a:p>
            <a:pPr eaLnBrk="1" hangingPunct="1"/>
            <a:r>
              <a:rPr lang="en-US" sz="4000" dirty="0" smtClean="0"/>
              <a:t>URN Overview (2)</a:t>
            </a:r>
          </a:p>
        </p:txBody>
      </p:sp>
      <p:sp>
        <p:nvSpPr>
          <p:cNvPr id="9220" name="Rectangle 6"/>
          <p:cNvSpPr>
            <a:spLocks noGrp="1" noChangeArrowheads="1"/>
          </p:cNvSpPr>
          <p:nvPr>
            <p:ph type="body" idx="1"/>
          </p:nvPr>
        </p:nvSpPr>
        <p:spPr/>
        <p:txBody>
          <a:bodyPr>
            <a:normAutofit lnSpcReduction="10000"/>
          </a:bodyPr>
          <a:lstStyle/>
          <a:p>
            <a:pPr eaLnBrk="1" hangingPunct="1"/>
            <a:r>
              <a:rPr lang="en-CA" smtClean="0"/>
              <a:t>URN models can be used to specify and analyze various types of reactive systems, business processes, and telecommunications standards</a:t>
            </a:r>
          </a:p>
          <a:p>
            <a:pPr eaLnBrk="1" hangingPunct="1"/>
            <a:endParaRPr lang="en-CA" smtClean="0"/>
          </a:p>
          <a:p>
            <a:pPr eaLnBrk="1" hangingPunct="1"/>
            <a:r>
              <a:rPr lang="en-US" smtClean="0"/>
              <a:t>jUCMNav</a:t>
            </a:r>
          </a:p>
          <a:p>
            <a:pPr lvl="1" eaLnBrk="1" hangingPunct="1"/>
            <a:r>
              <a:rPr lang="en-US" smtClean="0"/>
              <a:t>URN editor &amp; analysis tool</a:t>
            </a:r>
          </a:p>
          <a:p>
            <a:pPr lvl="1" eaLnBrk="1" hangingPunct="1"/>
            <a:r>
              <a:rPr lang="en-US" smtClean="0"/>
              <a:t>Eclipse plug-in</a:t>
            </a:r>
          </a:p>
          <a:p>
            <a:pPr lvl="1" eaLnBrk="1" hangingPunct="1"/>
            <a:r>
              <a:rPr lang="en-US" smtClean="0"/>
              <a:t>Open source project</a:t>
            </a:r>
          </a:p>
        </p:txBody>
      </p:sp>
    </p:spTree>
    <p:extLst>
      <p:ext uri="{BB962C8B-B14F-4D97-AF65-F5344CB8AC3E}">
        <p14:creationId xmlns:p14="http://schemas.microsoft.com/office/powerpoint/2010/main" val="1846231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457200" y="82261"/>
            <a:ext cx="8229600" cy="1143000"/>
          </a:xfrm>
        </p:spPr>
        <p:txBody>
          <a:bodyPr>
            <a:normAutofit/>
          </a:bodyPr>
          <a:lstStyle/>
          <a:p>
            <a:r>
              <a:rPr lang="en-US" sz="4000" dirty="0" smtClean="0"/>
              <a:t>URN Overview (3)</a:t>
            </a:r>
          </a:p>
        </p:txBody>
      </p:sp>
      <p:sp>
        <p:nvSpPr>
          <p:cNvPr id="112643" name="Freeform 3"/>
          <p:cNvSpPr>
            <a:spLocks/>
          </p:cNvSpPr>
          <p:nvPr/>
        </p:nvSpPr>
        <p:spPr bwMode="auto">
          <a:xfrm>
            <a:off x="1227138" y="2190750"/>
            <a:ext cx="1371600" cy="2154238"/>
          </a:xfrm>
          <a:custGeom>
            <a:avLst/>
            <a:gdLst>
              <a:gd name="T0" fmla="*/ 864 w 864"/>
              <a:gd name="T1" fmla="*/ 0 h 1357"/>
              <a:gd name="T2" fmla="*/ 288 w 864"/>
              <a:gd name="T3" fmla="*/ 177 h 1357"/>
              <a:gd name="T4" fmla="*/ 3 w 864"/>
              <a:gd name="T5" fmla="*/ 667 h 1357"/>
              <a:gd name="T6" fmla="*/ 305 w 864"/>
              <a:gd name="T7" fmla="*/ 1221 h 1357"/>
              <a:gd name="T8" fmla="*/ 841 w 864"/>
              <a:gd name="T9" fmla="*/ 1357 h 1357"/>
            </a:gdLst>
            <a:ahLst/>
            <a:cxnLst>
              <a:cxn ang="0">
                <a:pos x="T0" y="T1"/>
              </a:cxn>
              <a:cxn ang="0">
                <a:pos x="T2" y="T3"/>
              </a:cxn>
              <a:cxn ang="0">
                <a:pos x="T4" y="T5"/>
              </a:cxn>
              <a:cxn ang="0">
                <a:pos x="T6" y="T7"/>
              </a:cxn>
              <a:cxn ang="0">
                <a:pos x="T8" y="T9"/>
              </a:cxn>
            </a:cxnLst>
            <a:rect l="0" t="0" r="r" b="b"/>
            <a:pathLst>
              <a:path w="864" h="1357">
                <a:moveTo>
                  <a:pt x="864" y="0"/>
                </a:moveTo>
                <a:cubicBezTo>
                  <a:pt x="768" y="29"/>
                  <a:pt x="431" y="66"/>
                  <a:pt x="288" y="177"/>
                </a:cubicBezTo>
                <a:cubicBezTo>
                  <a:pt x="145" y="288"/>
                  <a:pt x="0" y="493"/>
                  <a:pt x="3" y="667"/>
                </a:cubicBezTo>
                <a:cubicBezTo>
                  <a:pt x="6" y="841"/>
                  <a:pt x="165" y="1106"/>
                  <a:pt x="305" y="1221"/>
                </a:cubicBezTo>
                <a:cubicBezTo>
                  <a:pt x="445" y="1336"/>
                  <a:pt x="729" y="1329"/>
                  <a:pt x="841" y="1357"/>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CFF91"/>
                </a:solidFill>
              </a14:hiddenFill>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a:spAutoFit/>
          </a:bodyPr>
          <a:lstStyle/>
          <a:p>
            <a:endParaRPr lang="en-US"/>
          </a:p>
        </p:txBody>
      </p:sp>
      <p:sp>
        <p:nvSpPr>
          <p:cNvPr id="112644" name="AutoShape 4"/>
          <p:cNvSpPr>
            <a:spLocks noChangeArrowheads="1"/>
          </p:cNvSpPr>
          <p:nvPr/>
        </p:nvSpPr>
        <p:spPr bwMode="auto">
          <a:xfrm rot="5400000">
            <a:off x="4270375" y="1150938"/>
            <a:ext cx="320675" cy="339725"/>
          </a:xfrm>
          <a:prstGeom prst="rightArrow">
            <a:avLst>
              <a:gd name="adj1" fmla="val 42991"/>
              <a:gd name="adj2" fmla="val 47032"/>
            </a:avLst>
          </a:prstGeom>
          <a:solidFill>
            <a:srgbClr val="002654"/>
          </a:solidFill>
          <a:ln w="9525" algn="ctr">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anchor="ctr">
            <a:spAutoFit/>
          </a:bodyPr>
          <a:lstStyle/>
          <a:p>
            <a:endParaRPr lang="en-US"/>
          </a:p>
        </p:txBody>
      </p:sp>
      <p:sp>
        <p:nvSpPr>
          <p:cNvPr id="112645" name="Text Box 5"/>
          <p:cNvSpPr txBox="1">
            <a:spLocks noChangeArrowheads="1"/>
          </p:cNvSpPr>
          <p:nvPr/>
        </p:nvSpPr>
        <p:spPr bwMode="auto">
          <a:xfrm>
            <a:off x="4008438" y="849313"/>
            <a:ext cx="844550" cy="366712"/>
          </a:xfrm>
          <a:prstGeom prst="rect">
            <a:avLst/>
          </a:prstGeom>
          <a:noFill/>
          <a:ln>
            <a:noFill/>
          </a:ln>
          <a:effectLst/>
          <a:extLst>
            <a:ext uri="{909E8E84-426E-40DD-AFC4-6F175D3DCCD1}">
              <a14:hiddenFill xmlns:a14="http://schemas.microsoft.com/office/drawing/2010/main">
                <a:solidFill>
                  <a:srgbClr val="FCFF9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a:spAutoFit/>
          </a:bodyPr>
          <a:lstStyle>
            <a:lvl1pPr defTabSz="762000" eaLnBrk="0" hangingPunct="0">
              <a:defRPr sz="1600">
                <a:solidFill>
                  <a:schemeClr val="tx1"/>
                </a:solidFill>
                <a:latin typeface="Arial" charset="0"/>
              </a:defRPr>
            </a:lvl1pPr>
            <a:lvl2pPr marL="571500" defTabSz="762000" eaLnBrk="0" hangingPunct="0">
              <a:defRPr sz="1600">
                <a:solidFill>
                  <a:schemeClr val="tx1"/>
                </a:solidFill>
                <a:latin typeface="Arial" charset="0"/>
              </a:defRPr>
            </a:lvl2pPr>
            <a:lvl3pPr marL="1143000" defTabSz="762000" eaLnBrk="0" hangingPunct="0">
              <a:defRPr sz="1600">
                <a:solidFill>
                  <a:schemeClr val="tx1"/>
                </a:solidFill>
                <a:latin typeface="Arial" charset="0"/>
              </a:defRPr>
            </a:lvl3pPr>
            <a:lvl4pPr marL="1714500" defTabSz="762000" eaLnBrk="0" hangingPunct="0">
              <a:defRPr sz="1600">
                <a:solidFill>
                  <a:schemeClr val="tx1"/>
                </a:solidFill>
                <a:latin typeface="Arial" charset="0"/>
              </a:defRPr>
            </a:lvl4pPr>
            <a:lvl5pPr marL="2286000" defTabSz="762000" eaLnBrk="0" hangingPunct="0">
              <a:defRPr sz="1600">
                <a:solidFill>
                  <a:schemeClr val="tx1"/>
                </a:solidFill>
                <a:latin typeface="Arial" charset="0"/>
              </a:defRPr>
            </a:lvl5pPr>
            <a:lvl6pPr marL="2743200" defTabSz="762000" eaLnBrk="0" fontAlgn="base" hangingPunct="0">
              <a:spcBef>
                <a:spcPct val="50000"/>
              </a:spcBef>
              <a:spcAft>
                <a:spcPct val="0"/>
              </a:spcAft>
              <a:defRPr sz="1600">
                <a:solidFill>
                  <a:schemeClr val="tx1"/>
                </a:solidFill>
                <a:latin typeface="Arial" charset="0"/>
              </a:defRPr>
            </a:lvl6pPr>
            <a:lvl7pPr marL="3200400" defTabSz="762000" eaLnBrk="0" fontAlgn="base" hangingPunct="0">
              <a:spcBef>
                <a:spcPct val="50000"/>
              </a:spcBef>
              <a:spcAft>
                <a:spcPct val="0"/>
              </a:spcAft>
              <a:defRPr sz="1600">
                <a:solidFill>
                  <a:schemeClr val="tx1"/>
                </a:solidFill>
                <a:latin typeface="Arial" charset="0"/>
              </a:defRPr>
            </a:lvl7pPr>
            <a:lvl8pPr marL="3657600" defTabSz="762000" eaLnBrk="0" fontAlgn="base" hangingPunct="0">
              <a:spcBef>
                <a:spcPct val="50000"/>
              </a:spcBef>
              <a:spcAft>
                <a:spcPct val="0"/>
              </a:spcAft>
              <a:defRPr sz="1600">
                <a:solidFill>
                  <a:schemeClr val="tx1"/>
                </a:solidFill>
                <a:latin typeface="Arial" charset="0"/>
              </a:defRPr>
            </a:lvl8pPr>
            <a:lvl9pPr marL="4114800" defTabSz="762000" eaLnBrk="0" fontAlgn="base" hangingPunct="0">
              <a:spcBef>
                <a:spcPct val="50000"/>
              </a:spcBef>
              <a:spcAft>
                <a:spcPct val="0"/>
              </a:spcAft>
              <a:defRPr sz="1600">
                <a:solidFill>
                  <a:schemeClr val="tx1"/>
                </a:solidFill>
                <a:latin typeface="Arial" charset="0"/>
              </a:defRPr>
            </a:lvl9pPr>
          </a:lstStyle>
          <a:p>
            <a:pPr eaLnBrk="1" hangingPunct="1"/>
            <a:r>
              <a:rPr lang="en-US" sz="1800" b="1"/>
              <a:t>vision</a:t>
            </a:r>
          </a:p>
        </p:txBody>
      </p:sp>
      <p:sp>
        <p:nvSpPr>
          <p:cNvPr id="112646" name="AutoShape 6"/>
          <p:cNvSpPr>
            <a:spLocks noChangeArrowheads="1"/>
          </p:cNvSpPr>
          <p:nvPr/>
        </p:nvSpPr>
        <p:spPr bwMode="auto">
          <a:xfrm>
            <a:off x="3792538" y="2535238"/>
            <a:ext cx="1279525" cy="1279525"/>
          </a:xfrm>
          <a:custGeom>
            <a:avLst/>
            <a:gdLst>
              <a:gd name="G0" fmla="+- -186863 0 0"/>
              <a:gd name="G1" fmla="+- 1653373 0 0"/>
              <a:gd name="G2" fmla="+- -186863 0 1653373"/>
              <a:gd name="G3" fmla="+- 10800 0 0"/>
              <a:gd name="G4" fmla="+- 0 0 -186863"/>
              <a:gd name="T0" fmla="*/ 360 256 1"/>
              <a:gd name="T1" fmla="*/ 0 256 1"/>
              <a:gd name="G5" fmla="+- G2 T0 T1"/>
              <a:gd name="G6" fmla="?: G2 G2 G5"/>
              <a:gd name="G7" fmla="+- 0 0 G6"/>
              <a:gd name="G8" fmla="+- 7980 0 0"/>
              <a:gd name="G9" fmla="+- 0 0 1653373"/>
              <a:gd name="G10" fmla="+- 7980 0 2700"/>
              <a:gd name="G11" fmla="cos G10 -186863"/>
              <a:gd name="G12" fmla="sin G10 -186863"/>
              <a:gd name="G13" fmla="cos 13500 -186863"/>
              <a:gd name="G14" fmla="sin 13500 -186863"/>
              <a:gd name="G15" fmla="+- G11 10800 0"/>
              <a:gd name="G16" fmla="+- G12 10800 0"/>
              <a:gd name="G17" fmla="+- G13 10800 0"/>
              <a:gd name="G18" fmla="+- G14 10800 0"/>
              <a:gd name="G19" fmla="*/ 7980 1 2"/>
              <a:gd name="G20" fmla="+- G19 5400 0"/>
              <a:gd name="G21" fmla="cos G20 -186863"/>
              <a:gd name="G22" fmla="sin G20 -186863"/>
              <a:gd name="G23" fmla="+- G21 10800 0"/>
              <a:gd name="G24" fmla="+- G12 G23 G22"/>
              <a:gd name="G25" fmla="+- G22 G23 G11"/>
              <a:gd name="G26" fmla="cos 10800 -186863"/>
              <a:gd name="G27" fmla="sin 10800 -186863"/>
              <a:gd name="G28" fmla="cos 7980 -186863"/>
              <a:gd name="G29" fmla="sin 7980 -186863"/>
              <a:gd name="G30" fmla="+- G26 10800 0"/>
              <a:gd name="G31" fmla="+- G27 10800 0"/>
              <a:gd name="G32" fmla="+- G28 10800 0"/>
              <a:gd name="G33" fmla="+- G29 10800 0"/>
              <a:gd name="G34" fmla="+- G19 5400 0"/>
              <a:gd name="G35" fmla="cos G34 1653373"/>
              <a:gd name="G36" fmla="sin G34 1653373"/>
              <a:gd name="G37" fmla="+/ 1653373 -186863 2"/>
              <a:gd name="T2" fmla="*/ 180 256 1"/>
              <a:gd name="T3" fmla="*/ 0 256 1"/>
              <a:gd name="G38" fmla="+- G37 T2 T3"/>
              <a:gd name="G39" fmla="?: G2 G37 G38"/>
              <a:gd name="G40" fmla="cos 10800 G39"/>
              <a:gd name="G41" fmla="sin 10800 G39"/>
              <a:gd name="G42" fmla="cos 7980 G39"/>
              <a:gd name="G43" fmla="sin 7980 G39"/>
              <a:gd name="G44" fmla="+- G40 10800 0"/>
              <a:gd name="G45" fmla="+- G41 10800 0"/>
              <a:gd name="G46" fmla="+- G42 10800 0"/>
              <a:gd name="G47" fmla="+- G43 10800 0"/>
              <a:gd name="G48" fmla="+- G35 10800 0"/>
              <a:gd name="G49" fmla="+- G36 10800 0"/>
              <a:gd name="T4" fmla="*/ 205 w 21600"/>
              <a:gd name="T5" fmla="*/ 8704 h 21600"/>
              <a:gd name="T6" fmla="*/ 19294 w 21600"/>
              <a:gd name="T7" fmla="*/ 14802 h 21600"/>
              <a:gd name="T8" fmla="*/ 2971 w 21600"/>
              <a:gd name="T9" fmla="*/ 9251 h 21600"/>
              <a:gd name="T10" fmla="*/ 24283 w 21600"/>
              <a:gd name="T11" fmla="*/ 10128 h 21600"/>
              <a:gd name="T12" fmla="*/ 20383 w 21600"/>
              <a:gd name="T13" fmla="*/ 14437 h 21600"/>
              <a:gd name="T14" fmla="*/ 16073 w 21600"/>
              <a:gd name="T15" fmla="*/ 10537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770" y="10403"/>
                </a:moveTo>
                <a:cubicBezTo>
                  <a:pt x="18558" y="6155"/>
                  <a:pt x="15052" y="2820"/>
                  <a:pt x="10800" y="2820"/>
                </a:cubicBezTo>
                <a:cubicBezTo>
                  <a:pt x="6392" y="2820"/>
                  <a:pt x="2820" y="6392"/>
                  <a:pt x="2820" y="10800"/>
                </a:cubicBezTo>
                <a:cubicBezTo>
                  <a:pt x="2820" y="15207"/>
                  <a:pt x="6392" y="18780"/>
                  <a:pt x="10800" y="18780"/>
                </a:cubicBezTo>
                <a:cubicBezTo>
                  <a:pt x="13889" y="18780"/>
                  <a:pt x="16701" y="16996"/>
                  <a:pt x="18018" y="14201"/>
                </a:cubicBezTo>
                <a:lnTo>
                  <a:pt x="20569" y="15403"/>
                </a:lnTo>
                <a:cubicBezTo>
                  <a:pt x="18787" y="19186"/>
                  <a:pt x="14981" y="21599"/>
                  <a:pt x="10800" y="21600"/>
                </a:cubicBezTo>
                <a:cubicBezTo>
                  <a:pt x="4835" y="21600"/>
                  <a:pt x="0" y="16764"/>
                  <a:pt x="0" y="10800"/>
                </a:cubicBezTo>
                <a:cubicBezTo>
                  <a:pt x="0" y="4835"/>
                  <a:pt x="4835" y="0"/>
                  <a:pt x="10800" y="0"/>
                </a:cubicBezTo>
                <a:cubicBezTo>
                  <a:pt x="16555" y="-1"/>
                  <a:pt x="21300" y="4514"/>
                  <a:pt x="21586" y="10262"/>
                </a:cubicBezTo>
                <a:lnTo>
                  <a:pt x="24283" y="10128"/>
                </a:lnTo>
                <a:lnTo>
                  <a:pt x="20383" y="14437"/>
                </a:lnTo>
                <a:lnTo>
                  <a:pt x="16073" y="10537"/>
                </a:lnTo>
                <a:lnTo>
                  <a:pt x="18770" y="10403"/>
                </a:lnTo>
                <a:close/>
              </a:path>
            </a:pathLst>
          </a:custGeom>
          <a:solidFill>
            <a:srgbClr val="002654"/>
          </a:solidFill>
          <a:ln w="9525" algn="ctr">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anchor="ctr">
            <a:spAutoFit/>
          </a:bodyPr>
          <a:lstStyle/>
          <a:p>
            <a:endParaRPr lang="en-US"/>
          </a:p>
        </p:txBody>
      </p:sp>
      <p:sp>
        <p:nvSpPr>
          <p:cNvPr id="112647" name="AutoShape 7"/>
          <p:cNvSpPr>
            <a:spLocks noChangeArrowheads="1"/>
          </p:cNvSpPr>
          <p:nvPr/>
        </p:nvSpPr>
        <p:spPr bwMode="auto">
          <a:xfrm rot="5400000">
            <a:off x="4077494" y="4820444"/>
            <a:ext cx="709613" cy="339725"/>
          </a:xfrm>
          <a:prstGeom prst="rightArrow">
            <a:avLst>
              <a:gd name="adj1" fmla="val 39250"/>
              <a:gd name="adj2" fmla="val 44928"/>
            </a:avLst>
          </a:prstGeom>
          <a:solidFill>
            <a:srgbClr val="002654"/>
          </a:solidFill>
          <a:ln w="9525" algn="ctr">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anchor="ctr">
            <a:spAutoFit/>
          </a:bodyPr>
          <a:lstStyle/>
          <a:p>
            <a:endParaRPr lang="en-US"/>
          </a:p>
        </p:txBody>
      </p:sp>
      <p:sp>
        <p:nvSpPr>
          <p:cNvPr id="112648" name="Text Box 8"/>
          <p:cNvSpPr txBox="1">
            <a:spLocks noChangeArrowheads="1"/>
          </p:cNvSpPr>
          <p:nvPr/>
        </p:nvSpPr>
        <p:spPr bwMode="auto">
          <a:xfrm>
            <a:off x="3165475" y="5300663"/>
            <a:ext cx="2533650" cy="366712"/>
          </a:xfrm>
          <a:prstGeom prst="rect">
            <a:avLst/>
          </a:prstGeom>
          <a:noFill/>
          <a:ln>
            <a:noFill/>
          </a:ln>
          <a:effectLst/>
          <a:extLst>
            <a:ext uri="{909E8E84-426E-40DD-AFC4-6F175D3DCCD1}">
              <a14:hiddenFill xmlns:a14="http://schemas.microsoft.com/office/drawing/2010/main">
                <a:solidFill>
                  <a:srgbClr val="FCFF9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a:spAutoFit/>
          </a:bodyPr>
          <a:lstStyle>
            <a:lvl1pPr defTabSz="762000" eaLnBrk="0" hangingPunct="0">
              <a:defRPr sz="1600">
                <a:solidFill>
                  <a:schemeClr val="tx1"/>
                </a:solidFill>
                <a:latin typeface="Arial" charset="0"/>
              </a:defRPr>
            </a:lvl1pPr>
            <a:lvl2pPr marL="571500" defTabSz="762000" eaLnBrk="0" hangingPunct="0">
              <a:defRPr sz="1600">
                <a:solidFill>
                  <a:schemeClr val="tx1"/>
                </a:solidFill>
                <a:latin typeface="Arial" charset="0"/>
              </a:defRPr>
            </a:lvl2pPr>
            <a:lvl3pPr marL="1143000" defTabSz="762000" eaLnBrk="0" hangingPunct="0">
              <a:defRPr sz="1600">
                <a:solidFill>
                  <a:schemeClr val="tx1"/>
                </a:solidFill>
                <a:latin typeface="Arial" charset="0"/>
              </a:defRPr>
            </a:lvl3pPr>
            <a:lvl4pPr marL="1714500" defTabSz="762000" eaLnBrk="0" hangingPunct="0">
              <a:defRPr sz="1600">
                <a:solidFill>
                  <a:schemeClr val="tx1"/>
                </a:solidFill>
                <a:latin typeface="Arial" charset="0"/>
              </a:defRPr>
            </a:lvl4pPr>
            <a:lvl5pPr marL="2286000" defTabSz="762000" eaLnBrk="0" hangingPunct="0">
              <a:defRPr sz="1600">
                <a:solidFill>
                  <a:schemeClr val="tx1"/>
                </a:solidFill>
                <a:latin typeface="Arial" charset="0"/>
              </a:defRPr>
            </a:lvl5pPr>
            <a:lvl6pPr marL="2743200" defTabSz="762000" eaLnBrk="0" fontAlgn="base" hangingPunct="0">
              <a:spcBef>
                <a:spcPct val="50000"/>
              </a:spcBef>
              <a:spcAft>
                <a:spcPct val="0"/>
              </a:spcAft>
              <a:defRPr sz="1600">
                <a:solidFill>
                  <a:schemeClr val="tx1"/>
                </a:solidFill>
                <a:latin typeface="Arial" charset="0"/>
              </a:defRPr>
            </a:lvl6pPr>
            <a:lvl7pPr marL="3200400" defTabSz="762000" eaLnBrk="0" fontAlgn="base" hangingPunct="0">
              <a:spcBef>
                <a:spcPct val="50000"/>
              </a:spcBef>
              <a:spcAft>
                <a:spcPct val="0"/>
              </a:spcAft>
              <a:defRPr sz="1600">
                <a:solidFill>
                  <a:schemeClr val="tx1"/>
                </a:solidFill>
                <a:latin typeface="Arial" charset="0"/>
              </a:defRPr>
            </a:lvl7pPr>
            <a:lvl8pPr marL="3657600" defTabSz="762000" eaLnBrk="0" fontAlgn="base" hangingPunct="0">
              <a:spcBef>
                <a:spcPct val="50000"/>
              </a:spcBef>
              <a:spcAft>
                <a:spcPct val="0"/>
              </a:spcAft>
              <a:defRPr sz="1600">
                <a:solidFill>
                  <a:schemeClr val="tx1"/>
                </a:solidFill>
                <a:latin typeface="Arial" charset="0"/>
              </a:defRPr>
            </a:lvl8pPr>
            <a:lvl9pPr marL="4114800" defTabSz="762000" eaLnBrk="0" fontAlgn="base" hangingPunct="0">
              <a:spcBef>
                <a:spcPct val="50000"/>
              </a:spcBef>
              <a:spcAft>
                <a:spcPct val="0"/>
              </a:spcAft>
              <a:defRPr sz="1600">
                <a:solidFill>
                  <a:schemeClr val="tx1"/>
                </a:solidFill>
                <a:latin typeface="Arial" charset="0"/>
              </a:defRPr>
            </a:lvl9pPr>
          </a:lstStyle>
          <a:p>
            <a:pPr algn="ctr" eaLnBrk="1" hangingPunct="1"/>
            <a:r>
              <a:rPr lang="en-US" sz="1800" b="1"/>
              <a:t>more detailed models</a:t>
            </a:r>
          </a:p>
        </p:txBody>
      </p:sp>
      <p:grpSp>
        <p:nvGrpSpPr>
          <p:cNvPr id="112649" name="Group 9"/>
          <p:cNvGrpSpPr>
            <a:grpSpLocks/>
          </p:cNvGrpSpPr>
          <p:nvPr/>
        </p:nvGrpSpPr>
        <p:grpSpPr bwMode="auto">
          <a:xfrm>
            <a:off x="2303463" y="3622675"/>
            <a:ext cx="4240212" cy="1506538"/>
            <a:chOff x="1451" y="2650"/>
            <a:chExt cx="2671" cy="949"/>
          </a:xfrm>
        </p:grpSpPr>
        <p:sp>
          <p:nvSpPr>
            <p:cNvPr id="2" name="Rounded Rectangle 7"/>
            <p:cNvSpPr/>
            <p:nvPr/>
          </p:nvSpPr>
          <p:spPr>
            <a:xfrm>
              <a:off x="1539" y="2683"/>
              <a:ext cx="2502" cy="847"/>
            </a:xfrm>
            <a:prstGeom prst="roundRect">
              <a:avLst/>
            </a:prstGeom>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sp>
        <p:sp>
          <p:nvSpPr>
            <p:cNvPr id="3" name="Text Box 23"/>
            <p:cNvSpPr txBox="1">
              <a:spLocks noChangeArrowheads="1"/>
            </p:cNvSpPr>
            <p:nvPr/>
          </p:nvSpPr>
          <p:spPr bwMode="auto">
            <a:xfrm>
              <a:off x="1648" y="2836"/>
              <a:ext cx="2277" cy="577"/>
            </a:xfrm>
            <a:prstGeom prst="rect">
              <a:avLst/>
            </a:prstGeom>
            <a:noFill/>
            <a:ln w="9525">
              <a:noFill/>
              <a:miter lim="800000"/>
              <a:headEnd/>
              <a:tailEnd/>
            </a:ln>
            <a:effec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50000"/>
                </a:spcBef>
                <a:spcAft>
                  <a:spcPct val="0"/>
                </a:spcAft>
                <a:defRPr sz="1600">
                  <a:solidFill>
                    <a:schemeClr val="tx1"/>
                  </a:solidFill>
                  <a:latin typeface="Arial" charset="0"/>
                </a:defRPr>
              </a:lvl6pPr>
              <a:lvl7pPr marL="2971800" indent="-228600" eaLnBrk="0" fontAlgn="base" hangingPunct="0">
                <a:spcBef>
                  <a:spcPct val="50000"/>
                </a:spcBef>
                <a:spcAft>
                  <a:spcPct val="0"/>
                </a:spcAft>
                <a:defRPr sz="1600">
                  <a:solidFill>
                    <a:schemeClr val="tx1"/>
                  </a:solidFill>
                  <a:latin typeface="Arial" charset="0"/>
                </a:defRPr>
              </a:lvl7pPr>
              <a:lvl8pPr marL="3429000" indent="-228600" eaLnBrk="0" fontAlgn="base" hangingPunct="0">
                <a:spcBef>
                  <a:spcPct val="50000"/>
                </a:spcBef>
                <a:spcAft>
                  <a:spcPct val="0"/>
                </a:spcAft>
                <a:defRPr sz="1600">
                  <a:solidFill>
                    <a:schemeClr val="tx1"/>
                  </a:solidFill>
                  <a:latin typeface="Arial" charset="0"/>
                </a:defRPr>
              </a:lvl8pPr>
              <a:lvl9pPr marL="3886200" indent="-228600" eaLnBrk="0" fontAlgn="base" hangingPunct="0">
                <a:spcBef>
                  <a:spcPct val="50000"/>
                </a:spcBef>
                <a:spcAft>
                  <a:spcPct val="0"/>
                </a:spcAft>
                <a:defRPr sz="1600">
                  <a:solidFill>
                    <a:schemeClr val="tx1"/>
                  </a:solidFill>
                  <a:latin typeface="Arial" charset="0"/>
                </a:defRPr>
              </a:lvl9pPr>
            </a:lstStyle>
            <a:p>
              <a:pPr algn="r">
                <a:spcBef>
                  <a:spcPct val="0"/>
                </a:spcBef>
              </a:pPr>
              <a:r>
                <a:rPr lang="en-US" sz="1800">
                  <a:solidFill>
                    <a:srgbClr val="000000"/>
                  </a:solidFill>
                  <a:latin typeface="Calibri" pitchFamily="34" charset="0"/>
                </a:rPr>
                <a:t>	Model &amp; test </a:t>
              </a:r>
              <a:r>
                <a:rPr lang="en-US" sz="1800" b="1">
                  <a:solidFill>
                    <a:srgbClr val="000000"/>
                  </a:solidFill>
                  <a:latin typeface="Calibri" pitchFamily="34" charset="0"/>
                </a:rPr>
                <a:t>use cases</a:t>
              </a:r>
              <a:r>
                <a:rPr lang="en-US" sz="1800">
                  <a:solidFill>
                    <a:srgbClr val="000000"/>
                  </a:solidFill>
                  <a:latin typeface="Calibri" pitchFamily="34" charset="0"/>
                </a:rPr>
                <a:t>; investigate high level architecture; transform to more detailed models</a:t>
              </a:r>
              <a:endParaRPr lang="en-US" sz="1800" b="1" noProof="1">
                <a:solidFill>
                  <a:srgbClr val="000000"/>
                </a:solidFill>
                <a:latin typeface="Calibri" pitchFamily="34" charset="0"/>
              </a:endParaRPr>
            </a:p>
          </p:txBody>
        </p:sp>
        <p:sp>
          <p:nvSpPr>
            <p:cNvPr id="112654" name="Text Box 14"/>
            <p:cNvSpPr txBox="1">
              <a:spLocks noChangeArrowheads="1"/>
            </p:cNvSpPr>
            <p:nvPr/>
          </p:nvSpPr>
          <p:spPr bwMode="auto">
            <a:xfrm>
              <a:off x="1601" y="2709"/>
              <a:ext cx="699" cy="365"/>
            </a:xfrm>
            <a:prstGeom prst="rect">
              <a:avLst/>
            </a:prstGeom>
            <a:noFill/>
            <a:ln>
              <a:noFill/>
            </a:ln>
            <a:effectLst/>
            <a:extLst>
              <a:ext uri="{909E8E84-426E-40DD-AFC4-6F175D3DCCD1}">
                <a14:hiddenFill xmlns:a14="http://schemas.microsoft.com/office/drawing/2010/main">
                  <a:solidFill>
                    <a:srgbClr val="FCFF9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a:spAutoFit/>
            </a:bodyPr>
            <a:lstStyle>
              <a:lvl1pPr defTabSz="762000" eaLnBrk="0" hangingPunct="0">
                <a:defRPr sz="1600">
                  <a:solidFill>
                    <a:schemeClr val="tx1"/>
                  </a:solidFill>
                  <a:latin typeface="Arial" charset="0"/>
                </a:defRPr>
              </a:lvl1pPr>
              <a:lvl2pPr marL="571500" defTabSz="762000" eaLnBrk="0" hangingPunct="0">
                <a:defRPr sz="1600">
                  <a:solidFill>
                    <a:schemeClr val="tx1"/>
                  </a:solidFill>
                  <a:latin typeface="Arial" charset="0"/>
                </a:defRPr>
              </a:lvl2pPr>
              <a:lvl3pPr marL="1143000" defTabSz="762000" eaLnBrk="0" hangingPunct="0">
                <a:defRPr sz="1600">
                  <a:solidFill>
                    <a:schemeClr val="tx1"/>
                  </a:solidFill>
                  <a:latin typeface="Arial" charset="0"/>
                </a:defRPr>
              </a:lvl3pPr>
              <a:lvl4pPr marL="1714500" defTabSz="762000" eaLnBrk="0" hangingPunct="0">
                <a:defRPr sz="1600">
                  <a:solidFill>
                    <a:schemeClr val="tx1"/>
                  </a:solidFill>
                  <a:latin typeface="Arial" charset="0"/>
                </a:defRPr>
              </a:lvl4pPr>
              <a:lvl5pPr marL="2286000" defTabSz="762000" eaLnBrk="0" hangingPunct="0">
                <a:defRPr sz="1600">
                  <a:solidFill>
                    <a:schemeClr val="tx1"/>
                  </a:solidFill>
                  <a:latin typeface="Arial" charset="0"/>
                </a:defRPr>
              </a:lvl5pPr>
              <a:lvl6pPr marL="2743200" defTabSz="762000" eaLnBrk="0" fontAlgn="base" hangingPunct="0">
                <a:spcBef>
                  <a:spcPct val="50000"/>
                </a:spcBef>
                <a:spcAft>
                  <a:spcPct val="0"/>
                </a:spcAft>
                <a:defRPr sz="1600">
                  <a:solidFill>
                    <a:schemeClr val="tx1"/>
                  </a:solidFill>
                  <a:latin typeface="Arial" charset="0"/>
                </a:defRPr>
              </a:lvl6pPr>
              <a:lvl7pPr marL="3200400" defTabSz="762000" eaLnBrk="0" fontAlgn="base" hangingPunct="0">
                <a:spcBef>
                  <a:spcPct val="50000"/>
                </a:spcBef>
                <a:spcAft>
                  <a:spcPct val="0"/>
                </a:spcAft>
                <a:defRPr sz="1600">
                  <a:solidFill>
                    <a:schemeClr val="tx1"/>
                  </a:solidFill>
                  <a:latin typeface="Arial" charset="0"/>
                </a:defRPr>
              </a:lvl7pPr>
              <a:lvl8pPr marL="3657600" defTabSz="762000" eaLnBrk="0" fontAlgn="base" hangingPunct="0">
                <a:spcBef>
                  <a:spcPct val="50000"/>
                </a:spcBef>
                <a:spcAft>
                  <a:spcPct val="0"/>
                </a:spcAft>
                <a:defRPr sz="1600">
                  <a:solidFill>
                    <a:schemeClr val="tx1"/>
                  </a:solidFill>
                  <a:latin typeface="Arial" charset="0"/>
                </a:defRPr>
              </a:lvl8pPr>
              <a:lvl9pPr marL="4114800" defTabSz="762000" eaLnBrk="0" fontAlgn="base" hangingPunct="0">
                <a:spcBef>
                  <a:spcPct val="50000"/>
                </a:spcBef>
                <a:spcAft>
                  <a:spcPct val="0"/>
                </a:spcAft>
                <a:defRPr sz="1600">
                  <a:solidFill>
                    <a:schemeClr val="tx1"/>
                  </a:solidFill>
                  <a:latin typeface="Arial" charset="0"/>
                </a:defRPr>
              </a:lvl9pPr>
            </a:lstStyle>
            <a:p>
              <a:pPr eaLnBrk="1" hangingPunct="1"/>
              <a:r>
                <a:rPr lang="en-US" sz="3200" b="1">
                  <a:solidFill>
                    <a:schemeClr val="bg1"/>
                  </a:solidFill>
                </a:rPr>
                <a:t>UCM</a:t>
              </a:r>
            </a:p>
          </p:txBody>
        </p:sp>
      </p:grpSp>
      <p:grpSp>
        <p:nvGrpSpPr>
          <p:cNvPr id="112655" name="Group 15"/>
          <p:cNvGrpSpPr>
            <a:grpSpLocks/>
          </p:cNvGrpSpPr>
          <p:nvPr/>
        </p:nvGrpSpPr>
        <p:grpSpPr bwMode="auto">
          <a:xfrm>
            <a:off x="2311400" y="1450975"/>
            <a:ext cx="4240213" cy="1506538"/>
            <a:chOff x="1456" y="1396"/>
            <a:chExt cx="2671" cy="949"/>
          </a:xfrm>
        </p:grpSpPr>
        <p:sp>
          <p:nvSpPr>
            <p:cNvPr id="8" name="Rounded Rectangle 7"/>
            <p:cNvSpPr/>
            <p:nvPr/>
          </p:nvSpPr>
          <p:spPr>
            <a:xfrm>
              <a:off x="1544" y="1429"/>
              <a:ext cx="2502" cy="847"/>
            </a:xfrm>
            <a:prstGeom prst="roundRect">
              <a:avLst/>
            </a:prstGeom>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sp>
        <p:sp>
          <p:nvSpPr>
            <p:cNvPr id="22" name="Text Box 23"/>
            <p:cNvSpPr txBox="1">
              <a:spLocks noChangeArrowheads="1"/>
            </p:cNvSpPr>
            <p:nvPr/>
          </p:nvSpPr>
          <p:spPr bwMode="auto">
            <a:xfrm>
              <a:off x="1652" y="1582"/>
              <a:ext cx="2278" cy="577"/>
            </a:xfrm>
            <a:prstGeom prst="rect">
              <a:avLst/>
            </a:prstGeom>
            <a:noFill/>
            <a:ln w="9525">
              <a:noFill/>
              <a:miter lim="800000"/>
              <a:headEnd/>
              <a:tailEnd/>
            </a:ln>
            <a:effec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50000"/>
                </a:spcBef>
                <a:spcAft>
                  <a:spcPct val="0"/>
                </a:spcAft>
                <a:defRPr sz="1600">
                  <a:solidFill>
                    <a:schemeClr val="tx1"/>
                  </a:solidFill>
                  <a:latin typeface="Arial" charset="0"/>
                </a:defRPr>
              </a:lvl6pPr>
              <a:lvl7pPr marL="2971800" indent="-228600" eaLnBrk="0" fontAlgn="base" hangingPunct="0">
                <a:spcBef>
                  <a:spcPct val="50000"/>
                </a:spcBef>
                <a:spcAft>
                  <a:spcPct val="0"/>
                </a:spcAft>
                <a:defRPr sz="1600">
                  <a:solidFill>
                    <a:schemeClr val="tx1"/>
                  </a:solidFill>
                  <a:latin typeface="Arial" charset="0"/>
                </a:defRPr>
              </a:lvl7pPr>
              <a:lvl8pPr marL="3429000" indent="-228600" eaLnBrk="0" fontAlgn="base" hangingPunct="0">
                <a:spcBef>
                  <a:spcPct val="50000"/>
                </a:spcBef>
                <a:spcAft>
                  <a:spcPct val="0"/>
                </a:spcAft>
                <a:defRPr sz="1600">
                  <a:solidFill>
                    <a:schemeClr val="tx1"/>
                  </a:solidFill>
                  <a:latin typeface="Arial" charset="0"/>
                </a:defRPr>
              </a:lvl8pPr>
              <a:lvl9pPr marL="3886200" indent="-228600" eaLnBrk="0" fontAlgn="base" hangingPunct="0">
                <a:spcBef>
                  <a:spcPct val="50000"/>
                </a:spcBef>
                <a:spcAft>
                  <a:spcPct val="0"/>
                </a:spcAft>
                <a:defRPr sz="1600">
                  <a:solidFill>
                    <a:schemeClr val="tx1"/>
                  </a:solidFill>
                  <a:latin typeface="Arial" charset="0"/>
                </a:defRPr>
              </a:lvl9pPr>
            </a:lstStyle>
            <a:p>
              <a:pPr algn="r">
                <a:spcBef>
                  <a:spcPct val="0"/>
                </a:spcBef>
              </a:pPr>
              <a:r>
                <a:rPr lang="en-US" sz="1800">
                  <a:solidFill>
                    <a:srgbClr val="000000"/>
                  </a:solidFill>
                  <a:latin typeface="Calibri" pitchFamily="34" charset="0"/>
                </a:rPr>
                <a:t>	Model business goals, stakeholders’ priorities, alternative solutions, rationale, and </a:t>
              </a:r>
              <a:r>
                <a:rPr lang="en-US" sz="1800" b="1">
                  <a:solidFill>
                    <a:srgbClr val="000000"/>
                  </a:solidFill>
                  <a:latin typeface="Calibri" pitchFamily="34" charset="0"/>
                </a:rPr>
                <a:t>decisions</a:t>
              </a:r>
              <a:endParaRPr lang="en-US" sz="1800" b="1" noProof="1">
                <a:solidFill>
                  <a:srgbClr val="000000"/>
                </a:solidFill>
                <a:latin typeface="Calibri" pitchFamily="34" charset="0"/>
              </a:endParaRPr>
            </a:p>
          </p:txBody>
        </p:sp>
        <p:sp>
          <p:nvSpPr>
            <p:cNvPr id="112660" name="Text Box 20"/>
            <p:cNvSpPr txBox="1">
              <a:spLocks noChangeArrowheads="1"/>
            </p:cNvSpPr>
            <p:nvPr/>
          </p:nvSpPr>
          <p:spPr bwMode="auto">
            <a:xfrm>
              <a:off x="1606" y="1455"/>
              <a:ext cx="656" cy="365"/>
            </a:xfrm>
            <a:prstGeom prst="rect">
              <a:avLst/>
            </a:prstGeom>
            <a:noFill/>
            <a:ln>
              <a:noFill/>
            </a:ln>
            <a:effectLst/>
            <a:extLst>
              <a:ext uri="{909E8E84-426E-40DD-AFC4-6F175D3DCCD1}">
                <a14:hiddenFill xmlns:a14="http://schemas.microsoft.com/office/drawing/2010/main">
                  <a:solidFill>
                    <a:srgbClr val="FCFF9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a:spAutoFit/>
            </a:bodyPr>
            <a:lstStyle>
              <a:lvl1pPr defTabSz="762000" eaLnBrk="0" hangingPunct="0">
                <a:defRPr sz="1600">
                  <a:solidFill>
                    <a:schemeClr val="tx1"/>
                  </a:solidFill>
                  <a:latin typeface="Arial" charset="0"/>
                </a:defRPr>
              </a:lvl1pPr>
              <a:lvl2pPr marL="571500" defTabSz="762000" eaLnBrk="0" hangingPunct="0">
                <a:defRPr sz="1600">
                  <a:solidFill>
                    <a:schemeClr val="tx1"/>
                  </a:solidFill>
                  <a:latin typeface="Arial" charset="0"/>
                </a:defRPr>
              </a:lvl2pPr>
              <a:lvl3pPr marL="1143000" defTabSz="762000" eaLnBrk="0" hangingPunct="0">
                <a:defRPr sz="1600">
                  <a:solidFill>
                    <a:schemeClr val="tx1"/>
                  </a:solidFill>
                  <a:latin typeface="Arial" charset="0"/>
                </a:defRPr>
              </a:lvl3pPr>
              <a:lvl4pPr marL="1714500" defTabSz="762000" eaLnBrk="0" hangingPunct="0">
                <a:defRPr sz="1600">
                  <a:solidFill>
                    <a:schemeClr val="tx1"/>
                  </a:solidFill>
                  <a:latin typeface="Arial" charset="0"/>
                </a:defRPr>
              </a:lvl4pPr>
              <a:lvl5pPr marL="2286000" defTabSz="762000" eaLnBrk="0" hangingPunct="0">
                <a:defRPr sz="1600">
                  <a:solidFill>
                    <a:schemeClr val="tx1"/>
                  </a:solidFill>
                  <a:latin typeface="Arial" charset="0"/>
                </a:defRPr>
              </a:lvl5pPr>
              <a:lvl6pPr marL="2743200" defTabSz="762000" eaLnBrk="0" fontAlgn="base" hangingPunct="0">
                <a:spcBef>
                  <a:spcPct val="50000"/>
                </a:spcBef>
                <a:spcAft>
                  <a:spcPct val="0"/>
                </a:spcAft>
                <a:defRPr sz="1600">
                  <a:solidFill>
                    <a:schemeClr val="tx1"/>
                  </a:solidFill>
                  <a:latin typeface="Arial" charset="0"/>
                </a:defRPr>
              </a:lvl6pPr>
              <a:lvl7pPr marL="3200400" defTabSz="762000" eaLnBrk="0" fontAlgn="base" hangingPunct="0">
                <a:spcBef>
                  <a:spcPct val="50000"/>
                </a:spcBef>
                <a:spcAft>
                  <a:spcPct val="0"/>
                </a:spcAft>
                <a:defRPr sz="1600">
                  <a:solidFill>
                    <a:schemeClr val="tx1"/>
                  </a:solidFill>
                  <a:latin typeface="Arial" charset="0"/>
                </a:defRPr>
              </a:lvl7pPr>
              <a:lvl8pPr marL="3657600" defTabSz="762000" eaLnBrk="0" fontAlgn="base" hangingPunct="0">
                <a:spcBef>
                  <a:spcPct val="50000"/>
                </a:spcBef>
                <a:spcAft>
                  <a:spcPct val="0"/>
                </a:spcAft>
                <a:defRPr sz="1600">
                  <a:solidFill>
                    <a:schemeClr val="tx1"/>
                  </a:solidFill>
                  <a:latin typeface="Arial" charset="0"/>
                </a:defRPr>
              </a:lvl8pPr>
              <a:lvl9pPr marL="4114800" defTabSz="762000" eaLnBrk="0" fontAlgn="base" hangingPunct="0">
                <a:spcBef>
                  <a:spcPct val="50000"/>
                </a:spcBef>
                <a:spcAft>
                  <a:spcPct val="0"/>
                </a:spcAft>
                <a:defRPr sz="1600">
                  <a:solidFill>
                    <a:schemeClr val="tx1"/>
                  </a:solidFill>
                  <a:latin typeface="Arial" charset="0"/>
                </a:defRPr>
              </a:lvl9pPr>
            </a:lstStyle>
            <a:p>
              <a:pPr eaLnBrk="1" hangingPunct="1"/>
              <a:r>
                <a:rPr lang="en-US" sz="3200" b="1">
                  <a:solidFill>
                    <a:schemeClr val="bg1"/>
                  </a:solidFill>
                </a:rPr>
                <a:t>GRL</a:t>
              </a:r>
            </a:p>
          </p:txBody>
        </p:sp>
      </p:grpSp>
      <p:sp>
        <p:nvSpPr>
          <p:cNvPr id="112661" name="Text Box 21"/>
          <p:cNvSpPr txBox="1">
            <a:spLocks noChangeArrowheads="1"/>
          </p:cNvSpPr>
          <p:nvPr/>
        </p:nvSpPr>
        <p:spPr bwMode="auto">
          <a:xfrm>
            <a:off x="7510463" y="1762125"/>
            <a:ext cx="1516062"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80000"/>
              </a:lnSpc>
              <a:spcBef>
                <a:spcPct val="0"/>
              </a:spcBef>
            </a:pPr>
            <a:r>
              <a:rPr lang="en-US" sz="1800" b="1">
                <a:solidFill>
                  <a:srgbClr val="800000"/>
                </a:solidFill>
              </a:rPr>
              <a:t>called </a:t>
            </a:r>
            <a:r>
              <a:rPr lang="en-CA" sz="1800" b="1">
                <a:solidFill>
                  <a:srgbClr val="800000"/>
                </a:solidFill>
              </a:rPr>
              <a:t>strategies, compared with GRL evaluation mechanism</a:t>
            </a:r>
            <a:endParaRPr lang="en-US" sz="1800" b="1">
              <a:solidFill>
                <a:srgbClr val="800000"/>
              </a:solidFill>
            </a:endParaRPr>
          </a:p>
        </p:txBody>
      </p:sp>
      <p:sp>
        <p:nvSpPr>
          <p:cNvPr id="112662" name="Text Box 22"/>
          <p:cNvSpPr txBox="1">
            <a:spLocks noChangeArrowheads="1"/>
          </p:cNvSpPr>
          <p:nvPr/>
        </p:nvSpPr>
        <p:spPr bwMode="auto">
          <a:xfrm>
            <a:off x="160338" y="2762250"/>
            <a:ext cx="1155700" cy="825500"/>
          </a:xfrm>
          <a:prstGeom prst="rect">
            <a:avLst/>
          </a:prstGeom>
          <a:noFill/>
          <a:ln>
            <a:noFill/>
          </a:ln>
          <a:effectLst/>
          <a:extLst>
            <a:ext uri="{909E8E84-426E-40DD-AFC4-6F175D3DCCD1}">
              <a14:hiddenFill xmlns:a14="http://schemas.microsoft.com/office/drawing/2010/main">
                <a:solidFill>
                  <a:srgbClr val="FCFF9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a:spAutoFit/>
          </a:bodyPr>
          <a:lstStyle>
            <a:lvl1pPr defTabSz="762000" eaLnBrk="0" hangingPunct="0">
              <a:defRPr sz="1600">
                <a:solidFill>
                  <a:schemeClr val="tx1"/>
                </a:solidFill>
                <a:latin typeface="Arial" charset="0"/>
              </a:defRPr>
            </a:lvl1pPr>
            <a:lvl2pPr marL="571500" defTabSz="762000" eaLnBrk="0" hangingPunct="0">
              <a:defRPr sz="1600">
                <a:solidFill>
                  <a:schemeClr val="tx1"/>
                </a:solidFill>
                <a:latin typeface="Arial" charset="0"/>
              </a:defRPr>
            </a:lvl2pPr>
            <a:lvl3pPr marL="1143000" defTabSz="762000" eaLnBrk="0" hangingPunct="0">
              <a:defRPr sz="1600">
                <a:solidFill>
                  <a:schemeClr val="tx1"/>
                </a:solidFill>
                <a:latin typeface="Arial" charset="0"/>
              </a:defRPr>
            </a:lvl3pPr>
            <a:lvl4pPr marL="1714500" defTabSz="762000" eaLnBrk="0" hangingPunct="0">
              <a:defRPr sz="1600">
                <a:solidFill>
                  <a:schemeClr val="tx1"/>
                </a:solidFill>
                <a:latin typeface="Arial" charset="0"/>
              </a:defRPr>
            </a:lvl4pPr>
            <a:lvl5pPr marL="2286000" defTabSz="762000" eaLnBrk="0" hangingPunct="0">
              <a:defRPr sz="1600">
                <a:solidFill>
                  <a:schemeClr val="tx1"/>
                </a:solidFill>
                <a:latin typeface="Arial" charset="0"/>
              </a:defRPr>
            </a:lvl5pPr>
            <a:lvl6pPr marL="2743200" defTabSz="762000" eaLnBrk="0" fontAlgn="base" hangingPunct="0">
              <a:spcBef>
                <a:spcPct val="50000"/>
              </a:spcBef>
              <a:spcAft>
                <a:spcPct val="0"/>
              </a:spcAft>
              <a:defRPr sz="1600">
                <a:solidFill>
                  <a:schemeClr val="tx1"/>
                </a:solidFill>
                <a:latin typeface="Arial" charset="0"/>
              </a:defRPr>
            </a:lvl6pPr>
            <a:lvl7pPr marL="3200400" defTabSz="762000" eaLnBrk="0" fontAlgn="base" hangingPunct="0">
              <a:spcBef>
                <a:spcPct val="50000"/>
              </a:spcBef>
              <a:spcAft>
                <a:spcPct val="0"/>
              </a:spcAft>
              <a:defRPr sz="1600">
                <a:solidFill>
                  <a:schemeClr val="tx1"/>
                </a:solidFill>
                <a:latin typeface="Arial" charset="0"/>
              </a:defRPr>
            </a:lvl7pPr>
            <a:lvl8pPr marL="3657600" defTabSz="762000" eaLnBrk="0" fontAlgn="base" hangingPunct="0">
              <a:spcBef>
                <a:spcPct val="50000"/>
              </a:spcBef>
              <a:spcAft>
                <a:spcPct val="0"/>
              </a:spcAft>
              <a:defRPr sz="1600">
                <a:solidFill>
                  <a:schemeClr val="tx1"/>
                </a:solidFill>
                <a:latin typeface="Arial" charset="0"/>
              </a:defRPr>
            </a:lvl8pPr>
            <a:lvl9pPr marL="4114800" defTabSz="762000" eaLnBrk="0" fontAlgn="base" hangingPunct="0">
              <a:spcBef>
                <a:spcPct val="50000"/>
              </a:spcBef>
              <a:spcAft>
                <a:spcPct val="0"/>
              </a:spcAft>
              <a:defRPr sz="1600">
                <a:solidFill>
                  <a:schemeClr val="tx1"/>
                </a:solidFill>
                <a:latin typeface="Arial" charset="0"/>
              </a:defRPr>
            </a:lvl9pPr>
          </a:lstStyle>
          <a:p>
            <a:pPr algn="ctr" eaLnBrk="1" hangingPunct="1"/>
            <a:r>
              <a:rPr lang="en-CA"/>
              <a:t>traceability with URN links</a:t>
            </a:r>
          </a:p>
        </p:txBody>
      </p:sp>
      <p:sp>
        <p:nvSpPr>
          <p:cNvPr id="112663" name="Text Box 23"/>
          <p:cNvSpPr txBox="1">
            <a:spLocks noChangeArrowheads="1"/>
          </p:cNvSpPr>
          <p:nvPr/>
        </p:nvSpPr>
        <p:spPr bwMode="auto">
          <a:xfrm>
            <a:off x="7510463" y="3462338"/>
            <a:ext cx="1516062"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80000"/>
              </a:lnSpc>
              <a:spcBef>
                <a:spcPct val="0"/>
              </a:spcBef>
            </a:pPr>
            <a:r>
              <a:rPr lang="en-CA" sz="1800" b="1">
                <a:solidFill>
                  <a:srgbClr val="800000"/>
                </a:solidFill>
              </a:rPr>
              <a:t>with UCM traversal mechanism based on UCM scenario definitions</a:t>
            </a:r>
            <a:endParaRPr lang="en-US" sz="1800" b="1">
              <a:solidFill>
                <a:srgbClr val="800000"/>
              </a:solidFill>
            </a:endParaRPr>
          </a:p>
        </p:txBody>
      </p:sp>
      <p:sp>
        <p:nvSpPr>
          <p:cNvPr id="112664" name="Freeform 24"/>
          <p:cNvSpPr>
            <a:spLocks/>
          </p:cNvSpPr>
          <p:nvPr/>
        </p:nvSpPr>
        <p:spPr bwMode="auto">
          <a:xfrm>
            <a:off x="4995863" y="3903663"/>
            <a:ext cx="2609850" cy="130175"/>
          </a:xfrm>
          <a:custGeom>
            <a:avLst/>
            <a:gdLst>
              <a:gd name="T0" fmla="*/ 0 w 1644"/>
              <a:gd name="T1" fmla="*/ 82 h 82"/>
              <a:gd name="T2" fmla="*/ 0 w 1644"/>
              <a:gd name="T3" fmla="*/ 1 h 82"/>
              <a:gd name="T4" fmla="*/ 1644 w 1644"/>
              <a:gd name="T5" fmla="*/ 0 h 82"/>
            </a:gdLst>
            <a:ahLst/>
            <a:cxnLst>
              <a:cxn ang="0">
                <a:pos x="T0" y="T1"/>
              </a:cxn>
              <a:cxn ang="0">
                <a:pos x="T2" y="T3"/>
              </a:cxn>
              <a:cxn ang="0">
                <a:pos x="T4" y="T5"/>
              </a:cxn>
            </a:cxnLst>
            <a:rect l="0" t="0" r="r" b="b"/>
            <a:pathLst>
              <a:path w="1644" h="82">
                <a:moveTo>
                  <a:pt x="0" y="82"/>
                </a:moveTo>
                <a:lnTo>
                  <a:pt x="0" y="1"/>
                </a:lnTo>
                <a:lnTo>
                  <a:pt x="1644" y="0"/>
                </a:lnTo>
              </a:path>
            </a:pathLst>
          </a:custGeom>
          <a:noFill/>
          <a:ln w="9525">
            <a:solidFill>
              <a:srgbClr val="80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5" name="Freeform 25"/>
          <p:cNvSpPr>
            <a:spLocks/>
          </p:cNvSpPr>
          <p:nvPr/>
        </p:nvSpPr>
        <p:spPr bwMode="auto">
          <a:xfrm flipV="1">
            <a:off x="3397250" y="2598738"/>
            <a:ext cx="4208463" cy="130175"/>
          </a:xfrm>
          <a:custGeom>
            <a:avLst/>
            <a:gdLst>
              <a:gd name="T0" fmla="*/ 0 w 1644"/>
              <a:gd name="T1" fmla="*/ 82 h 82"/>
              <a:gd name="T2" fmla="*/ 0 w 1644"/>
              <a:gd name="T3" fmla="*/ 1 h 82"/>
              <a:gd name="T4" fmla="*/ 1644 w 1644"/>
              <a:gd name="T5" fmla="*/ 0 h 82"/>
            </a:gdLst>
            <a:ahLst/>
            <a:cxnLst>
              <a:cxn ang="0">
                <a:pos x="T0" y="T1"/>
              </a:cxn>
              <a:cxn ang="0">
                <a:pos x="T2" y="T3"/>
              </a:cxn>
              <a:cxn ang="0">
                <a:pos x="T4" y="T5"/>
              </a:cxn>
            </a:cxnLst>
            <a:rect l="0" t="0" r="r" b="b"/>
            <a:pathLst>
              <a:path w="1644" h="82">
                <a:moveTo>
                  <a:pt x="0" y="82"/>
                </a:moveTo>
                <a:lnTo>
                  <a:pt x="0" y="1"/>
                </a:lnTo>
                <a:lnTo>
                  <a:pt x="1644" y="0"/>
                </a:lnTo>
              </a:path>
            </a:pathLst>
          </a:custGeom>
          <a:noFill/>
          <a:ln w="9525">
            <a:solidFill>
              <a:srgbClr val="80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6" name="AutoShape 26"/>
          <p:cNvSpPr>
            <a:spLocks noChangeArrowheads="1"/>
          </p:cNvSpPr>
          <p:nvPr/>
        </p:nvSpPr>
        <p:spPr bwMode="auto">
          <a:xfrm>
            <a:off x="1790700" y="2727325"/>
            <a:ext cx="1690688" cy="1109663"/>
          </a:xfrm>
          <a:prstGeom prst="irregularSeal2">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65000"/>
              </a:lnSpc>
              <a:spcBef>
                <a:spcPct val="0"/>
              </a:spcBef>
            </a:pPr>
            <a:endParaRPr lang="en-CA" sz="700" b="1">
              <a:latin typeface="Times New Roman" pitchFamily="18" charset="0"/>
            </a:endParaRPr>
          </a:p>
          <a:p>
            <a:pPr algn="ctr" eaLnBrk="0" hangingPunct="0">
              <a:lnSpc>
                <a:spcPct val="65000"/>
              </a:lnSpc>
              <a:spcBef>
                <a:spcPct val="0"/>
              </a:spcBef>
            </a:pPr>
            <a:r>
              <a:rPr lang="en-CA" sz="1400" b="1">
                <a:latin typeface="Times New Roman" pitchFamily="18" charset="0"/>
              </a:rPr>
              <a:t>    extensible </a:t>
            </a:r>
            <a:br>
              <a:rPr lang="en-CA" sz="1400" b="1">
                <a:latin typeface="Times New Roman" pitchFamily="18" charset="0"/>
              </a:rPr>
            </a:br>
            <a:r>
              <a:rPr lang="en-CA" sz="1400" b="1">
                <a:latin typeface="Times New Roman" pitchFamily="18" charset="0"/>
              </a:rPr>
              <a:t>with</a:t>
            </a:r>
            <a:br>
              <a:rPr lang="en-CA" sz="1400" b="1">
                <a:latin typeface="Times New Roman" pitchFamily="18" charset="0"/>
              </a:rPr>
            </a:br>
            <a:r>
              <a:rPr lang="en-CA" sz="1400" b="1">
                <a:latin typeface="Times New Roman" pitchFamily="18" charset="0"/>
              </a:rPr>
              <a:t>metadata      </a:t>
            </a:r>
          </a:p>
        </p:txBody>
      </p:sp>
      <p:sp>
        <p:nvSpPr>
          <p:cNvPr id="112667" name="Text Box 27"/>
          <p:cNvSpPr txBox="1">
            <a:spLocks noChangeArrowheads="1"/>
          </p:cNvSpPr>
          <p:nvPr/>
        </p:nvSpPr>
        <p:spPr bwMode="auto">
          <a:xfrm>
            <a:off x="0" y="5811838"/>
            <a:ext cx="9144000" cy="701675"/>
          </a:xfrm>
          <a:prstGeom prst="rect">
            <a:avLst/>
          </a:prstGeom>
          <a:noFill/>
          <a:ln>
            <a:noFill/>
          </a:ln>
          <a:effectLst/>
          <a:extLst>
            <a:ext uri="{909E8E84-426E-40DD-AFC4-6F175D3DCCD1}">
              <a14:hiddenFill xmlns:a14="http://schemas.microsoft.com/office/drawing/2010/main">
                <a:solidFill>
                  <a:srgbClr val="FCFF9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a:spAutoFit/>
          </a:bodyPr>
          <a:lstStyle>
            <a:lvl1pPr defTabSz="762000" eaLnBrk="0" hangingPunct="0">
              <a:defRPr sz="1600">
                <a:solidFill>
                  <a:schemeClr val="tx1"/>
                </a:solidFill>
                <a:latin typeface="Arial" charset="0"/>
              </a:defRPr>
            </a:lvl1pPr>
            <a:lvl2pPr marL="571500" defTabSz="762000" eaLnBrk="0" hangingPunct="0">
              <a:defRPr sz="1600">
                <a:solidFill>
                  <a:schemeClr val="tx1"/>
                </a:solidFill>
                <a:latin typeface="Arial" charset="0"/>
              </a:defRPr>
            </a:lvl2pPr>
            <a:lvl3pPr marL="1143000" defTabSz="762000" eaLnBrk="0" hangingPunct="0">
              <a:defRPr sz="1600">
                <a:solidFill>
                  <a:schemeClr val="tx1"/>
                </a:solidFill>
                <a:latin typeface="Arial" charset="0"/>
              </a:defRPr>
            </a:lvl3pPr>
            <a:lvl4pPr marL="1714500" defTabSz="762000" eaLnBrk="0" hangingPunct="0">
              <a:defRPr sz="1600">
                <a:solidFill>
                  <a:schemeClr val="tx1"/>
                </a:solidFill>
                <a:latin typeface="Arial" charset="0"/>
              </a:defRPr>
            </a:lvl4pPr>
            <a:lvl5pPr marL="2286000" defTabSz="762000" eaLnBrk="0" hangingPunct="0">
              <a:defRPr sz="1600">
                <a:solidFill>
                  <a:schemeClr val="tx1"/>
                </a:solidFill>
                <a:latin typeface="Arial" charset="0"/>
              </a:defRPr>
            </a:lvl5pPr>
            <a:lvl6pPr marL="2743200" defTabSz="762000" eaLnBrk="0" fontAlgn="base" hangingPunct="0">
              <a:spcBef>
                <a:spcPct val="50000"/>
              </a:spcBef>
              <a:spcAft>
                <a:spcPct val="0"/>
              </a:spcAft>
              <a:defRPr sz="1600">
                <a:solidFill>
                  <a:schemeClr val="tx1"/>
                </a:solidFill>
                <a:latin typeface="Arial" charset="0"/>
              </a:defRPr>
            </a:lvl6pPr>
            <a:lvl7pPr marL="3200400" defTabSz="762000" eaLnBrk="0" fontAlgn="base" hangingPunct="0">
              <a:spcBef>
                <a:spcPct val="50000"/>
              </a:spcBef>
              <a:spcAft>
                <a:spcPct val="0"/>
              </a:spcAft>
              <a:defRPr sz="1600">
                <a:solidFill>
                  <a:schemeClr val="tx1"/>
                </a:solidFill>
                <a:latin typeface="Arial" charset="0"/>
              </a:defRPr>
            </a:lvl7pPr>
            <a:lvl8pPr marL="3657600" defTabSz="762000" eaLnBrk="0" fontAlgn="base" hangingPunct="0">
              <a:spcBef>
                <a:spcPct val="50000"/>
              </a:spcBef>
              <a:spcAft>
                <a:spcPct val="0"/>
              </a:spcAft>
              <a:defRPr sz="1600">
                <a:solidFill>
                  <a:schemeClr val="tx1"/>
                </a:solidFill>
                <a:latin typeface="Arial" charset="0"/>
              </a:defRPr>
            </a:lvl8pPr>
            <a:lvl9pPr marL="4114800" defTabSz="762000" eaLnBrk="0" fontAlgn="base" hangingPunct="0">
              <a:spcBef>
                <a:spcPct val="50000"/>
              </a:spcBef>
              <a:spcAft>
                <a:spcPct val="0"/>
              </a:spcAft>
              <a:defRPr sz="1600">
                <a:solidFill>
                  <a:schemeClr val="tx1"/>
                </a:solidFill>
                <a:latin typeface="Arial" charset="0"/>
              </a:defRPr>
            </a:lvl9pPr>
          </a:lstStyle>
          <a:p>
            <a:pPr algn="ctr" eaLnBrk="1" hangingPunct="1"/>
            <a:r>
              <a:rPr lang="en-US" sz="2000">
                <a:solidFill>
                  <a:srgbClr val="002654"/>
                </a:solidFill>
              </a:rPr>
              <a:t>A GRL / UCM model visually communicates business objectives and constraints / high-level functional requirements to all stakeholders</a:t>
            </a:r>
            <a:endParaRPr lang="en-CA" sz="2000">
              <a:solidFill>
                <a:srgbClr val="002654"/>
              </a:solidFill>
            </a:endParaRPr>
          </a:p>
        </p:txBody>
      </p:sp>
    </p:spTree>
    <p:extLst>
      <p:ext uri="{BB962C8B-B14F-4D97-AF65-F5344CB8AC3E}">
        <p14:creationId xmlns:p14="http://schemas.microsoft.com/office/powerpoint/2010/main" val="39030679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2662"/>
                                        </p:tgtEl>
                                        <p:attrNameLst>
                                          <p:attrName>style.visibility</p:attrName>
                                        </p:attrNameLst>
                                      </p:cBhvr>
                                      <p:to>
                                        <p:strVal val="visible"/>
                                      </p:to>
                                    </p:set>
                                  </p:childTnLst>
                                </p:cTn>
                              </p:par>
                            </p:childTnLst>
                          </p:cTn>
                        </p:par>
                        <p:par>
                          <p:cTn id="7" fill="hold" nodeType="afterGroup">
                            <p:stCondLst>
                              <p:cond delay="0"/>
                            </p:stCondLst>
                            <p:childTnLst>
                              <p:par>
                                <p:cTn id="8" presetID="55" presetClass="entr" presetSubtype="0" fill="hold" grpId="0" nodeType="afterEffect">
                                  <p:stCondLst>
                                    <p:cond delay="0"/>
                                  </p:stCondLst>
                                  <p:childTnLst>
                                    <p:set>
                                      <p:cBhvr>
                                        <p:cTn id="9" dur="1" fill="hold">
                                          <p:stCondLst>
                                            <p:cond delay="0"/>
                                          </p:stCondLst>
                                        </p:cTn>
                                        <p:tgtEl>
                                          <p:spTgt spid="112666"/>
                                        </p:tgtEl>
                                        <p:attrNameLst>
                                          <p:attrName>style.visibility</p:attrName>
                                        </p:attrNameLst>
                                      </p:cBhvr>
                                      <p:to>
                                        <p:strVal val="visible"/>
                                      </p:to>
                                    </p:set>
                                    <p:anim calcmode="lin" valueType="num">
                                      <p:cBhvr>
                                        <p:cTn id="10" dur="1000" fill="hold"/>
                                        <p:tgtEl>
                                          <p:spTgt spid="112666"/>
                                        </p:tgtEl>
                                        <p:attrNameLst>
                                          <p:attrName>ppt_w</p:attrName>
                                        </p:attrNameLst>
                                      </p:cBhvr>
                                      <p:tavLst>
                                        <p:tav tm="0">
                                          <p:val>
                                            <p:strVal val="#ppt_w*0.70"/>
                                          </p:val>
                                        </p:tav>
                                        <p:tav tm="100000">
                                          <p:val>
                                            <p:strVal val="#ppt_w"/>
                                          </p:val>
                                        </p:tav>
                                      </p:tavLst>
                                    </p:anim>
                                    <p:anim calcmode="lin" valueType="num">
                                      <p:cBhvr>
                                        <p:cTn id="11" dur="1000" fill="hold"/>
                                        <p:tgtEl>
                                          <p:spTgt spid="112666"/>
                                        </p:tgtEl>
                                        <p:attrNameLst>
                                          <p:attrName>ppt_h</p:attrName>
                                        </p:attrNameLst>
                                      </p:cBhvr>
                                      <p:tavLst>
                                        <p:tav tm="0">
                                          <p:val>
                                            <p:strVal val="#ppt_h"/>
                                          </p:val>
                                        </p:tav>
                                        <p:tav tm="100000">
                                          <p:val>
                                            <p:strVal val="#ppt_h"/>
                                          </p:val>
                                        </p:tav>
                                      </p:tavLst>
                                    </p:anim>
                                    <p:animEffect transition="in" filter="fade">
                                      <p:cBhvr>
                                        <p:cTn id="12" dur="1000"/>
                                        <p:tgtEl>
                                          <p:spTgt spid="1126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112665"/>
                                        </p:tgtEl>
                                        <p:attrNameLst>
                                          <p:attrName>style.visibility</p:attrName>
                                        </p:attrNameLst>
                                      </p:cBhvr>
                                      <p:to>
                                        <p:strVal val="visible"/>
                                      </p:to>
                                    </p:set>
                                    <p:anim calcmode="lin" valueType="num">
                                      <p:cBhvr>
                                        <p:cTn id="17" dur="500" fill="hold"/>
                                        <p:tgtEl>
                                          <p:spTgt spid="112665"/>
                                        </p:tgtEl>
                                        <p:attrNameLst>
                                          <p:attrName>ppt_x</p:attrName>
                                        </p:attrNameLst>
                                      </p:cBhvr>
                                      <p:tavLst>
                                        <p:tav tm="0">
                                          <p:val>
                                            <p:strVal val="#ppt_x-#ppt_w/2"/>
                                          </p:val>
                                        </p:tav>
                                        <p:tav tm="100000">
                                          <p:val>
                                            <p:strVal val="#ppt_x"/>
                                          </p:val>
                                        </p:tav>
                                      </p:tavLst>
                                    </p:anim>
                                    <p:anim calcmode="lin" valueType="num">
                                      <p:cBhvr>
                                        <p:cTn id="18" dur="500" fill="hold"/>
                                        <p:tgtEl>
                                          <p:spTgt spid="112665"/>
                                        </p:tgtEl>
                                        <p:attrNameLst>
                                          <p:attrName>ppt_y</p:attrName>
                                        </p:attrNameLst>
                                      </p:cBhvr>
                                      <p:tavLst>
                                        <p:tav tm="0">
                                          <p:val>
                                            <p:strVal val="#ppt_y"/>
                                          </p:val>
                                        </p:tav>
                                        <p:tav tm="100000">
                                          <p:val>
                                            <p:strVal val="#ppt_y"/>
                                          </p:val>
                                        </p:tav>
                                      </p:tavLst>
                                    </p:anim>
                                    <p:anim calcmode="lin" valueType="num">
                                      <p:cBhvr>
                                        <p:cTn id="19" dur="500" fill="hold"/>
                                        <p:tgtEl>
                                          <p:spTgt spid="112665"/>
                                        </p:tgtEl>
                                        <p:attrNameLst>
                                          <p:attrName>ppt_w</p:attrName>
                                        </p:attrNameLst>
                                      </p:cBhvr>
                                      <p:tavLst>
                                        <p:tav tm="0">
                                          <p:val>
                                            <p:fltVal val="0"/>
                                          </p:val>
                                        </p:tav>
                                        <p:tav tm="100000">
                                          <p:val>
                                            <p:strVal val="#ppt_w"/>
                                          </p:val>
                                        </p:tav>
                                      </p:tavLst>
                                    </p:anim>
                                    <p:anim calcmode="lin" valueType="num">
                                      <p:cBhvr>
                                        <p:cTn id="20" dur="500" fill="hold"/>
                                        <p:tgtEl>
                                          <p:spTgt spid="112665"/>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112665"/>
                                        </p:tgtEl>
                                        <p:attrNameLst>
                                          <p:attrName>ppt_c</p:attrName>
                                        </p:attrNameLst>
                                      </p:cBhvr>
                                      <p:to>
                                        <a:srgbClr val="01B0FF"/>
                                      </p:to>
                                    </p:animClr>
                                  </p:subTnLst>
                                </p:cTn>
                              </p:par>
                            </p:childTnLst>
                          </p:cTn>
                        </p:par>
                        <p:par>
                          <p:cTn id="21" fill="hold" nodeType="afterGroup">
                            <p:stCondLst>
                              <p:cond delay="500"/>
                            </p:stCondLst>
                            <p:childTnLst>
                              <p:par>
                                <p:cTn id="22" presetID="2" presetClass="entr" presetSubtype="2" fill="hold" grpId="0" nodeType="afterEffect">
                                  <p:stCondLst>
                                    <p:cond delay="0"/>
                                  </p:stCondLst>
                                  <p:childTnLst>
                                    <p:set>
                                      <p:cBhvr>
                                        <p:cTn id="23" dur="1" fill="hold">
                                          <p:stCondLst>
                                            <p:cond delay="0"/>
                                          </p:stCondLst>
                                        </p:cTn>
                                        <p:tgtEl>
                                          <p:spTgt spid="112661"/>
                                        </p:tgtEl>
                                        <p:attrNameLst>
                                          <p:attrName>style.visibility</p:attrName>
                                        </p:attrNameLst>
                                      </p:cBhvr>
                                      <p:to>
                                        <p:strVal val="visible"/>
                                      </p:to>
                                    </p:set>
                                    <p:anim calcmode="lin" valueType="num">
                                      <p:cBhvr additive="base">
                                        <p:cTn id="24" dur="500" fill="hold"/>
                                        <p:tgtEl>
                                          <p:spTgt spid="112661"/>
                                        </p:tgtEl>
                                        <p:attrNameLst>
                                          <p:attrName>ppt_x</p:attrName>
                                        </p:attrNameLst>
                                      </p:cBhvr>
                                      <p:tavLst>
                                        <p:tav tm="0">
                                          <p:val>
                                            <p:strVal val="1+#ppt_w/2"/>
                                          </p:val>
                                        </p:tav>
                                        <p:tav tm="100000">
                                          <p:val>
                                            <p:strVal val="#ppt_x"/>
                                          </p:val>
                                        </p:tav>
                                      </p:tavLst>
                                    </p:anim>
                                    <p:anim calcmode="lin" valueType="num">
                                      <p:cBhvr additive="base">
                                        <p:cTn id="25" dur="500" fill="hold"/>
                                        <p:tgtEl>
                                          <p:spTgt spid="112661"/>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2661"/>
                                        </p:tgtEl>
                                        <p:attrNameLst>
                                          <p:attrName>ppt_c</p:attrName>
                                        </p:attrNameLst>
                                      </p:cBhvr>
                                      <p:to>
                                        <a:srgbClr val="01B0FF"/>
                                      </p:to>
                                    </p:animClr>
                                  </p:subTnLst>
                                </p:cTn>
                              </p:par>
                            </p:childTnLst>
                          </p:cTn>
                        </p:par>
                      </p:childTnLst>
                    </p:cTn>
                  </p:par>
                  <p:par>
                    <p:cTn id="26" fill="hold" nodeType="clickPar">
                      <p:stCondLst>
                        <p:cond delay="indefinite"/>
                      </p:stCondLst>
                      <p:childTnLst>
                        <p:par>
                          <p:cTn id="27" fill="hold" nodeType="withGroup">
                            <p:stCondLst>
                              <p:cond delay="0"/>
                            </p:stCondLst>
                            <p:childTnLst>
                              <p:par>
                                <p:cTn id="28" presetID="17" presetClass="entr" presetSubtype="8" fill="hold" grpId="0" nodeType="clickEffect">
                                  <p:stCondLst>
                                    <p:cond delay="0"/>
                                  </p:stCondLst>
                                  <p:childTnLst>
                                    <p:set>
                                      <p:cBhvr>
                                        <p:cTn id="29" dur="1" fill="hold">
                                          <p:stCondLst>
                                            <p:cond delay="0"/>
                                          </p:stCondLst>
                                        </p:cTn>
                                        <p:tgtEl>
                                          <p:spTgt spid="112664"/>
                                        </p:tgtEl>
                                        <p:attrNameLst>
                                          <p:attrName>style.visibility</p:attrName>
                                        </p:attrNameLst>
                                      </p:cBhvr>
                                      <p:to>
                                        <p:strVal val="visible"/>
                                      </p:to>
                                    </p:set>
                                    <p:anim calcmode="lin" valueType="num">
                                      <p:cBhvr>
                                        <p:cTn id="30" dur="500" fill="hold"/>
                                        <p:tgtEl>
                                          <p:spTgt spid="112664"/>
                                        </p:tgtEl>
                                        <p:attrNameLst>
                                          <p:attrName>ppt_x</p:attrName>
                                        </p:attrNameLst>
                                      </p:cBhvr>
                                      <p:tavLst>
                                        <p:tav tm="0">
                                          <p:val>
                                            <p:strVal val="#ppt_x-#ppt_w/2"/>
                                          </p:val>
                                        </p:tav>
                                        <p:tav tm="100000">
                                          <p:val>
                                            <p:strVal val="#ppt_x"/>
                                          </p:val>
                                        </p:tav>
                                      </p:tavLst>
                                    </p:anim>
                                    <p:anim calcmode="lin" valueType="num">
                                      <p:cBhvr>
                                        <p:cTn id="31" dur="500" fill="hold"/>
                                        <p:tgtEl>
                                          <p:spTgt spid="112664"/>
                                        </p:tgtEl>
                                        <p:attrNameLst>
                                          <p:attrName>ppt_y</p:attrName>
                                        </p:attrNameLst>
                                      </p:cBhvr>
                                      <p:tavLst>
                                        <p:tav tm="0">
                                          <p:val>
                                            <p:strVal val="#ppt_y"/>
                                          </p:val>
                                        </p:tav>
                                        <p:tav tm="100000">
                                          <p:val>
                                            <p:strVal val="#ppt_y"/>
                                          </p:val>
                                        </p:tav>
                                      </p:tavLst>
                                    </p:anim>
                                    <p:anim calcmode="lin" valueType="num">
                                      <p:cBhvr>
                                        <p:cTn id="32" dur="500" fill="hold"/>
                                        <p:tgtEl>
                                          <p:spTgt spid="112664"/>
                                        </p:tgtEl>
                                        <p:attrNameLst>
                                          <p:attrName>ppt_w</p:attrName>
                                        </p:attrNameLst>
                                      </p:cBhvr>
                                      <p:tavLst>
                                        <p:tav tm="0">
                                          <p:val>
                                            <p:fltVal val="0"/>
                                          </p:val>
                                        </p:tav>
                                        <p:tav tm="100000">
                                          <p:val>
                                            <p:strVal val="#ppt_w"/>
                                          </p:val>
                                        </p:tav>
                                      </p:tavLst>
                                    </p:anim>
                                    <p:anim calcmode="lin" valueType="num">
                                      <p:cBhvr>
                                        <p:cTn id="33" dur="500" fill="hold"/>
                                        <p:tgtEl>
                                          <p:spTgt spid="112664"/>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112664"/>
                                        </p:tgtEl>
                                        <p:attrNameLst>
                                          <p:attrName>ppt_c</p:attrName>
                                        </p:attrNameLst>
                                      </p:cBhvr>
                                      <p:to>
                                        <a:srgbClr val="01B0FF"/>
                                      </p:to>
                                    </p:animClr>
                                  </p:subTnLst>
                                </p:cTn>
                              </p:par>
                            </p:childTnLst>
                          </p:cTn>
                        </p:par>
                        <p:par>
                          <p:cTn id="34" fill="hold" nodeType="afterGroup">
                            <p:stCondLst>
                              <p:cond delay="500"/>
                            </p:stCondLst>
                            <p:childTnLst>
                              <p:par>
                                <p:cTn id="35" presetID="2" presetClass="entr" presetSubtype="2" fill="hold" grpId="0" nodeType="afterEffect">
                                  <p:stCondLst>
                                    <p:cond delay="0"/>
                                  </p:stCondLst>
                                  <p:childTnLst>
                                    <p:set>
                                      <p:cBhvr>
                                        <p:cTn id="36" dur="1" fill="hold">
                                          <p:stCondLst>
                                            <p:cond delay="0"/>
                                          </p:stCondLst>
                                        </p:cTn>
                                        <p:tgtEl>
                                          <p:spTgt spid="112663"/>
                                        </p:tgtEl>
                                        <p:attrNameLst>
                                          <p:attrName>style.visibility</p:attrName>
                                        </p:attrNameLst>
                                      </p:cBhvr>
                                      <p:to>
                                        <p:strVal val="visible"/>
                                      </p:to>
                                    </p:set>
                                    <p:anim calcmode="lin" valueType="num">
                                      <p:cBhvr additive="base">
                                        <p:cTn id="37" dur="500" fill="hold"/>
                                        <p:tgtEl>
                                          <p:spTgt spid="112663"/>
                                        </p:tgtEl>
                                        <p:attrNameLst>
                                          <p:attrName>ppt_x</p:attrName>
                                        </p:attrNameLst>
                                      </p:cBhvr>
                                      <p:tavLst>
                                        <p:tav tm="0">
                                          <p:val>
                                            <p:strVal val="1+#ppt_w/2"/>
                                          </p:val>
                                        </p:tav>
                                        <p:tav tm="100000">
                                          <p:val>
                                            <p:strVal val="#ppt_x"/>
                                          </p:val>
                                        </p:tav>
                                      </p:tavLst>
                                    </p:anim>
                                    <p:anim calcmode="lin" valueType="num">
                                      <p:cBhvr additive="base">
                                        <p:cTn id="38" dur="500" fill="hold"/>
                                        <p:tgtEl>
                                          <p:spTgt spid="112663"/>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2663"/>
                                        </p:tgtEl>
                                        <p:attrNameLst>
                                          <p:attrName>ppt_c</p:attrName>
                                        </p:attrNameLst>
                                      </p:cBhvr>
                                      <p:to>
                                        <a:srgbClr val="01B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1" grpId="0" autoUpdateAnimBg="0"/>
      <p:bldP spid="112662" grpId="0"/>
      <p:bldP spid="112663" grpId="0" autoUpdateAnimBg="0"/>
      <p:bldP spid="112664" grpId="0" animBg="1"/>
      <p:bldP spid="112665" grpId="0" animBg="1"/>
      <p:bldP spid="11266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eaLnBrk="0" hangingPunct="0">
              <a:defRPr sz="1600">
                <a:solidFill>
                  <a:schemeClr val="tx1"/>
                </a:solidFill>
                <a:latin typeface="Arial" charset="0"/>
              </a:defRPr>
            </a:lvl1pPr>
            <a:lvl2pPr marL="742950" indent="-285750" defTabSz="762000" eaLnBrk="0" hangingPunct="0">
              <a:defRPr sz="1600">
                <a:solidFill>
                  <a:schemeClr val="tx1"/>
                </a:solidFill>
                <a:latin typeface="Arial" charset="0"/>
              </a:defRPr>
            </a:lvl2pPr>
            <a:lvl3pPr marL="1143000" indent="-228600" defTabSz="762000" eaLnBrk="0" hangingPunct="0">
              <a:defRPr sz="1600">
                <a:solidFill>
                  <a:schemeClr val="tx1"/>
                </a:solidFill>
                <a:latin typeface="Arial" charset="0"/>
              </a:defRPr>
            </a:lvl3pPr>
            <a:lvl4pPr marL="1600200" indent="-228600" defTabSz="762000" eaLnBrk="0" hangingPunct="0">
              <a:defRPr sz="1600">
                <a:solidFill>
                  <a:schemeClr val="tx1"/>
                </a:solidFill>
                <a:latin typeface="Arial" charset="0"/>
              </a:defRPr>
            </a:lvl4pPr>
            <a:lvl5pPr marL="2057400" indent="-228600" defTabSz="762000" eaLnBrk="0" hangingPunct="0">
              <a:defRPr sz="1600">
                <a:solidFill>
                  <a:schemeClr val="tx1"/>
                </a:solidFill>
                <a:latin typeface="Arial" charset="0"/>
              </a:defRPr>
            </a:lvl5pPr>
            <a:lvl6pPr marL="2514600" indent="-228600" defTabSz="762000" eaLnBrk="0" fontAlgn="base" hangingPunct="0">
              <a:spcBef>
                <a:spcPct val="50000"/>
              </a:spcBef>
              <a:spcAft>
                <a:spcPct val="0"/>
              </a:spcAft>
              <a:defRPr sz="1600">
                <a:solidFill>
                  <a:schemeClr val="tx1"/>
                </a:solidFill>
                <a:latin typeface="Arial" charset="0"/>
              </a:defRPr>
            </a:lvl6pPr>
            <a:lvl7pPr marL="2971800" indent="-228600" defTabSz="762000" eaLnBrk="0" fontAlgn="base" hangingPunct="0">
              <a:spcBef>
                <a:spcPct val="50000"/>
              </a:spcBef>
              <a:spcAft>
                <a:spcPct val="0"/>
              </a:spcAft>
              <a:defRPr sz="1600">
                <a:solidFill>
                  <a:schemeClr val="tx1"/>
                </a:solidFill>
                <a:latin typeface="Arial" charset="0"/>
              </a:defRPr>
            </a:lvl7pPr>
            <a:lvl8pPr marL="3429000" indent="-228600" defTabSz="762000" eaLnBrk="0" fontAlgn="base" hangingPunct="0">
              <a:spcBef>
                <a:spcPct val="50000"/>
              </a:spcBef>
              <a:spcAft>
                <a:spcPct val="0"/>
              </a:spcAft>
              <a:defRPr sz="1600">
                <a:solidFill>
                  <a:schemeClr val="tx1"/>
                </a:solidFill>
                <a:latin typeface="Arial" charset="0"/>
              </a:defRPr>
            </a:lvl8pPr>
            <a:lvl9pPr marL="3886200" indent="-228600" defTabSz="762000" eaLnBrk="0" fontAlgn="base" hangingPunct="0">
              <a:spcBef>
                <a:spcPct val="50000"/>
              </a:spcBef>
              <a:spcAft>
                <a:spcPct val="0"/>
              </a:spcAft>
              <a:defRPr sz="1600">
                <a:solidFill>
                  <a:schemeClr val="tx1"/>
                </a:solidFill>
                <a:latin typeface="Arial" charset="0"/>
              </a:defRPr>
            </a:lvl9pPr>
          </a:lstStyle>
          <a:p>
            <a:fld id="{4D5E9347-40AB-4652-996F-1C2C7FAC93E4}" type="slidenum">
              <a:rPr lang="en-CA" sz="1200">
                <a:solidFill>
                  <a:srgbClr val="002654"/>
                </a:solidFill>
              </a:rPr>
              <a:pPr/>
              <a:t>8</a:t>
            </a:fld>
            <a:endParaRPr lang="en-CA" sz="1200">
              <a:solidFill>
                <a:srgbClr val="002654"/>
              </a:solidFill>
            </a:endParaRPr>
          </a:p>
        </p:txBody>
      </p:sp>
      <p:sp>
        <p:nvSpPr>
          <p:cNvPr id="11267" name="Rectangle 4"/>
          <p:cNvSpPr>
            <a:spLocks noGrp="1" noChangeArrowheads="1"/>
          </p:cNvSpPr>
          <p:nvPr>
            <p:ph type="title"/>
          </p:nvPr>
        </p:nvSpPr>
        <p:spPr/>
        <p:txBody>
          <a:bodyPr>
            <a:normAutofit fontScale="90000"/>
          </a:bodyPr>
          <a:lstStyle/>
          <a:p>
            <a:pPr eaLnBrk="1" hangingPunct="1"/>
            <a:r>
              <a:rPr lang="en-US" smtClean="0"/>
              <a:t>Combination of Goals and Scenarios</a:t>
            </a:r>
          </a:p>
        </p:txBody>
      </p:sp>
      <p:sp>
        <p:nvSpPr>
          <p:cNvPr id="11268" name="Rectangle 5"/>
          <p:cNvSpPr>
            <a:spLocks noGrp="1" noChangeArrowheads="1"/>
          </p:cNvSpPr>
          <p:nvPr>
            <p:ph type="body" idx="1"/>
          </p:nvPr>
        </p:nvSpPr>
        <p:spPr/>
        <p:txBody>
          <a:bodyPr>
            <a:normAutofit fontScale="77500" lnSpcReduction="20000"/>
          </a:bodyPr>
          <a:lstStyle/>
          <a:p>
            <a:pPr eaLnBrk="1" hangingPunct="1"/>
            <a:r>
              <a:rPr lang="en-CA" smtClean="0"/>
              <a:t>URN combines two complementary parts:</a:t>
            </a:r>
          </a:p>
          <a:p>
            <a:pPr lvl="1" eaLnBrk="1" hangingPunct="1"/>
            <a:r>
              <a:rPr lang="en-CA" smtClean="0"/>
              <a:t>The </a:t>
            </a:r>
            <a:r>
              <a:rPr lang="en-CA" smtClean="0">
                <a:solidFill>
                  <a:srgbClr val="FF0000"/>
                </a:solidFill>
              </a:rPr>
              <a:t>Goal-oriented Requirement Language (GRL)</a:t>
            </a:r>
            <a:r>
              <a:rPr lang="en-CA" smtClean="0"/>
              <a:t> </a:t>
            </a:r>
          </a:p>
          <a:p>
            <a:pPr lvl="2" eaLnBrk="1" hangingPunct="1"/>
            <a:r>
              <a:rPr lang="en-CA" smtClean="0"/>
              <a:t>For modelling goals and other intentional concepts (mainly for non-functional requirements, quality attributes, and reasoning about alternatives and tradeoffs)</a:t>
            </a:r>
          </a:p>
          <a:p>
            <a:pPr lvl="1" eaLnBrk="1" hangingPunct="1"/>
            <a:r>
              <a:rPr lang="en-CA" smtClean="0"/>
              <a:t>The </a:t>
            </a:r>
            <a:r>
              <a:rPr lang="en-CA" smtClean="0">
                <a:solidFill>
                  <a:srgbClr val="FF0000"/>
                </a:solidFill>
              </a:rPr>
              <a:t>Use Case Map (UCM)</a:t>
            </a:r>
            <a:r>
              <a:rPr lang="en-CA" smtClean="0"/>
              <a:t> notation </a:t>
            </a:r>
          </a:p>
          <a:p>
            <a:pPr lvl="2" eaLnBrk="1" hangingPunct="1"/>
            <a:r>
              <a:rPr lang="en-CA" smtClean="0"/>
              <a:t>For modelling scenario concepts (mainly for operational requirements, functional requirements, and performance and architectural reasoning)</a:t>
            </a:r>
          </a:p>
          <a:p>
            <a:pPr eaLnBrk="1" hangingPunct="1"/>
            <a:endParaRPr lang="en-CA" altLang="ja-JP" smtClean="0">
              <a:ea typeface="MS PGothic" pitchFamily="34" charset="-128"/>
            </a:endParaRPr>
          </a:p>
          <a:p>
            <a:pPr eaLnBrk="1" hangingPunct="1"/>
            <a:r>
              <a:rPr lang="en-CA" altLang="ja-JP" smtClean="0">
                <a:ea typeface="MS PGothic" pitchFamily="34" charset="-128"/>
              </a:rPr>
              <a:t>URN offers concepts for the specification of stakeholders, goals, non-functional requirements, rationales, behaviour, scenarios, scenario participants (actors), and high-level architectural structure</a:t>
            </a:r>
          </a:p>
          <a:p>
            <a:pPr eaLnBrk="1" hangingPunct="1">
              <a:buFontTx/>
              <a:buNone/>
            </a:pPr>
            <a:endParaRPr lang="en-US" smtClean="0"/>
          </a:p>
        </p:txBody>
      </p:sp>
    </p:spTree>
    <p:extLst>
      <p:ext uri="{BB962C8B-B14F-4D97-AF65-F5344CB8AC3E}">
        <p14:creationId xmlns:p14="http://schemas.microsoft.com/office/powerpoint/2010/main" val="1646783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eaLnBrk="0" hangingPunct="0">
              <a:defRPr sz="1600">
                <a:solidFill>
                  <a:schemeClr val="tx1"/>
                </a:solidFill>
                <a:latin typeface="Arial" charset="0"/>
              </a:defRPr>
            </a:lvl1pPr>
            <a:lvl2pPr marL="742950" indent="-285750" defTabSz="762000" eaLnBrk="0" hangingPunct="0">
              <a:defRPr sz="1600">
                <a:solidFill>
                  <a:schemeClr val="tx1"/>
                </a:solidFill>
                <a:latin typeface="Arial" charset="0"/>
              </a:defRPr>
            </a:lvl2pPr>
            <a:lvl3pPr marL="1143000" indent="-228600" defTabSz="762000" eaLnBrk="0" hangingPunct="0">
              <a:defRPr sz="1600">
                <a:solidFill>
                  <a:schemeClr val="tx1"/>
                </a:solidFill>
                <a:latin typeface="Arial" charset="0"/>
              </a:defRPr>
            </a:lvl3pPr>
            <a:lvl4pPr marL="1600200" indent="-228600" defTabSz="762000" eaLnBrk="0" hangingPunct="0">
              <a:defRPr sz="1600">
                <a:solidFill>
                  <a:schemeClr val="tx1"/>
                </a:solidFill>
                <a:latin typeface="Arial" charset="0"/>
              </a:defRPr>
            </a:lvl4pPr>
            <a:lvl5pPr marL="2057400" indent="-228600" defTabSz="762000" eaLnBrk="0" hangingPunct="0">
              <a:defRPr sz="1600">
                <a:solidFill>
                  <a:schemeClr val="tx1"/>
                </a:solidFill>
                <a:latin typeface="Arial" charset="0"/>
              </a:defRPr>
            </a:lvl5pPr>
            <a:lvl6pPr marL="2514600" indent="-228600" defTabSz="762000" eaLnBrk="0" fontAlgn="base" hangingPunct="0">
              <a:spcBef>
                <a:spcPct val="50000"/>
              </a:spcBef>
              <a:spcAft>
                <a:spcPct val="0"/>
              </a:spcAft>
              <a:defRPr sz="1600">
                <a:solidFill>
                  <a:schemeClr val="tx1"/>
                </a:solidFill>
                <a:latin typeface="Arial" charset="0"/>
              </a:defRPr>
            </a:lvl6pPr>
            <a:lvl7pPr marL="2971800" indent="-228600" defTabSz="762000" eaLnBrk="0" fontAlgn="base" hangingPunct="0">
              <a:spcBef>
                <a:spcPct val="50000"/>
              </a:spcBef>
              <a:spcAft>
                <a:spcPct val="0"/>
              </a:spcAft>
              <a:defRPr sz="1600">
                <a:solidFill>
                  <a:schemeClr val="tx1"/>
                </a:solidFill>
                <a:latin typeface="Arial" charset="0"/>
              </a:defRPr>
            </a:lvl7pPr>
            <a:lvl8pPr marL="3429000" indent="-228600" defTabSz="762000" eaLnBrk="0" fontAlgn="base" hangingPunct="0">
              <a:spcBef>
                <a:spcPct val="50000"/>
              </a:spcBef>
              <a:spcAft>
                <a:spcPct val="0"/>
              </a:spcAft>
              <a:defRPr sz="1600">
                <a:solidFill>
                  <a:schemeClr val="tx1"/>
                </a:solidFill>
                <a:latin typeface="Arial" charset="0"/>
              </a:defRPr>
            </a:lvl8pPr>
            <a:lvl9pPr marL="3886200" indent="-228600" defTabSz="762000" eaLnBrk="0" fontAlgn="base" hangingPunct="0">
              <a:spcBef>
                <a:spcPct val="50000"/>
              </a:spcBef>
              <a:spcAft>
                <a:spcPct val="0"/>
              </a:spcAft>
              <a:defRPr sz="1600">
                <a:solidFill>
                  <a:schemeClr val="tx1"/>
                </a:solidFill>
                <a:latin typeface="Arial" charset="0"/>
              </a:defRPr>
            </a:lvl9pPr>
          </a:lstStyle>
          <a:p>
            <a:fld id="{22A5DC89-B174-4FCC-9ECD-9B86D4C342F0}" type="slidenum">
              <a:rPr lang="en-CA" sz="1200">
                <a:solidFill>
                  <a:srgbClr val="002654"/>
                </a:solidFill>
              </a:rPr>
              <a:pPr/>
              <a:t>9</a:t>
            </a:fld>
            <a:endParaRPr lang="en-CA" sz="1200">
              <a:solidFill>
                <a:srgbClr val="002654"/>
              </a:solidFill>
            </a:endParaRPr>
          </a:p>
        </p:txBody>
      </p:sp>
      <p:sp>
        <p:nvSpPr>
          <p:cNvPr id="12291" name="Rectangle 4"/>
          <p:cNvSpPr>
            <a:spLocks noGrp="1" noChangeArrowheads="1"/>
          </p:cNvSpPr>
          <p:nvPr>
            <p:ph type="title"/>
          </p:nvPr>
        </p:nvSpPr>
        <p:spPr/>
        <p:txBody>
          <a:bodyPr/>
          <a:lstStyle/>
          <a:p>
            <a:pPr eaLnBrk="1" hangingPunct="1"/>
            <a:r>
              <a:rPr lang="en-GB" smtClean="0"/>
              <a:t>URN – Main Objectives</a:t>
            </a:r>
          </a:p>
        </p:txBody>
      </p:sp>
      <p:sp>
        <p:nvSpPr>
          <p:cNvPr id="12292" name="Rectangle 5"/>
          <p:cNvSpPr>
            <a:spLocks noGrp="1" noChangeArrowheads="1"/>
          </p:cNvSpPr>
          <p:nvPr>
            <p:ph type="body" idx="1"/>
          </p:nvPr>
        </p:nvSpPr>
        <p:spPr/>
        <p:txBody>
          <a:bodyPr>
            <a:normAutofit fontScale="77500" lnSpcReduction="20000"/>
          </a:bodyPr>
          <a:lstStyle/>
          <a:p>
            <a:pPr eaLnBrk="1" hangingPunct="1"/>
            <a:r>
              <a:rPr lang="en-GB" smtClean="0"/>
              <a:t>Focus on early stages of development with </a:t>
            </a:r>
            <a:r>
              <a:rPr lang="en-GB" smtClean="0">
                <a:solidFill>
                  <a:srgbClr val="FF0000"/>
                </a:solidFill>
              </a:rPr>
              <a:t>goals</a:t>
            </a:r>
            <a:r>
              <a:rPr lang="en-GB" smtClean="0"/>
              <a:t> and </a:t>
            </a:r>
            <a:r>
              <a:rPr lang="en-GB" smtClean="0">
                <a:solidFill>
                  <a:srgbClr val="FF0000"/>
                </a:solidFill>
              </a:rPr>
              <a:t>scenarios</a:t>
            </a:r>
          </a:p>
          <a:p>
            <a:pPr eaLnBrk="1" hangingPunct="1"/>
            <a:r>
              <a:rPr lang="en-GB" smtClean="0"/>
              <a:t>From user requirements to functional and non-functional system requirements</a:t>
            </a:r>
          </a:p>
          <a:p>
            <a:pPr eaLnBrk="1" hangingPunct="1"/>
            <a:r>
              <a:rPr lang="en-GB" smtClean="0"/>
              <a:t>No messages, components, or component states required</a:t>
            </a:r>
          </a:p>
          <a:p>
            <a:pPr eaLnBrk="1" hangingPunct="1"/>
            <a:r>
              <a:rPr lang="en-GB" smtClean="0"/>
              <a:t>Reusability</a:t>
            </a:r>
          </a:p>
          <a:p>
            <a:pPr lvl="1" eaLnBrk="1" hangingPunct="1"/>
            <a:r>
              <a:rPr lang="en-GB" smtClean="0"/>
              <a:t> of argumentations (goal patterns and analysis)</a:t>
            </a:r>
          </a:p>
          <a:p>
            <a:pPr lvl="1" eaLnBrk="1" hangingPunct="1"/>
            <a:r>
              <a:rPr lang="en-GB" smtClean="0"/>
              <a:t> of scenarios (patterns and architectural alternatives)</a:t>
            </a:r>
          </a:p>
          <a:p>
            <a:pPr eaLnBrk="1" hangingPunct="1"/>
            <a:r>
              <a:rPr lang="en-GB" smtClean="0"/>
              <a:t>Early performance analysis</a:t>
            </a:r>
          </a:p>
          <a:p>
            <a:pPr eaLnBrk="1" hangingPunct="1"/>
            <a:r>
              <a:rPr lang="en-GB" smtClean="0"/>
              <a:t>Traceability and transformations to other languages</a:t>
            </a:r>
          </a:p>
          <a:p>
            <a:pPr lvl="1" eaLnBrk="1" hangingPunct="1"/>
            <a:r>
              <a:rPr lang="en-GB" smtClean="0"/>
              <a:t> Particularly MSC, SDL, TTCN, and UML</a:t>
            </a:r>
          </a:p>
          <a:p>
            <a:pPr lvl="1" eaLnBrk="1" hangingPunct="1"/>
            <a:r>
              <a:rPr lang="en-GB" smtClean="0"/>
              <a:t> Also to LQN, LOTOS, and others</a:t>
            </a:r>
            <a:endParaRPr lang="en-US" smtClean="0"/>
          </a:p>
          <a:p>
            <a:pPr lvl="2" eaLnBrk="1" hangingPunct="1"/>
            <a:endParaRPr lang="en-US" smtClean="0"/>
          </a:p>
        </p:txBody>
      </p:sp>
    </p:spTree>
    <p:extLst>
      <p:ext uri="{BB962C8B-B14F-4D97-AF65-F5344CB8AC3E}">
        <p14:creationId xmlns:p14="http://schemas.microsoft.com/office/powerpoint/2010/main" val="24161375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1421</Words>
  <Application>Microsoft Office PowerPoint</Application>
  <PresentationFormat>On-screen Show (4:3)</PresentationFormat>
  <Paragraphs>249</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User Requirements Notation (URN)</vt:lpstr>
      <vt:lpstr>Table of Contents</vt:lpstr>
      <vt:lpstr>Modeling Puzzle – Common View</vt:lpstr>
      <vt:lpstr>Introduction to the User Requirements Notation (URN)</vt:lpstr>
      <vt:lpstr>URN Overview (1)</vt:lpstr>
      <vt:lpstr>URN Overview (2)</vt:lpstr>
      <vt:lpstr>URN Overview (3)</vt:lpstr>
      <vt:lpstr>Combination of Goals and Scenarios</vt:lpstr>
      <vt:lpstr>URN – Main Objectives</vt:lpstr>
      <vt:lpstr>ITU-T Z.151: URN – Language Definition</vt:lpstr>
      <vt:lpstr>About ITU-T</vt:lpstr>
      <vt:lpstr>ITU-T Languages</vt:lpstr>
      <vt:lpstr>UML Puzzle</vt:lpstr>
      <vt:lpstr>ITU Puzzle</vt:lpstr>
      <vt:lpstr>Transformations</vt:lpstr>
      <vt:lpstr>Summary</vt:lpstr>
      <vt:lpstr>URN Tool: jUCMNav – Juice Up Your Modeling!</vt:lpstr>
      <vt:lpstr>URN Tool: jUCMNav – Overview (1)</vt:lpstr>
      <vt:lpstr>URN Tool: jUCMNav – Overview (2)</vt:lpstr>
      <vt:lpstr>PowerPoint Presentation</vt:lpstr>
      <vt:lpstr>PowerPoint Presentation</vt:lpstr>
      <vt:lpstr>PowerPoint Presentation</vt:lpstr>
    </vt:vector>
  </TitlesOfParts>
  <Company>Pace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Requirements Notation (URN)</dc:title>
  <dc:creator>Frank</dc:creator>
  <cp:lastModifiedBy>Frank</cp:lastModifiedBy>
  <cp:revision>3</cp:revision>
  <dcterms:created xsi:type="dcterms:W3CDTF">2011-10-31T21:30:30Z</dcterms:created>
  <dcterms:modified xsi:type="dcterms:W3CDTF">2011-10-31T21:47:56Z</dcterms:modified>
</cp:coreProperties>
</file>