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757E-67AD-4C24-BBB6-59F5F1D36FC3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6C8B-2EFC-4BEE-AC0D-09D5F34719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Vamsikrishna Gopikrishna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05000"/>
            <a:ext cx="4191000" cy="367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147092"/>
            <a:ext cx="4760913" cy="571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390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781800" cy="401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057400"/>
            <a:ext cx="224459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038600"/>
            <a:ext cx="141692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114800"/>
            <a:ext cx="1676400" cy="132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499778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200400"/>
            <a:ext cx="2659063" cy="292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Neural Networks</vt:lpstr>
      <vt:lpstr>Neuron Architecture</vt:lpstr>
      <vt:lpstr>Transfer Function</vt:lpstr>
      <vt:lpstr>Multi-Layer Network</vt:lpstr>
      <vt:lpstr>Sample Problem</vt:lpstr>
      <vt:lpstr>Sample Problem</vt:lpstr>
      <vt:lpstr>Sample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Vamsi</dc:creator>
  <cp:lastModifiedBy>Vamsi</cp:lastModifiedBy>
  <cp:revision>5</cp:revision>
  <dcterms:created xsi:type="dcterms:W3CDTF">2012-11-13T05:04:52Z</dcterms:created>
  <dcterms:modified xsi:type="dcterms:W3CDTF">2012-11-13T05:53:08Z</dcterms:modified>
</cp:coreProperties>
</file>