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FA82-26AF-4BDB-A1F8-85F27D769C5B}" type="datetimeFigureOut">
              <a:rPr lang="en-US" smtClean="0"/>
              <a:pPr/>
              <a:t>08/28/2017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288F5-A6C1-4E84-9705-1B99A6F60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4182-6EA0-40E3-AE58-8D210BD782BE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B72F-B942-4FBD-9B19-89B4D8A9F8E8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ED20-DEC9-45DE-9CE8-A9B17E684D53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846B-B46C-4F06-BF4C-EFCE0D586208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76FB-80BB-4338-92ED-9C078C4CEEAA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CC5C-4D46-4699-8318-D5046E7AAACB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736B-D07F-4B6D-985B-3D7A3A444775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A1B-71BD-46AF-976C-C3CFBA431A46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8C1C-80E5-498D-BA7C-2C680C71345C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951F-A6B4-471E-9921-723F7E661DC5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B239-8CC4-4C53-8B0E-6C09B1052C88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0074-13BA-4046-A542-4DD0803047BB}" type="datetime1">
              <a:rPr lang="en-US" smtClean="0"/>
              <a:pPr/>
              <a:t>08/28/2017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Vamsikrishna Gopikrishna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4CA1-25A1-4B14-AE3F-F2714B957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4308/5360 </a:t>
            </a:r>
            <a:r>
              <a:rPr lang="en-US" smtClean="0"/>
              <a:t>Artificial </a:t>
            </a:r>
            <a:r>
              <a:rPr lang="en-US" smtClean="0"/>
              <a:t>Intelligence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0800" cy="454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Pattern Recognition/Data Mining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Spam Control</a:t>
            </a:r>
          </a:p>
          <a:p>
            <a:r>
              <a:rPr lang="en-US" dirty="0" smtClean="0"/>
              <a:t>Autonomous planning and scheduling</a:t>
            </a:r>
          </a:p>
          <a:p>
            <a:r>
              <a:rPr lang="en-US" dirty="0" smtClean="0"/>
              <a:t>Automated Logistics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Robotic Vehicles</a:t>
            </a:r>
          </a:p>
          <a:p>
            <a:r>
              <a:rPr lang="en-US" dirty="0" smtClean="0"/>
              <a:t>Game Playing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667000"/>
          <a:ext cx="7467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110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Systems that think like humans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Systems that think rationally</a:t>
                      </a:r>
                      <a:endParaRPr lang="en-US" dirty="0"/>
                    </a:p>
                  </a:txBody>
                  <a:tcPr anchor="ctr"/>
                </a:tc>
              </a:tr>
              <a:tr h="1181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Systems that act like humans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Systems that act rationally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Acting like Humans</a:t>
            </a:r>
          </a:p>
          <a:p>
            <a:pPr lvl="1"/>
            <a:r>
              <a:rPr lang="en-US" dirty="0" smtClean="0"/>
              <a:t>Turing Test (Imitation Game) – Alan Turing (1950)</a:t>
            </a:r>
          </a:p>
          <a:p>
            <a:pPr lvl="2"/>
            <a:r>
              <a:rPr lang="en-US" dirty="0" smtClean="0"/>
              <a:t>Suggested major components of AI: knowledge, reasoning, language understanding, learning</a:t>
            </a:r>
          </a:p>
          <a:p>
            <a:pPr lvl="2"/>
            <a:r>
              <a:rPr lang="en-US" dirty="0" smtClean="0"/>
              <a:t>Still relevant today but not really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like Humans</a:t>
            </a:r>
          </a:p>
          <a:p>
            <a:pPr lvl="1"/>
            <a:r>
              <a:rPr lang="en-US" dirty="0" smtClean="0"/>
              <a:t>To build such a system we need to know how the brain works</a:t>
            </a:r>
          </a:p>
          <a:p>
            <a:pPr lvl="2"/>
            <a:r>
              <a:rPr lang="en-US" dirty="0" smtClean="0"/>
              <a:t>What level of abstraction?</a:t>
            </a:r>
          </a:p>
          <a:p>
            <a:pPr lvl="2"/>
            <a:r>
              <a:rPr lang="en-US" dirty="0" smtClean="0"/>
              <a:t>How to validate the system</a:t>
            </a:r>
          </a:p>
          <a:p>
            <a:pPr lvl="3"/>
            <a:r>
              <a:rPr lang="en-US" dirty="0" smtClean="0"/>
              <a:t>Predicting and testing human behavior (Cognitive Science)</a:t>
            </a:r>
          </a:p>
          <a:p>
            <a:pPr lvl="3"/>
            <a:r>
              <a:rPr lang="en-US" dirty="0" smtClean="0"/>
              <a:t>Identify from neurological data (Cognitive Neuroscience)</a:t>
            </a:r>
          </a:p>
          <a:p>
            <a:pPr lvl="2"/>
            <a:r>
              <a:rPr lang="en-US" dirty="0" smtClean="0"/>
              <a:t>These are approaches now considered distinct from 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Thinking rationally</a:t>
            </a:r>
          </a:p>
          <a:p>
            <a:pPr lvl="1"/>
            <a:r>
              <a:rPr lang="en-US" dirty="0" smtClean="0"/>
              <a:t>What is rational?</a:t>
            </a:r>
          </a:p>
          <a:p>
            <a:pPr lvl="2"/>
            <a:r>
              <a:rPr lang="en-US" dirty="0" smtClean="0"/>
              <a:t>Is all human thought rational?</a:t>
            </a:r>
          </a:p>
          <a:p>
            <a:pPr lvl="1"/>
            <a:r>
              <a:rPr lang="en-US" dirty="0" smtClean="0"/>
              <a:t>Rational thought has been studied since time of Aristotle</a:t>
            </a:r>
          </a:p>
          <a:p>
            <a:pPr lvl="2"/>
            <a:r>
              <a:rPr lang="en-US" dirty="0" smtClean="0"/>
              <a:t>“Socrates is a man; all men are mortal; Therefore, Socrates is mortal”.</a:t>
            </a:r>
          </a:p>
          <a:p>
            <a:pPr lvl="1"/>
            <a:r>
              <a:rPr lang="en-US" dirty="0" smtClean="0"/>
              <a:t>We can build systems that can, in principle, solve problems given in such a </a:t>
            </a:r>
            <a:r>
              <a:rPr lang="en-US" b="1" dirty="0" smtClean="0"/>
              <a:t>logical</a:t>
            </a:r>
            <a:r>
              <a:rPr lang="en-US" dirty="0" smtClean="0"/>
              <a:t> notation</a:t>
            </a:r>
          </a:p>
          <a:p>
            <a:pPr lvl="2"/>
            <a:r>
              <a:rPr lang="en-US" dirty="0" smtClean="0"/>
              <a:t>Not exactly easy to represent all problems in this way</a:t>
            </a:r>
          </a:p>
          <a:p>
            <a:pPr lvl="2"/>
            <a:r>
              <a:rPr lang="en-US" dirty="0" smtClean="0"/>
              <a:t>This may be computationally intractable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Acting Rationally</a:t>
            </a:r>
          </a:p>
          <a:p>
            <a:pPr lvl="1"/>
            <a:r>
              <a:rPr lang="en-US" dirty="0" smtClean="0"/>
              <a:t>Rational Behavior: Doing the ‘right’ thing</a:t>
            </a:r>
          </a:p>
          <a:p>
            <a:pPr lvl="2"/>
            <a:r>
              <a:rPr lang="en-US" dirty="0" smtClean="0"/>
              <a:t>How to define right?</a:t>
            </a:r>
          </a:p>
          <a:p>
            <a:pPr lvl="3"/>
            <a:r>
              <a:rPr lang="en-US" dirty="0" smtClean="0"/>
              <a:t>Whichever maximizes Goal Payoff</a:t>
            </a:r>
          </a:p>
          <a:p>
            <a:pPr lvl="1"/>
            <a:r>
              <a:rPr lang="en-US" dirty="0" smtClean="0"/>
              <a:t>Doesn’t necessarily involve thinking (reflex).</a:t>
            </a:r>
          </a:p>
          <a:p>
            <a:pPr lvl="2"/>
            <a:r>
              <a:rPr lang="en-US" dirty="0" smtClean="0"/>
              <a:t>Any thinking should be in service of rational action</a:t>
            </a:r>
          </a:p>
          <a:p>
            <a:pPr lvl="1"/>
            <a:r>
              <a:rPr lang="en-US" dirty="0" smtClean="0"/>
              <a:t>Aristotle (</a:t>
            </a:r>
            <a:r>
              <a:rPr lang="en-US" dirty="0" err="1" smtClean="0"/>
              <a:t>Nichomachean</a:t>
            </a:r>
            <a:r>
              <a:rPr lang="en-US" dirty="0" smtClean="0"/>
              <a:t> Ethics):</a:t>
            </a:r>
          </a:p>
          <a:p>
            <a:pPr lvl="2"/>
            <a:r>
              <a:rPr lang="en-US" dirty="0" smtClean="0"/>
              <a:t>Every art and every inquiry, and similarly every action and pursuit, is thought to aim at some good</a:t>
            </a:r>
          </a:p>
          <a:p>
            <a:pPr lvl="1"/>
            <a:r>
              <a:rPr lang="en-US" dirty="0" smtClean="0"/>
              <a:t>This is the approach the textbook (and therefore the course) will be studying.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An agent is an entity that perceives and acts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course is about designing rational agents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Abstractly, an agent is a function from percept histories to actions:</a:t>
            </a:r>
          </a:p>
          <a:p>
            <a:pPr algn="ctr">
              <a:buNone/>
            </a:pPr>
            <a:r>
              <a:rPr lang="en-US" dirty="0" smtClean="0"/>
              <a:t>f : P</a:t>
            </a:r>
            <a:r>
              <a:rPr lang="en-US" baseline="30000" dirty="0" smtClean="0"/>
              <a:t>∗</a:t>
            </a:r>
            <a:r>
              <a:rPr lang="en-US" dirty="0" smtClean="0"/>
              <a:t> →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any given class of environments and tasks, we seek the</a:t>
            </a:r>
          </a:p>
          <a:p>
            <a:pPr>
              <a:buNone/>
            </a:pPr>
            <a:r>
              <a:rPr lang="en-US" dirty="0" smtClean="0"/>
              <a:t>agent (or class of agents) with the best performance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Caveat: computational limitations make perfect rationality unachievable so design best program for given machine resources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Vamsikrishna Gopikrishna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Vamsikrishna Gopikrishna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10400" cy="449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415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CSE 4308/5360 Artificial Intelligence I</vt:lpstr>
      <vt:lpstr>What is AI</vt:lpstr>
      <vt:lpstr>What is AI</vt:lpstr>
      <vt:lpstr>What is AI</vt:lpstr>
      <vt:lpstr>What is AI</vt:lpstr>
      <vt:lpstr>What is AI</vt:lpstr>
      <vt:lpstr>What is AI</vt:lpstr>
      <vt:lpstr>Rational Agent</vt:lpstr>
      <vt:lpstr>Foundations of AI</vt:lpstr>
      <vt:lpstr>History of AI</vt:lpstr>
      <vt:lpstr>State of AI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4308/5360 Artificial Intelligence</dc:title>
  <dc:creator>Vamsi</dc:creator>
  <cp:lastModifiedBy>Vamsi</cp:lastModifiedBy>
  <cp:revision>16</cp:revision>
  <dcterms:created xsi:type="dcterms:W3CDTF">2012-08-23T01:23:01Z</dcterms:created>
  <dcterms:modified xsi:type="dcterms:W3CDTF">2017-08-28T18:26:28Z</dcterms:modified>
</cp:coreProperties>
</file>