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1" r:id="rId4"/>
    <p:sldId id="282" r:id="rId5"/>
    <p:sldId id="298" r:id="rId6"/>
    <p:sldId id="292" r:id="rId7"/>
    <p:sldId id="291" r:id="rId8"/>
    <p:sldId id="259" r:id="rId9"/>
    <p:sldId id="297" r:id="rId10"/>
    <p:sldId id="286" r:id="rId11"/>
    <p:sldId id="288" r:id="rId12"/>
    <p:sldId id="289" r:id="rId13"/>
    <p:sldId id="287" r:id="rId14"/>
    <p:sldId id="285" r:id="rId15"/>
    <p:sldId id="284" r:id="rId16"/>
    <p:sldId id="290" r:id="rId17"/>
    <p:sldId id="293" r:id="rId18"/>
    <p:sldId id="294" r:id="rId19"/>
    <p:sldId id="296" r:id="rId20"/>
    <p:sldId id="29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3767" autoAdjust="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6313B-BB08-2245-A958-D5663FDC3FBD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7A0F4-009E-3845-AFE0-70D58CA6B7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45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7A0F4-009E-3845-AFE0-70D58CA6B77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8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7A0F4-009E-3845-AFE0-70D58CA6B77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476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7A0F4-009E-3845-AFE0-70D58CA6B77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196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7A0F4-009E-3845-AFE0-70D58CA6B77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554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7A0F4-009E-3845-AFE0-70D58CA6B77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572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7A0F4-009E-3845-AFE0-70D58CA6B77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972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7A0F4-009E-3845-AFE0-70D58CA6B77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182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DDB2F-A913-42EE-9A56-3F3F068BE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97E33D-2B80-4FBD-B8AD-4C33CCE90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EEB36-1868-4538-8DA2-E96CB736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BC0-1AF2-4806-9D5D-BC16BDC7BCFD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DC76E-0C29-4858-ADDD-2FB4FD20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6D05F-E349-4963-AD85-2A25B955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4BAF-BF45-47B2-B96B-67415F373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3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7E038-0564-48AE-8DB3-1CE83E15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54646D-F016-4A4B-B812-F2990A699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7FD32-24A2-4588-BA40-3E70B027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BC0-1AF2-4806-9D5D-BC16BDC7BCFD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D5FCB-5139-407C-9CD4-3DFF72A5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A70B5-47EA-4354-A249-E0FA989E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4BAF-BF45-47B2-B96B-67415F373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27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2A3C7F-88F6-40ED-A9B7-FF122EF1C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4C6CD3-F0C0-42AF-845F-4C6BB7C2A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3F540-7DAD-4821-A3A4-D6DEEF68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BC0-1AF2-4806-9D5D-BC16BDC7BCFD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C78C6-E712-42A3-83C0-863ABD32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F4BE9-C9B2-4439-A481-093DD1C4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4BAF-BF45-47B2-B96B-67415F373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47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CDD2D-0715-49A1-B14C-BA6FFC5B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0B382-4D06-40C1-B6AF-257FBF1C8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C9FD5-EA0D-4123-A854-7D503080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BC0-1AF2-4806-9D5D-BC16BDC7BCFD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285BB-EDB0-462D-82FB-653CA18B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8E9D2-ADA4-46FC-ABC4-C5AECD03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4BAF-BF45-47B2-B96B-67415F373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4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AEAA1-7C15-40F2-B374-1FB2B11E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18ED6-107C-41B4-8A3E-5A4831E25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6CD59-EA2F-4960-BFE9-B6ED28BF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BC0-1AF2-4806-9D5D-BC16BDC7BCFD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B6BD0-FFB9-4161-A56E-D1E7AC67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564E4-660D-4377-A9E5-90EE934D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4BAF-BF45-47B2-B96B-67415F373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0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E2F06-2B06-43FD-926E-84BB4005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DC72F-7721-4B6B-AACC-FCEB67D75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2DC2D9-B96F-4545-A3CB-65A44FFCA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EAF67-B4F3-4322-9520-7FA724E6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BC0-1AF2-4806-9D5D-BC16BDC7BCFD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030689-A6B2-4D78-AFBF-8B3BB53D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18007A-F2E7-45C2-9FEA-06BFAE32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4BAF-BF45-47B2-B96B-67415F373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8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FC1DB-72A0-44BA-97CC-9EBA287D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20A22-D7AF-4EF7-A4A4-601AAF6CE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5DA49-01A9-469F-83DC-C9D3B09CC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4BD5C8-8086-4363-AEA7-5423E3420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ABC843-85CD-4C63-AF2A-3F427649D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CD82D4-7950-4545-9123-20376621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BC0-1AF2-4806-9D5D-BC16BDC7BCFD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99DFF4-4438-40BA-A5F8-9122486E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F00D16-5C69-4636-AA6B-F1C7F856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4BAF-BF45-47B2-B96B-67415F373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9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03A3A-C530-40AE-B957-0838D2C0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3DC036-DD29-4539-AFFC-8FB7BF8F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BC0-1AF2-4806-9D5D-BC16BDC7BCFD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58556B-E133-46CA-8096-D2ED0759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C4D6F3-834A-4B52-9F2A-F40B3BC7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4BAF-BF45-47B2-B96B-67415F373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3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72B457-4C04-4725-88BA-A7644624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BC0-1AF2-4806-9D5D-BC16BDC7BCFD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EC0D08-AAF7-4FCD-9C93-57C71339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849ACF-112F-429A-ADFD-42C1FA19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4BAF-BF45-47B2-B96B-67415F373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37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A9154-B43D-48E7-BB7E-94912B08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424F8-25D5-41F6-8069-8544B130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E84F72-57B1-4249-BB80-C3D651AF9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2CD4E-5CE8-4117-A722-E7EFF2C7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BC0-1AF2-4806-9D5D-BC16BDC7BCFD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60E8D-C9D3-4791-BBAF-B9372E2E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0BED54-48CC-4649-B442-92765C0B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4BAF-BF45-47B2-B96B-67415F373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7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3F1A2-C495-4CEA-89A1-E10A92E8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E5812D-8E79-4821-98BE-81783B730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3BC84B-89EF-4B73-962C-91C7BBEB1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D31D6F-2C8F-4E9D-A1AD-93CF1540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BC0-1AF2-4806-9D5D-BC16BDC7BCFD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313D5-9BE6-4BAB-B94A-CF996AB4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C8D9C4-10CF-44E3-B496-A5E51665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4BAF-BF45-47B2-B96B-67415F373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4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C35D9F-8EFB-4117-BFFD-E647EE19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BAE7ED-FB33-4F93-AE42-C8E4666AB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84489-AC89-43C3-A50C-642FED1FC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12BC0-1AF2-4806-9D5D-BC16BDC7BCFD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2168A-6A65-4EF0-B5CD-1672B4227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8AC7F-E051-4B3B-A6CD-261F5B88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4BAF-BF45-47B2-B96B-67415F373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3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58ED899-C8E7-4F54-9773-0093D8100850}"/>
              </a:ext>
            </a:extLst>
          </p:cNvPr>
          <p:cNvSpPr txBox="1"/>
          <p:nvPr/>
        </p:nvSpPr>
        <p:spPr>
          <a:xfrm>
            <a:off x="4539181" y="1603484"/>
            <a:ext cx="34335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</a:rPr>
              <a:t>Time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CAD133-6056-456E-9818-BD43FC84A5F4}"/>
              </a:ext>
            </a:extLst>
          </p:cNvPr>
          <p:cNvSpPr txBox="1"/>
          <p:nvPr/>
        </p:nvSpPr>
        <p:spPr>
          <a:xfrm>
            <a:off x="8609744" y="5111395"/>
            <a:ext cx="2512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</a:rPr>
              <a:t>Jiang </a:t>
            </a:r>
            <a:r>
              <a:rPr lang="en-US" altLang="zh-CN" sz="3000" dirty="0" err="1">
                <a:solidFill>
                  <a:schemeClr val="bg1"/>
                </a:solidFill>
              </a:rPr>
              <a:t>Shibiao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168967-C2A9-4AF5-AAEB-313200B27D0A}"/>
              </a:ext>
            </a:extLst>
          </p:cNvPr>
          <p:cNvSpPr txBox="1"/>
          <p:nvPr/>
        </p:nvSpPr>
        <p:spPr>
          <a:xfrm>
            <a:off x="2097118" y="3429000"/>
            <a:ext cx="8495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——Analysis of Linux System Calls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F0139-673F-4014-B6BF-6BB9425CFD3C}"/>
              </a:ext>
            </a:extLst>
          </p:cNvPr>
          <p:cNvSpPr txBox="1"/>
          <p:nvPr/>
        </p:nvSpPr>
        <p:spPr>
          <a:xfrm>
            <a:off x="4454083" y="743323"/>
            <a:ext cx="3244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400" b="1" dirty="0">
                <a:solidFill>
                  <a:prstClr val="white"/>
                </a:solidFill>
              </a:rPr>
              <a:t>Time zone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C65FD6-F183-40C7-9718-D2FE91AC4442}"/>
              </a:ext>
            </a:extLst>
          </p:cNvPr>
          <p:cNvSpPr txBox="1"/>
          <p:nvPr/>
        </p:nvSpPr>
        <p:spPr>
          <a:xfrm>
            <a:off x="1493179" y="1997122"/>
            <a:ext cx="976729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000" dirty="0">
                <a:solidFill>
                  <a:prstClr val="white"/>
                </a:solidFill>
              </a:rPr>
              <a:t>struct </a:t>
            </a:r>
            <a:r>
              <a:rPr lang="en-US" altLang="zh-CN" sz="3000" dirty="0" err="1">
                <a:solidFill>
                  <a:prstClr val="white"/>
                </a:solidFill>
              </a:rPr>
              <a:t>timezone</a:t>
            </a:r>
            <a:r>
              <a:rPr lang="en-US" altLang="zh-CN" sz="3000" dirty="0">
                <a:solidFill>
                  <a:prstClr val="white"/>
                </a:solidFill>
              </a:rPr>
              <a:t> { </a:t>
            </a:r>
          </a:p>
          <a:p>
            <a:pPr lvl="0"/>
            <a:r>
              <a:rPr lang="en-US" altLang="zh-CN" sz="3000" dirty="0">
                <a:solidFill>
                  <a:prstClr val="white"/>
                </a:solidFill>
              </a:rPr>
              <a:t>    int </a:t>
            </a:r>
            <a:r>
              <a:rPr lang="en-US" altLang="zh-CN" sz="3000" dirty="0" err="1">
                <a:solidFill>
                  <a:prstClr val="white"/>
                </a:solidFill>
              </a:rPr>
              <a:t>tz_minuteswest</a:t>
            </a:r>
            <a:r>
              <a:rPr lang="en-US" altLang="zh-CN" sz="3000" dirty="0">
                <a:solidFill>
                  <a:prstClr val="white"/>
                </a:solidFill>
              </a:rPr>
              <a:t>; /* </a:t>
            </a:r>
            <a:r>
              <a:rPr lang="en-US" altLang="zh-CN" sz="3000" b="1" dirty="0">
                <a:solidFill>
                  <a:prstClr val="white"/>
                </a:solidFill>
              </a:rPr>
              <a:t>minutes</a:t>
            </a:r>
            <a:r>
              <a:rPr lang="en-US" altLang="zh-CN" sz="3000" dirty="0">
                <a:solidFill>
                  <a:prstClr val="white"/>
                </a:solidFill>
              </a:rPr>
              <a:t> west of Greenwich */ </a:t>
            </a:r>
          </a:p>
          <a:p>
            <a:pPr lvl="0"/>
            <a:r>
              <a:rPr lang="en-US" altLang="zh-CN" sz="3000" dirty="0">
                <a:solidFill>
                  <a:prstClr val="white"/>
                </a:solidFill>
              </a:rPr>
              <a:t>    int </a:t>
            </a:r>
            <a:r>
              <a:rPr lang="en-US" altLang="zh-CN" sz="3000" dirty="0" err="1">
                <a:solidFill>
                  <a:prstClr val="white"/>
                </a:solidFill>
              </a:rPr>
              <a:t>tz_dsttime</a:t>
            </a:r>
            <a:r>
              <a:rPr lang="en-US" altLang="zh-CN" sz="3000" dirty="0">
                <a:solidFill>
                  <a:prstClr val="white"/>
                </a:solidFill>
              </a:rPr>
              <a:t>; /* type of </a:t>
            </a:r>
            <a:r>
              <a:rPr lang="en-US" altLang="zh-CN" sz="3000" dirty="0" err="1">
                <a:solidFill>
                  <a:prstClr val="white"/>
                </a:solidFill>
              </a:rPr>
              <a:t>dst</a:t>
            </a:r>
            <a:r>
              <a:rPr lang="en-US" altLang="zh-CN" sz="3000" dirty="0">
                <a:solidFill>
                  <a:prstClr val="white"/>
                </a:solidFill>
              </a:rPr>
              <a:t> correction */ </a:t>
            </a:r>
          </a:p>
          <a:p>
            <a:pPr lvl="0"/>
            <a:r>
              <a:rPr lang="en-US" altLang="zh-CN" sz="3000" dirty="0">
                <a:solidFill>
                  <a:prstClr val="white"/>
                </a:solidFill>
              </a:rPr>
              <a:t>}; </a:t>
            </a:r>
          </a:p>
          <a:p>
            <a:pPr lvl="0"/>
            <a:r>
              <a:rPr lang="en-US" altLang="zh-CN" sz="3000" dirty="0">
                <a:solidFill>
                  <a:prstClr val="white"/>
                </a:solidFill>
              </a:rPr>
              <a:t>struct </a:t>
            </a:r>
            <a:r>
              <a:rPr lang="en-US" altLang="zh-CN" sz="3000" dirty="0" err="1">
                <a:solidFill>
                  <a:prstClr val="white"/>
                </a:solidFill>
              </a:rPr>
              <a:t>timezone</a:t>
            </a:r>
            <a:r>
              <a:rPr lang="en-US" altLang="zh-CN" sz="3000" dirty="0">
                <a:solidFill>
                  <a:prstClr val="white"/>
                </a:solidFill>
              </a:rPr>
              <a:t> </a:t>
            </a:r>
            <a:r>
              <a:rPr lang="en-US" altLang="zh-CN" sz="3000" dirty="0" err="1">
                <a:solidFill>
                  <a:prstClr val="white"/>
                </a:solidFill>
              </a:rPr>
              <a:t>sys_tz</a:t>
            </a:r>
            <a:r>
              <a:rPr lang="en-US" altLang="zh-CN" sz="3000" dirty="0">
                <a:solidFill>
                  <a:prstClr val="white"/>
                </a:solidFill>
              </a:rPr>
              <a:t>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sz="30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Time zone for current system</a:t>
            </a: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46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F0139-673F-4014-B6BF-6BB9425CFD3C}"/>
              </a:ext>
            </a:extLst>
          </p:cNvPr>
          <p:cNvSpPr txBox="1"/>
          <p:nvPr/>
        </p:nvSpPr>
        <p:spPr>
          <a:xfrm>
            <a:off x="4645868" y="767450"/>
            <a:ext cx="173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400" b="1" dirty="0">
                <a:solidFill>
                  <a:prstClr val="white"/>
                </a:solidFill>
              </a:rPr>
              <a:t>time()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C65FD6-F183-40C7-9718-D2FE91AC4442}"/>
              </a:ext>
            </a:extLst>
          </p:cNvPr>
          <p:cNvSpPr txBox="1"/>
          <p:nvPr/>
        </p:nvSpPr>
        <p:spPr>
          <a:xfrm>
            <a:off x="1493179" y="1997122"/>
            <a:ext cx="97672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600" dirty="0" err="1">
                <a:solidFill>
                  <a:prstClr val="white"/>
                </a:solidFill>
              </a:rPr>
              <a:t>asmlinkage</a:t>
            </a:r>
            <a:r>
              <a:rPr lang="en-US" altLang="zh-CN" sz="2600" dirty="0">
                <a:solidFill>
                  <a:prstClr val="white"/>
                </a:solidFill>
              </a:rPr>
              <a:t> long </a:t>
            </a:r>
            <a:r>
              <a:rPr lang="en-US" altLang="zh-CN" sz="2600" dirty="0" err="1">
                <a:solidFill>
                  <a:prstClr val="white"/>
                </a:solidFill>
              </a:rPr>
              <a:t>sys_time</a:t>
            </a:r>
            <a:r>
              <a:rPr lang="en-US" altLang="zh-CN" sz="2600" dirty="0">
                <a:solidFill>
                  <a:prstClr val="white"/>
                </a:solidFill>
              </a:rPr>
              <a:t>(int * </a:t>
            </a:r>
            <a:r>
              <a:rPr lang="en-US" altLang="zh-CN" sz="2600" dirty="0" err="1">
                <a:solidFill>
                  <a:prstClr val="white"/>
                </a:solidFill>
              </a:rPr>
              <a:t>tloc</a:t>
            </a:r>
            <a:r>
              <a:rPr lang="en-US" altLang="zh-CN" sz="2600" dirty="0">
                <a:solidFill>
                  <a:prstClr val="white"/>
                </a:solidFill>
              </a:rPr>
              <a:t>) { </a:t>
            </a:r>
          </a:p>
          <a:p>
            <a:pPr lvl="1"/>
            <a:r>
              <a:rPr lang="en-US" altLang="zh-CN" sz="2600" dirty="0">
                <a:solidFill>
                  <a:prstClr val="white"/>
                </a:solidFill>
              </a:rPr>
              <a:t>int </a:t>
            </a:r>
            <a:r>
              <a:rPr lang="en-US" altLang="zh-CN" sz="2600" dirty="0" err="1">
                <a:solidFill>
                  <a:prstClr val="white"/>
                </a:solidFill>
              </a:rPr>
              <a:t>i</a:t>
            </a:r>
            <a:r>
              <a:rPr lang="en-US" altLang="zh-CN" sz="2600" dirty="0">
                <a:solidFill>
                  <a:prstClr val="white"/>
                </a:solidFill>
              </a:rPr>
              <a:t> = CURRENT_TIME; </a:t>
            </a:r>
          </a:p>
          <a:p>
            <a:pPr lvl="1"/>
            <a:r>
              <a:rPr lang="en-US" altLang="zh-CN" sz="2600" dirty="0">
                <a:solidFill>
                  <a:prstClr val="white"/>
                </a:solidFill>
              </a:rPr>
              <a:t>if (</a:t>
            </a:r>
            <a:r>
              <a:rPr lang="en-US" altLang="zh-CN" sz="2600" dirty="0" err="1">
                <a:solidFill>
                  <a:prstClr val="white"/>
                </a:solidFill>
              </a:rPr>
              <a:t>tloc</a:t>
            </a:r>
            <a:r>
              <a:rPr lang="en-US" altLang="zh-CN" sz="2600" dirty="0">
                <a:solidFill>
                  <a:prstClr val="white"/>
                </a:solidFill>
              </a:rPr>
              <a:t>) { </a:t>
            </a:r>
          </a:p>
          <a:p>
            <a:pPr lvl="2"/>
            <a:r>
              <a:rPr lang="en-US" altLang="zh-CN" sz="2600" dirty="0">
                <a:solidFill>
                  <a:prstClr val="white"/>
                </a:solidFill>
              </a:rPr>
              <a:t>if (</a:t>
            </a:r>
            <a:r>
              <a:rPr lang="en-US" altLang="zh-CN" sz="2600" dirty="0" err="1">
                <a:solidFill>
                  <a:prstClr val="white"/>
                </a:solidFill>
              </a:rPr>
              <a:t>put_user</a:t>
            </a:r>
            <a:r>
              <a:rPr lang="en-US" altLang="zh-CN" sz="2600" dirty="0">
                <a:solidFill>
                  <a:prstClr val="white"/>
                </a:solidFill>
              </a:rPr>
              <a:t>(</a:t>
            </a:r>
            <a:r>
              <a:rPr lang="en-US" altLang="zh-CN" sz="2600" dirty="0" err="1">
                <a:solidFill>
                  <a:prstClr val="white"/>
                </a:solidFill>
              </a:rPr>
              <a:t>i,tloc</a:t>
            </a:r>
            <a:r>
              <a:rPr lang="en-US" altLang="zh-CN" sz="2600" dirty="0">
                <a:solidFill>
                  <a:prstClr val="white"/>
                </a:solidFill>
              </a:rPr>
              <a:t>)) </a:t>
            </a:r>
          </a:p>
          <a:p>
            <a:pPr lvl="2"/>
            <a:r>
              <a:rPr lang="en-US" altLang="zh-CN" sz="2600" dirty="0" err="1">
                <a:solidFill>
                  <a:prstClr val="white"/>
                </a:solidFill>
              </a:rPr>
              <a:t>i</a:t>
            </a:r>
            <a:r>
              <a:rPr lang="en-US" altLang="zh-CN" sz="2600" dirty="0">
                <a:solidFill>
                  <a:prstClr val="white"/>
                </a:solidFill>
              </a:rPr>
              <a:t> = -EFAULT; </a:t>
            </a:r>
          </a:p>
          <a:p>
            <a:pPr lvl="1"/>
            <a:r>
              <a:rPr lang="en-US" altLang="zh-CN" sz="2600" dirty="0">
                <a:solidFill>
                  <a:prstClr val="white"/>
                </a:solidFill>
              </a:rPr>
              <a:t>} </a:t>
            </a:r>
          </a:p>
          <a:p>
            <a:pPr lvl="1"/>
            <a:r>
              <a:rPr lang="en-US" altLang="zh-CN" sz="2600" dirty="0">
                <a:solidFill>
                  <a:prstClr val="white"/>
                </a:solidFill>
              </a:rPr>
              <a:t>return </a:t>
            </a:r>
            <a:r>
              <a:rPr lang="en-US" altLang="zh-CN" sz="2600" dirty="0" err="1">
                <a:solidFill>
                  <a:prstClr val="white"/>
                </a:solidFill>
              </a:rPr>
              <a:t>i</a:t>
            </a:r>
            <a:r>
              <a:rPr lang="en-US" altLang="zh-CN" sz="2600" dirty="0">
                <a:solidFill>
                  <a:prstClr val="white"/>
                </a:solidFill>
              </a:rPr>
              <a:t>; </a:t>
            </a:r>
          </a:p>
          <a:p>
            <a:pPr lvl="0"/>
            <a:r>
              <a:rPr lang="en-US" altLang="zh-CN" sz="2600" dirty="0">
                <a:solidFill>
                  <a:prstClr val="white"/>
                </a:solidFill>
              </a:rPr>
              <a:t>} </a:t>
            </a:r>
          </a:p>
          <a:p>
            <a:pPr lvl="0"/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lvl="0" indent="-457200">
              <a:buFont typeface="Wingdings" panose="05000000000000000000" pitchFamily="2" charset="2"/>
              <a:buChar char="Ø"/>
              <a:defRPr/>
            </a:pPr>
            <a:r>
              <a:rPr lang="en-US" altLang="zh-CN" sz="2600" dirty="0">
                <a:solidFill>
                  <a:prstClr val="white"/>
                </a:solidFill>
              </a:rPr>
              <a:t>#define CURRENT_TIME (</a:t>
            </a:r>
            <a:r>
              <a:rPr lang="en-US" altLang="zh-CN" sz="2600" dirty="0" err="1">
                <a:solidFill>
                  <a:prstClr val="white"/>
                </a:solidFill>
              </a:rPr>
              <a:t>xtime.tv_sec</a:t>
            </a:r>
            <a:r>
              <a:rPr lang="en-US" altLang="zh-CN" sz="2600" dirty="0">
                <a:solidFill>
                  <a:prstClr val="white"/>
                </a:solidFill>
              </a:rPr>
              <a:t>) </a:t>
            </a: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63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F0139-673F-4014-B6BF-6BB9425CFD3C}"/>
              </a:ext>
            </a:extLst>
          </p:cNvPr>
          <p:cNvSpPr txBox="1"/>
          <p:nvPr/>
        </p:nvSpPr>
        <p:spPr>
          <a:xfrm>
            <a:off x="5013789" y="743323"/>
            <a:ext cx="1945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 err="1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stime</a:t>
            </a:r>
            <a:r>
              <a:rPr lang="en-US" altLang="zh-CN" sz="4400" b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()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C65FD6-F183-40C7-9718-D2FE91AC4442}"/>
              </a:ext>
            </a:extLst>
          </p:cNvPr>
          <p:cNvSpPr txBox="1"/>
          <p:nvPr/>
        </p:nvSpPr>
        <p:spPr>
          <a:xfrm>
            <a:off x="534256" y="1696835"/>
            <a:ext cx="53048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600" dirty="0" err="1">
                <a:solidFill>
                  <a:prstClr val="white"/>
                </a:solidFill>
              </a:rPr>
              <a:t>asmlinkage</a:t>
            </a:r>
            <a:r>
              <a:rPr lang="en-US" altLang="zh-CN" sz="2600" dirty="0">
                <a:solidFill>
                  <a:prstClr val="white"/>
                </a:solidFill>
              </a:rPr>
              <a:t> long </a:t>
            </a:r>
            <a:r>
              <a:rPr lang="en-US" altLang="zh-CN" sz="2600" dirty="0" err="1">
                <a:solidFill>
                  <a:prstClr val="white"/>
                </a:solidFill>
              </a:rPr>
              <a:t>sys_stime</a:t>
            </a:r>
            <a:r>
              <a:rPr lang="en-US" altLang="zh-CN" sz="2600" dirty="0">
                <a:solidFill>
                  <a:prstClr val="white"/>
                </a:solidFill>
              </a:rPr>
              <a:t>(int * </a:t>
            </a:r>
            <a:r>
              <a:rPr lang="en-US" altLang="zh-CN" sz="2600" dirty="0" err="1">
                <a:solidFill>
                  <a:prstClr val="white"/>
                </a:solidFill>
              </a:rPr>
              <a:t>tptr</a:t>
            </a:r>
            <a:r>
              <a:rPr lang="en-US" altLang="zh-CN" sz="2600" dirty="0">
                <a:solidFill>
                  <a:prstClr val="white"/>
                </a:solidFill>
              </a:rPr>
              <a:t>) </a:t>
            </a:r>
          </a:p>
          <a:p>
            <a:pPr lvl="0">
              <a:defRPr/>
            </a:pPr>
            <a:r>
              <a:rPr lang="en-US" altLang="zh-CN" sz="2600" dirty="0">
                <a:solidFill>
                  <a:prstClr val="white"/>
                </a:solidFill>
              </a:rPr>
              <a:t>{ </a:t>
            </a:r>
          </a:p>
          <a:p>
            <a:pPr lvl="1">
              <a:defRPr/>
            </a:pPr>
            <a:r>
              <a:rPr lang="en-US" altLang="zh-CN" sz="2600" dirty="0">
                <a:solidFill>
                  <a:prstClr val="white"/>
                </a:solidFill>
              </a:rPr>
              <a:t>int value;</a:t>
            </a:r>
          </a:p>
          <a:p>
            <a:pPr lvl="1">
              <a:defRPr/>
            </a:pPr>
            <a:r>
              <a:rPr lang="en-US" altLang="zh-CN" sz="2600" dirty="0">
                <a:solidFill>
                  <a:prstClr val="white"/>
                </a:solidFill>
              </a:rPr>
              <a:t>if (!capable(CAP_SYS_TIME)) </a:t>
            </a:r>
          </a:p>
          <a:p>
            <a:pPr lvl="1">
              <a:defRPr/>
            </a:pPr>
            <a:r>
              <a:rPr lang="en-US" altLang="zh-CN" sz="2600" dirty="0">
                <a:solidFill>
                  <a:prstClr val="white"/>
                </a:solidFill>
              </a:rPr>
              <a:t>	return -EPERM; </a:t>
            </a:r>
          </a:p>
          <a:p>
            <a:pPr lvl="1">
              <a:defRPr/>
            </a:pPr>
            <a:r>
              <a:rPr lang="en-US" altLang="zh-CN" sz="2600" dirty="0">
                <a:solidFill>
                  <a:prstClr val="white"/>
                </a:solidFill>
              </a:rPr>
              <a:t>if (</a:t>
            </a:r>
            <a:r>
              <a:rPr lang="en-US" altLang="zh-CN" sz="2600" dirty="0" err="1">
                <a:solidFill>
                  <a:prstClr val="white"/>
                </a:solidFill>
              </a:rPr>
              <a:t>get_user</a:t>
            </a:r>
            <a:r>
              <a:rPr lang="en-US" altLang="zh-CN" sz="2600" dirty="0">
                <a:solidFill>
                  <a:prstClr val="white"/>
                </a:solidFill>
              </a:rPr>
              <a:t>(value, </a:t>
            </a:r>
            <a:r>
              <a:rPr lang="en-US" altLang="zh-CN" sz="2600" dirty="0" err="1">
                <a:solidFill>
                  <a:prstClr val="white"/>
                </a:solidFill>
              </a:rPr>
              <a:t>tptr</a:t>
            </a:r>
            <a:r>
              <a:rPr lang="en-US" altLang="zh-CN" sz="2600" dirty="0">
                <a:solidFill>
                  <a:prstClr val="white"/>
                </a:solidFill>
              </a:rPr>
              <a:t>)) </a:t>
            </a:r>
          </a:p>
          <a:p>
            <a:pPr lvl="1">
              <a:defRPr/>
            </a:pPr>
            <a:r>
              <a:rPr lang="en-US" altLang="zh-CN" sz="2600" dirty="0">
                <a:solidFill>
                  <a:prstClr val="white"/>
                </a:solidFill>
              </a:rPr>
              <a:t>	return -EFAULT; </a:t>
            </a:r>
          </a:p>
          <a:p>
            <a:pPr lvl="1">
              <a:defRPr/>
            </a:pPr>
            <a:r>
              <a:rPr lang="en-US" altLang="zh-CN" sz="2600" dirty="0" err="1">
                <a:solidFill>
                  <a:prstClr val="white"/>
                </a:solidFill>
              </a:rPr>
              <a:t>write_lock_irq</a:t>
            </a:r>
            <a:r>
              <a:rPr lang="en-US" altLang="zh-CN" sz="2600" dirty="0">
                <a:solidFill>
                  <a:prstClr val="white"/>
                </a:solidFill>
              </a:rPr>
              <a:t>(&amp;</a:t>
            </a:r>
            <a:r>
              <a:rPr lang="en-US" altLang="zh-CN" sz="2600" dirty="0" err="1">
                <a:solidFill>
                  <a:prstClr val="white"/>
                </a:solidFill>
              </a:rPr>
              <a:t>xtime_lock</a:t>
            </a:r>
            <a:r>
              <a:rPr lang="en-US" altLang="zh-CN" sz="2600" dirty="0">
                <a:solidFill>
                  <a:prstClr val="white"/>
                </a:solidFill>
              </a:rPr>
              <a:t>); </a:t>
            </a:r>
          </a:p>
          <a:p>
            <a:pPr lvl="1">
              <a:defRPr/>
            </a:pPr>
            <a:r>
              <a:rPr lang="en-US" altLang="zh-CN" sz="2600" dirty="0" err="1">
                <a:solidFill>
                  <a:prstClr val="white"/>
                </a:solidFill>
              </a:rPr>
              <a:t>xtime.tv_sec</a:t>
            </a:r>
            <a:r>
              <a:rPr lang="en-US" altLang="zh-CN" sz="2600" dirty="0">
                <a:solidFill>
                  <a:prstClr val="white"/>
                </a:solidFill>
              </a:rPr>
              <a:t> = value;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FF6008-A300-45BB-9878-8E0BCF1E0D2B}"/>
              </a:ext>
            </a:extLst>
          </p:cNvPr>
          <p:cNvSpPr txBox="1"/>
          <p:nvPr/>
        </p:nvSpPr>
        <p:spPr>
          <a:xfrm>
            <a:off x="5565169" y="2487362"/>
            <a:ext cx="60925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en-US" altLang="zh-CN" sz="2600" dirty="0" err="1">
                <a:solidFill>
                  <a:prstClr val="white"/>
                </a:solidFill>
              </a:rPr>
              <a:t>xtime.tv_usec</a:t>
            </a:r>
            <a:r>
              <a:rPr lang="en-US" altLang="zh-CN" sz="2600" dirty="0">
                <a:solidFill>
                  <a:prstClr val="white"/>
                </a:solidFill>
              </a:rPr>
              <a:t> = 0; </a:t>
            </a:r>
          </a:p>
          <a:p>
            <a:pPr lvl="1">
              <a:defRPr/>
            </a:pPr>
            <a:r>
              <a:rPr lang="en-US" altLang="zh-CN" sz="2600" dirty="0" err="1">
                <a:solidFill>
                  <a:prstClr val="white"/>
                </a:solidFill>
              </a:rPr>
              <a:t>time_adjust</a:t>
            </a:r>
            <a:r>
              <a:rPr lang="en-US" altLang="zh-CN" sz="2600" dirty="0">
                <a:solidFill>
                  <a:prstClr val="white"/>
                </a:solidFill>
              </a:rPr>
              <a:t> = 0; </a:t>
            </a:r>
          </a:p>
          <a:p>
            <a:pPr lvl="1">
              <a:defRPr/>
            </a:pPr>
            <a:r>
              <a:rPr lang="en-US" altLang="zh-CN" sz="2600" dirty="0" err="1">
                <a:solidFill>
                  <a:prstClr val="white"/>
                </a:solidFill>
              </a:rPr>
              <a:t>time_status</a:t>
            </a:r>
            <a:r>
              <a:rPr lang="en-US" altLang="zh-CN" sz="2600" dirty="0">
                <a:solidFill>
                  <a:prstClr val="white"/>
                </a:solidFill>
              </a:rPr>
              <a:t> |= STA_UNSYNC; </a:t>
            </a:r>
          </a:p>
          <a:p>
            <a:pPr lvl="1">
              <a:defRPr/>
            </a:pPr>
            <a:r>
              <a:rPr lang="en-US" altLang="zh-CN" sz="2600" dirty="0" err="1">
                <a:solidFill>
                  <a:prstClr val="white"/>
                </a:solidFill>
              </a:rPr>
              <a:t>time_maxerror</a:t>
            </a:r>
            <a:r>
              <a:rPr lang="en-US" altLang="zh-CN" sz="2600" dirty="0">
                <a:solidFill>
                  <a:prstClr val="white"/>
                </a:solidFill>
              </a:rPr>
              <a:t> = NTP_PHASE_LIMIT; </a:t>
            </a:r>
          </a:p>
          <a:p>
            <a:pPr lvl="1">
              <a:defRPr/>
            </a:pPr>
            <a:r>
              <a:rPr lang="en-US" altLang="zh-CN" sz="2600" dirty="0" err="1">
                <a:solidFill>
                  <a:prstClr val="white"/>
                </a:solidFill>
              </a:rPr>
              <a:t>time_esterror</a:t>
            </a:r>
            <a:r>
              <a:rPr lang="en-US" altLang="zh-CN" sz="2600" dirty="0">
                <a:solidFill>
                  <a:prstClr val="white"/>
                </a:solidFill>
              </a:rPr>
              <a:t> = NTP_PHASE_LIMIT; </a:t>
            </a:r>
          </a:p>
          <a:p>
            <a:pPr lvl="1">
              <a:defRPr/>
            </a:pPr>
            <a:r>
              <a:rPr lang="en-US" altLang="zh-CN" sz="2600" dirty="0" err="1">
                <a:solidFill>
                  <a:prstClr val="white"/>
                </a:solidFill>
              </a:rPr>
              <a:t>write_unlock_irq</a:t>
            </a:r>
            <a:r>
              <a:rPr lang="en-US" altLang="zh-CN" sz="2600" dirty="0">
                <a:solidFill>
                  <a:prstClr val="white"/>
                </a:solidFill>
              </a:rPr>
              <a:t>(&amp;</a:t>
            </a:r>
            <a:r>
              <a:rPr lang="en-US" altLang="zh-CN" sz="2600" dirty="0" err="1">
                <a:solidFill>
                  <a:prstClr val="white"/>
                </a:solidFill>
              </a:rPr>
              <a:t>xtime_lock</a:t>
            </a:r>
            <a:r>
              <a:rPr lang="en-US" altLang="zh-CN" sz="2600" dirty="0">
                <a:solidFill>
                  <a:prstClr val="white"/>
                </a:solidFill>
              </a:rPr>
              <a:t>); </a:t>
            </a:r>
          </a:p>
          <a:p>
            <a:pPr lvl="1">
              <a:defRPr/>
            </a:pPr>
            <a:r>
              <a:rPr lang="en-US" altLang="zh-CN" sz="2600" dirty="0">
                <a:solidFill>
                  <a:prstClr val="white"/>
                </a:solidFill>
              </a:rPr>
              <a:t>return 0; </a:t>
            </a:r>
          </a:p>
          <a:p>
            <a:pPr lvl="0">
              <a:defRPr/>
            </a:pPr>
            <a:r>
              <a:rPr lang="en-US" altLang="zh-CN" sz="2600" dirty="0">
                <a:solidFill>
                  <a:prstClr val="white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15948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C65FD6-F183-40C7-9718-D2FE91AC4442}"/>
              </a:ext>
            </a:extLst>
          </p:cNvPr>
          <p:cNvSpPr txBox="1"/>
          <p:nvPr/>
        </p:nvSpPr>
        <p:spPr>
          <a:xfrm>
            <a:off x="1560340" y="2048492"/>
            <a:ext cx="83344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600" dirty="0" err="1">
                <a:solidFill>
                  <a:prstClr val="white"/>
                </a:solidFill>
              </a:rPr>
              <a:t>xtime_lock</a:t>
            </a:r>
            <a:r>
              <a:rPr lang="en-US" altLang="zh-CN" sz="2600" dirty="0">
                <a:solidFill>
                  <a:prstClr val="white"/>
                </a:solidFill>
              </a:rPr>
              <a:t>: </a:t>
            </a:r>
            <a:r>
              <a:rPr lang="en-US" altLang="zh-CN" sz="2600" b="1" dirty="0">
                <a:solidFill>
                  <a:prstClr val="white"/>
                </a:solidFill>
              </a:rPr>
              <a:t>Spinlock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CN" sz="2600" dirty="0">
                <a:solidFill>
                  <a:prstClr val="white"/>
                </a:solidFill>
              </a:rPr>
              <a:t>simply wait in a loop ("spin") while repeatedly checking if the lock is available until acquire it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CN" sz="2600" dirty="0">
                <a:solidFill>
                  <a:prstClr val="white"/>
                </a:solidFill>
              </a:rPr>
              <a:t>Busier CPU usage than mutex lock</a:t>
            </a:r>
          </a:p>
          <a:p>
            <a:pPr lvl="1">
              <a:defRPr/>
            </a:pPr>
            <a:endParaRPr lang="en-US" altLang="zh-CN" sz="2600" dirty="0">
              <a:solidFill>
                <a:prstClr val="white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600" dirty="0">
                <a:solidFill>
                  <a:prstClr val="white"/>
                </a:solidFill>
              </a:rPr>
              <a:t>capable(CAP_SYS_TIME)): whether has authority to modify (only root)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endParaRPr lang="en-US" altLang="zh-CN" sz="2600" dirty="0">
              <a:solidFill>
                <a:prstClr val="white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600" dirty="0">
                <a:solidFill>
                  <a:prstClr val="white"/>
                </a:solidFill>
              </a:rPr>
              <a:t>Reset other value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01894F-D646-4570-9955-1A6686C6ECFC}"/>
              </a:ext>
            </a:extLst>
          </p:cNvPr>
          <p:cNvSpPr txBox="1"/>
          <p:nvPr/>
        </p:nvSpPr>
        <p:spPr>
          <a:xfrm>
            <a:off x="5013789" y="743323"/>
            <a:ext cx="1945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 err="1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stime</a:t>
            </a:r>
            <a:r>
              <a:rPr lang="en-US" altLang="zh-CN" sz="4400" b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()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09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F0139-673F-4014-B6BF-6BB9425CFD3C}"/>
              </a:ext>
            </a:extLst>
          </p:cNvPr>
          <p:cNvSpPr txBox="1"/>
          <p:nvPr/>
        </p:nvSpPr>
        <p:spPr>
          <a:xfrm>
            <a:off x="3561348" y="743323"/>
            <a:ext cx="4339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gettimeofday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08398-8A25-4C0D-8DB2-01D7C96F2363}"/>
              </a:ext>
            </a:extLst>
          </p:cNvPr>
          <p:cNvSpPr txBox="1"/>
          <p:nvPr/>
        </p:nvSpPr>
        <p:spPr>
          <a:xfrm>
            <a:off x="1349214" y="1744961"/>
            <a:ext cx="949357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200" dirty="0" err="1">
                <a:solidFill>
                  <a:prstClr val="white"/>
                </a:solidFill>
              </a:rPr>
              <a:t>asmlinkage</a:t>
            </a:r>
            <a:r>
              <a:rPr lang="en-US" altLang="zh-CN" sz="2200" dirty="0">
                <a:solidFill>
                  <a:prstClr val="white"/>
                </a:solidFill>
              </a:rPr>
              <a:t> long </a:t>
            </a:r>
            <a:r>
              <a:rPr lang="en-US" altLang="zh-CN" sz="2200" dirty="0" err="1">
                <a:solidFill>
                  <a:prstClr val="white"/>
                </a:solidFill>
              </a:rPr>
              <a:t>sys_gettimeofday</a:t>
            </a:r>
            <a:r>
              <a:rPr lang="en-US" altLang="zh-CN" sz="2200" dirty="0">
                <a:solidFill>
                  <a:prstClr val="white"/>
                </a:solidFill>
              </a:rPr>
              <a:t>(struct </a:t>
            </a:r>
            <a:r>
              <a:rPr lang="en-US" altLang="zh-CN" sz="2200" dirty="0" err="1">
                <a:solidFill>
                  <a:prstClr val="white"/>
                </a:solidFill>
              </a:rPr>
              <a:t>timeval</a:t>
            </a:r>
            <a:r>
              <a:rPr lang="en-US" altLang="zh-CN" sz="2200" dirty="0">
                <a:solidFill>
                  <a:prstClr val="white"/>
                </a:solidFill>
              </a:rPr>
              <a:t> *tv, struct </a:t>
            </a:r>
            <a:r>
              <a:rPr lang="en-US" altLang="zh-CN" sz="2200" dirty="0" err="1">
                <a:solidFill>
                  <a:prstClr val="white"/>
                </a:solidFill>
              </a:rPr>
              <a:t>timezone</a:t>
            </a:r>
            <a:r>
              <a:rPr lang="en-US" altLang="zh-CN" sz="2200" dirty="0">
                <a:solidFill>
                  <a:prstClr val="white"/>
                </a:solidFill>
              </a:rPr>
              <a:t> *</a:t>
            </a:r>
            <a:r>
              <a:rPr lang="en-US" altLang="zh-CN" sz="2200" dirty="0" err="1">
                <a:solidFill>
                  <a:prstClr val="white"/>
                </a:solidFill>
              </a:rPr>
              <a:t>tz</a:t>
            </a:r>
            <a:r>
              <a:rPr lang="en-US" altLang="zh-CN" sz="2200" dirty="0">
                <a:solidFill>
                  <a:prstClr val="white"/>
                </a:solidFill>
              </a:rPr>
              <a:t>) { </a:t>
            </a:r>
          </a:p>
          <a:p>
            <a:pPr lvl="1"/>
            <a:r>
              <a:rPr lang="en-US" altLang="zh-CN" sz="2200" dirty="0">
                <a:solidFill>
                  <a:prstClr val="white"/>
                </a:solidFill>
              </a:rPr>
              <a:t>if (tv) { </a:t>
            </a:r>
          </a:p>
          <a:p>
            <a:pPr lvl="2"/>
            <a:r>
              <a:rPr lang="en-US" altLang="zh-CN" sz="2200" dirty="0">
                <a:solidFill>
                  <a:prstClr val="white"/>
                </a:solidFill>
              </a:rPr>
              <a:t>struct </a:t>
            </a:r>
            <a:r>
              <a:rPr lang="en-US" altLang="zh-CN" sz="2200" dirty="0" err="1">
                <a:solidFill>
                  <a:prstClr val="white"/>
                </a:solidFill>
              </a:rPr>
              <a:t>timeval</a:t>
            </a:r>
            <a:r>
              <a:rPr lang="en-US" altLang="zh-CN" sz="2200" dirty="0">
                <a:solidFill>
                  <a:prstClr val="white"/>
                </a:solidFill>
              </a:rPr>
              <a:t> </a:t>
            </a:r>
            <a:r>
              <a:rPr lang="en-US" altLang="zh-CN" sz="2200" dirty="0" err="1">
                <a:solidFill>
                  <a:prstClr val="white"/>
                </a:solidFill>
              </a:rPr>
              <a:t>ktv</a:t>
            </a:r>
            <a:r>
              <a:rPr lang="en-US" altLang="zh-CN" sz="2200" dirty="0">
                <a:solidFill>
                  <a:prstClr val="white"/>
                </a:solidFill>
              </a:rPr>
              <a:t>; </a:t>
            </a:r>
          </a:p>
          <a:p>
            <a:pPr lvl="2"/>
            <a:r>
              <a:rPr lang="en-US" altLang="zh-CN" sz="2200" dirty="0" err="1">
                <a:solidFill>
                  <a:prstClr val="white"/>
                </a:solidFill>
              </a:rPr>
              <a:t>do_gettimeofday</a:t>
            </a:r>
            <a:r>
              <a:rPr lang="en-US" altLang="zh-CN" sz="2200" dirty="0">
                <a:solidFill>
                  <a:prstClr val="white"/>
                </a:solidFill>
              </a:rPr>
              <a:t>(&amp;</a:t>
            </a:r>
            <a:r>
              <a:rPr lang="en-US" altLang="zh-CN" sz="2200" dirty="0" err="1">
                <a:solidFill>
                  <a:prstClr val="white"/>
                </a:solidFill>
              </a:rPr>
              <a:t>ktv</a:t>
            </a:r>
            <a:r>
              <a:rPr lang="en-US" altLang="zh-CN" sz="2200" dirty="0">
                <a:solidFill>
                  <a:prstClr val="white"/>
                </a:solidFill>
              </a:rPr>
              <a:t>); </a:t>
            </a:r>
          </a:p>
          <a:p>
            <a:pPr lvl="2"/>
            <a:r>
              <a:rPr lang="en-US" altLang="zh-CN" sz="2200" dirty="0">
                <a:solidFill>
                  <a:prstClr val="white"/>
                </a:solidFill>
              </a:rPr>
              <a:t>if (</a:t>
            </a:r>
            <a:r>
              <a:rPr lang="en-US" altLang="zh-CN" sz="2200" dirty="0" err="1">
                <a:solidFill>
                  <a:prstClr val="white"/>
                </a:solidFill>
              </a:rPr>
              <a:t>copy_to_user</a:t>
            </a:r>
            <a:r>
              <a:rPr lang="en-US" altLang="zh-CN" sz="2200" dirty="0">
                <a:solidFill>
                  <a:prstClr val="white"/>
                </a:solidFill>
              </a:rPr>
              <a:t>(tv, &amp;</a:t>
            </a:r>
            <a:r>
              <a:rPr lang="en-US" altLang="zh-CN" sz="2200" dirty="0" err="1">
                <a:solidFill>
                  <a:prstClr val="white"/>
                </a:solidFill>
              </a:rPr>
              <a:t>ktv</a:t>
            </a:r>
            <a:r>
              <a:rPr lang="en-US" altLang="zh-CN" sz="2200" dirty="0">
                <a:solidFill>
                  <a:prstClr val="white"/>
                </a:solidFill>
              </a:rPr>
              <a:t>, </a:t>
            </a:r>
            <a:r>
              <a:rPr lang="en-US" altLang="zh-CN" sz="2200" dirty="0" err="1">
                <a:solidFill>
                  <a:prstClr val="white"/>
                </a:solidFill>
              </a:rPr>
              <a:t>sizeof</a:t>
            </a:r>
            <a:r>
              <a:rPr lang="en-US" altLang="zh-CN" sz="2200" dirty="0">
                <a:solidFill>
                  <a:prstClr val="white"/>
                </a:solidFill>
              </a:rPr>
              <a:t>(</a:t>
            </a:r>
            <a:r>
              <a:rPr lang="en-US" altLang="zh-CN" sz="2200" dirty="0" err="1">
                <a:solidFill>
                  <a:prstClr val="white"/>
                </a:solidFill>
              </a:rPr>
              <a:t>ktv</a:t>
            </a:r>
            <a:r>
              <a:rPr lang="en-US" altLang="zh-CN" sz="2200" dirty="0">
                <a:solidFill>
                  <a:prstClr val="white"/>
                </a:solidFill>
              </a:rPr>
              <a:t>))) </a:t>
            </a:r>
          </a:p>
          <a:p>
            <a:pPr lvl="2"/>
            <a:r>
              <a:rPr lang="en-US" altLang="zh-CN" sz="2200" dirty="0">
                <a:solidFill>
                  <a:prstClr val="white"/>
                </a:solidFill>
              </a:rPr>
              <a:t>    return -EFAULT; </a:t>
            </a:r>
          </a:p>
          <a:p>
            <a:pPr lvl="1"/>
            <a:r>
              <a:rPr lang="en-US" altLang="zh-CN" sz="2200" dirty="0">
                <a:solidFill>
                  <a:prstClr val="white"/>
                </a:solidFill>
              </a:rPr>
              <a:t>} </a:t>
            </a:r>
          </a:p>
          <a:p>
            <a:pPr lvl="1"/>
            <a:r>
              <a:rPr lang="en-US" altLang="zh-CN" sz="2200" dirty="0">
                <a:solidFill>
                  <a:prstClr val="white"/>
                </a:solidFill>
              </a:rPr>
              <a:t>if (</a:t>
            </a:r>
            <a:r>
              <a:rPr lang="en-US" altLang="zh-CN" sz="2200" dirty="0" err="1">
                <a:solidFill>
                  <a:prstClr val="white"/>
                </a:solidFill>
              </a:rPr>
              <a:t>tz</a:t>
            </a:r>
            <a:r>
              <a:rPr lang="en-US" altLang="zh-CN" sz="2200" dirty="0">
                <a:solidFill>
                  <a:prstClr val="white"/>
                </a:solidFill>
              </a:rPr>
              <a:t>) { </a:t>
            </a:r>
          </a:p>
          <a:p>
            <a:pPr lvl="2"/>
            <a:r>
              <a:rPr lang="en-US" altLang="zh-CN" sz="2200" dirty="0">
                <a:solidFill>
                  <a:prstClr val="white"/>
                </a:solidFill>
              </a:rPr>
              <a:t>if (</a:t>
            </a:r>
            <a:r>
              <a:rPr lang="en-US" altLang="zh-CN" sz="2200" dirty="0" err="1">
                <a:solidFill>
                  <a:prstClr val="white"/>
                </a:solidFill>
              </a:rPr>
              <a:t>copy_to_user</a:t>
            </a:r>
            <a:r>
              <a:rPr lang="en-US" altLang="zh-CN" sz="2200" dirty="0">
                <a:solidFill>
                  <a:prstClr val="white"/>
                </a:solidFill>
              </a:rPr>
              <a:t>(</a:t>
            </a:r>
            <a:r>
              <a:rPr lang="en-US" altLang="zh-CN" sz="2200" dirty="0" err="1">
                <a:solidFill>
                  <a:prstClr val="white"/>
                </a:solidFill>
              </a:rPr>
              <a:t>tz</a:t>
            </a:r>
            <a:r>
              <a:rPr lang="en-US" altLang="zh-CN" sz="2200" dirty="0">
                <a:solidFill>
                  <a:prstClr val="white"/>
                </a:solidFill>
              </a:rPr>
              <a:t>, &amp;</a:t>
            </a:r>
            <a:r>
              <a:rPr lang="en-US" altLang="zh-CN" sz="2200" dirty="0" err="1">
                <a:solidFill>
                  <a:prstClr val="white"/>
                </a:solidFill>
              </a:rPr>
              <a:t>sys_tz</a:t>
            </a:r>
            <a:r>
              <a:rPr lang="en-US" altLang="zh-CN" sz="2200" dirty="0">
                <a:solidFill>
                  <a:prstClr val="white"/>
                </a:solidFill>
              </a:rPr>
              <a:t>, </a:t>
            </a:r>
            <a:r>
              <a:rPr lang="en-US" altLang="zh-CN" sz="2200" dirty="0" err="1">
                <a:solidFill>
                  <a:prstClr val="white"/>
                </a:solidFill>
              </a:rPr>
              <a:t>sizeof</a:t>
            </a:r>
            <a:r>
              <a:rPr lang="en-US" altLang="zh-CN" sz="2200" dirty="0">
                <a:solidFill>
                  <a:prstClr val="white"/>
                </a:solidFill>
              </a:rPr>
              <a:t>(</a:t>
            </a:r>
            <a:r>
              <a:rPr lang="en-US" altLang="zh-CN" sz="2200" dirty="0" err="1">
                <a:solidFill>
                  <a:prstClr val="white"/>
                </a:solidFill>
              </a:rPr>
              <a:t>sys_tz</a:t>
            </a:r>
            <a:r>
              <a:rPr lang="en-US" altLang="zh-CN" sz="2200" dirty="0">
                <a:solidFill>
                  <a:prstClr val="white"/>
                </a:solidFill>
              </a:rPr>
              <a:t>))) </a:t>
            </a:r>
          </a:p>
          <a:p>
            <a:pPr lvl="2"/>
            <a:r>
              <a:rPr lang="en-US" altLang="zh-CN" sz="2200" dirty="0">
                <a:solidFill>
                  <a:prstClr val="white"/>
                </a:solidFill>
              </a:rPr>
              <a:t>    return -EFAULT; </a:t>
            </a:r>
          </a:p>
          <a:p>
            <a:pPr lvl="1"/>
            <a:r>
              <a:rPr lang="en-US" altLang="zh-CN" sz="2200" dirty="0">
                <a:solidFill>
                  <a:prstClr val="white"/>
                </a:solidFill>
              </a:rPr>
              <a:t>} </a:t>
            </a:r>
          </a:p>
          <a:p>
            <a:pPr lvl="1"/>
            <a:r>
              <a:rPr lang="en-US" altLang="zh-CN" sz="2200" dirty="0">
                <a:solidFill>
                  <a:prstClr val="white"/>
                </a:solidFill>
              </a:rPr>
              <a:t>return 0; </a:t>
            </a:r>
          </a:p>
          <a:p>
            <a:pPr lvl="0"/>
            <a:r>
              <a:rPr lang="en-US" altLang="zh-CN" sz="2200" dirty="0">
                <a:solidFill>
                  <a:prstClr val="white"/>
                </a:solidFill>
              </a:rPr>
              <a:t>} 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21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C65FD6-F183-40C7-9718-D2FE91AC4442}"/>
              </a:ext>
            </a:extLst>
          </p:cNvPr>
          <p:cNvSpPr txBox="1"/>
          <p:nvPr/>
        </p:nvSpPr>
        <p:spPr>
          <a:xfrm>
            <a:off x="301592" y="1956717"/>
            <a:ext cx="55923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dirty="0">
                <a:solidFill>
                  <a:prstClr val="white"/>
                </a:solidFill>
              </a:rPr>
              <a:t>void </a:t>
            </a:r>
            <a:r>
              <a:rPr lang="en-US" altLang="zh-CN" sz="2400" dirty="0" err="1">
                <a:solidFill>
                  <a:prstClr val="white"/>
                </a:solidFill>
              </a:rPr>
              <a:t>do_gettimeofday</a:t>
            </a:r>
            <a:r>
              <a:rPr lang="en-US" altLang="zh-CN" sz="2400" dirty="0">
                <a:solidFill>
                  <a:prstClr val="white"/>
                </a:solidFill>
              </a:rPr>
              <a:t>(struct </a:t>
            </a:r>
            <a:r>
              <a:rPr lang="en-US" altLang="zh-CN" sz="2400" dirty="0" err="1">
                <a:solidFill>
                  <a:prstClr val="white"/>
                </a:solidFill>
              </a:rPr>
              <a:t>timeval</a:t>
            </a:r>
            <a:r>
              <a:rPr lang="en-US" altLang="zh-CN" sz="2400" dirty="0">
                <a:solidFill>
                  <a:prstClr val="white"/>
                </a:solidFill>
              </a:rPr>
              <a:t> *tv) 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white"/>
                </a:solidFill>
              </a:rPr>
              <a:t>{ </a:t>
            </a:r>
          </a:p>
          <a:p>
            <a:pPr lvl="1">
              <a:defRPr/>
            </a:pPr>
            <a:r>
              <a:rPr lang="en-US" altLang="zh-CN" sz="2400" dirty="0">
                <a:solidFill>
                  <a:prstClr val="white"/>
                </a:solidFill>
              </a:rPr>
              <a:t>unsigned long flags; </a:t>
            </a:r>
          </a:p>
          <a:p>
            <a:pPr lvl="1">
              <a:defRPr/>
            </a:pPr>
            <a:r>
              <a:rPr lang="en-US" altLang="zh-CN" sz="2400" dirty="0">
                <a:solidFill>
                  <a:prstClr val="white"/>
                </a:solidFill>
              </a:rPr>
              <a:t>unsigned long </a:t>
            </a:r>
            <a:r>
              <a:rPr lang="en-US" altLang="zh-CN" sz="2400" dirty="0" err="1">
                <a:solidFill>
                  <a:prstClr val="white"/>
                </a:solidFill>
              </a:rPr>
              <a:t>usec</a:t>
            </a:r>
            <a:r>
              <a:rPr lang="en-US" altLang="zh-CN" sz="2400" dirty="0">
                <a:solidFill>
                  <a:prstClr val="white"/>
                </a:solidFill>
              </a:rPr>
              <a:t>, sec;</a:t>
            </a:r>
          </a:p>
          <a:p>
            <a:pPr lvl="1">
              <a:defRPr/>
            </a:pPr>
            <a:r>
              <a:rPr lang="en-US" altLang="zh-CN" sz="2400" dirty="0" err="1">
                <a:solidFill>
                  <a:prstClr val="white"/>
                </a:solidFill>
              </a:rPr>
              <a:t>read_lock_irqsave</a:t>
            </a:r>
            <a:r>
              <a:rPr lang="en-US" altLang="zh-CN" sz="2400" dirty="0">
                <a:solidFill>
                  <a:prstClr val="white"/>
                </a:solidFill>
              </a:rPr>
              <a:t>(&amp;</a:t>
            </a:r>
            <a:r>
              <a:rPr lang="en-US" altLang="zh-CN" sz="2400" dirty="0" err="1">
                <a:solidFill>
                  <a:prstClr val="white"/>
                </a:solidFill>
              </a:rPr>
              <a:t>xtime_lock</a:t>
            </a:r>
            <a:r>
              <a:rPr lang="en-US" altLang="zh-CN" sz="2400" dirty="0">
                <a:solidFill>
                  <a:prstClr val="white"/>
                </a:solidFill>
              </a:rPr>
              <a:t>, flags); </a:t>
            </a:r>
          </a:p>
          <a:p>
            <a:pPr lvl="1">
              <a:defRPr/>
            </a:pPr>
            <a:r>
              <a:rPr lang="en-US" altLang="zh-CN" sz="2400" dirty="0" err="1">
                <a:solidFill>
                  <a:prstClr val="white"/>
                </a:solidFill>
              </a:rPr>
              <a:t>usec</a:t>
            </a:r>
            <a:r>
              <a:rPr lang="en-US" altLang="zh-CN" sz="2400" dirty="0">
                <a:solidFill>
                  <a:prstClr val="white"/>
                </a:solidFill>
              </a:rPr>
              <a:t> = </a:t>
            </a:r>
            <a:r>
              <a:rPr lang="en-US" altLang="zh-CN" sz="2400" dirty="0" err="1">
                <a:solidFill>
                  <a:prstClr val="white"/>
                </a:solidFill>
              </a:rPr>
              <a:t>do_gettimeoffset</a:t>
            </a:r>
            <a:r>
              <a:rPr lang="en-US" altLang="zh-CN" sz="2400" dirty="0">
                <a:solidFill>
                  <a:prstClr val="white"/>
                </a:solidFill>
              </a:rPr>
              <a:t>(); </a:t>
            </a:r>
          </a:p>
          <a:p>
            <a:pPr lvl="1">
              <a:defRPr/>
            </a:pPr>
            <a:r>
              <a:rPr lang="en-US" altLang="zh-CN" sz="2400" dirty="0">
                <a:solidFill>
                  <a:prstClr val="white"/>
                </a:solidFill>
              </a:rPr>
              <a:t>{ </a:t>
            </a:r>
          </a:p>
          <a:p>
            <a:pPr lvl="2">
              <a:defRPr/>
            </a:pPr>
            <a:r>
              <a:rPr lang="en-US" altLang="zh-CN" sz="2400" dirty="0">
                <a:solidFill>
                  <a:prstClr val="white"/>
                </a:solidFill>
              </a:rPr>
              <a:t>unsigned long lost = jiffies - </a:t>
            </a:r>
            <a:r>
              <a:rPr lang="en-US" altLang="zh-CN" sz="2400" dirty="0" err="1">
                <a:solidFill>
                  <a:prstClr val="white"/>
                </a:solidFill>
              </a:rPr>
              <a:t>wall_jiffies</a:t>
            </a:r>
            <a:r>
              <a:rPr lang="en-US" altLang="zh-CN" sz="2400" dirty="0">
                <a:solidFill>
                  <a:prstClr val="white"/>
                </a:solidFill>
              </a:rPr>
              <a:t>; </a:t>
            </a:r>
          </a:p>
          <a:p>
            <a:pPr lvl="2">
              <a:defRPr/>
            </a:pPr>
            <a:r>
              <a:rPr lang="en-US" altLang="zh-CN" sz="2400" dirty="0">
                <a:solidFill>
                  <a:prstClr val="white"/>
                </a:solidFill>
              </a:rPr>
              <a:t>if (lost) </a:t>
            </a:r>
          </a:p>
          <a:p>
            <a:pPr lvl="2">
              <a:defRPr/>
            </a:pPr>
            <a:r>
              <a:rPr lang="en-US" altLang="zh-CN" sz="2400" dirty="0">
                <a:solidFill>
                  <a:prstClr val="white"/>
                </a:solidFill>
              </a:rPr>
              <a:t>    </a:t>
            </a:r>
            <a:r>
              <a:rPr lang="en-US" altLang="zh-CN" sz="2400" dirty="0" err="1">
                <a:solidFill>
                  <a:prstClr val="white"/>
                </a:solidFill>
              </a:rPr>
              <a:t>usec</a:t>
            </a:r>
            <a:r>
              <a:rPr lang="en-US" altLang="zh-CN" sz="2400" dirty="0">
                <a:solidFill>
                  <a:prstClr val="white"/>
                </a:solidFill>
              </a:rPr>
              <a:t> += lost * (1000000 / HZ); </a:t>
            </a:r>
          </a:p>
          <a:p>
            <a:pPr lvl="1">
              <a:defRPr/>
            </a:pPr>
            <a:r>
              <a:rPr lang="en-US" altLang="zh-CN" sz="2400" dirty="0">
                <a:solidFill>
                  <a:prstClr val="white"/>
                </a:solidFill>
              </a:rPr>
              <a:t>}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FF6008-A300-45BB-9878-8E0BCF1E0D2B}"/>
              </a:ext>
            </a:extLst>
          </p:cNvPr>
          <p:cNvSpPr txBox="1"/>
          <p:nvPr/>
        </p:nvSpPr>
        <p:spPr>
          <a:xfrm>
            <a:off x="5893941" y="2695380"/>
            <a:ext cx="62980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en-US" altLang="zh-CN" sz="2400" dirty="0">
                <a:solidFill>
                  <a:prstClr val="white"/>
                </a:solidFill>
              </a:rPr>
              <a:t>sec = </a:t>
            </a:r>
            <a:r>
              <a:rPr lang="en-US" altLang="zh-CN" sz="2400" dirty="0" err="1">
                <a:solidFill>
                  <a:prstClr val="white"/>
                </a:solidFill>
              </a:rPr>
              <a:t>xtime.tv_sec</a:t>
            </a:r>
            <a:r>
              <a:rPr lang="en-US" altLang="zh-CN" sz="2400" dirty="0">
                <a:solidFill>
                  <a:prstClr val="white"/>
                </a:solidFill>
              </a:rPr>
              <a:t>; </a:t>
            </a:r>
          </a:p>
          <a:p>
            <a:pPr lvl="1">
              <a:defRPr/>
            </a:pPr>
            <a:r>
              <a:rPr lang="en-US" altLang="zh-CN" sz="2400" dirty="0" err="1">
                <a:solidFill>
                  <a:prstClr val="white"/>
                </a:solidFill>
              </a:rPr>
              <a:t>usec</a:t>
            </a:r>
            <a:r>
              <a:rPr lang="en-US" altLang="zh-CN" sz="2400" dirty="0">
                <a:solidFill>
                  <a:prstClr val="white"/>
                </a:solidFill>
              </a:rPr>
              <a:t> += </a:t>
            </a:r>
            <a:r>
              <a:rPr lang="en-US" altLang="zh-CN" sz="2400" dirty="0" err="1">
                <a:solidFill>
                  <a:prstClr val="white"/>
                </a:solidFill>
              </a:rPr>
              <a:t>xtime.tv_usec</a:t>
            </a:r>
            <a:r>
              <a:rPr lang="en-US" altLang="zh-CN" sz="2400" dirty="0">
                <a:solidFill>
                  <a:prstClr val="white"/>
                </a:solidFill>
              </a:rPr>
              <a:t>; </a:t>
            </a:r>
          </a:p>
          <a:p>
            <a:pPr lvl="1">
              <a:defRPr/>
            </a:pPr>
            <a:r>
              <a:rPr lang="en-US" altLang="zh-CN" sz="2400" dirty="0" err="1">
                <a:solidFill>
                  <a:prstClr val="white"/>
                </a:solidFill>
              </a:rPr>
              <a:t>read_unlock_irqrestore</a:t>
            </a:r>
            <a:r>
              <a:rPr lang="en-US" altLang="zh-CN" sz="2400" dirty="0">
                <a:solidFill>
                  <a:prstClr val="white"/>
                </a:solidFill>
              </a:rPr>
              <a:t>(&amp;</a:t>
            </a:r>
            <a:r>
              <a:rPr lang="en-US" altLang="zh-CN" sz="2400" dirty="0" err="1">
                <a:solidFill>
                  <a:prstClr val="white"/>
                </a:solidFill>
              </a:rPr>
              <a:t>xtime_lock</a:t>
            </a:r>
            <a:r>
              <a:rPr lang="en-US" altLang="zh-CN" sz="2400" dirty="0">
                <a:solidFill>
                  <a:prstClr val="white"/>
                </a:solidFill>
              </a:rPr>
              <a:t>, flags);</a:t>
            </a:r>
          </a:p>
          <a:p>
            <a:pPr lvl="1">
              <a:defRPr/>
            </a:pPr>
            <a:r>
              <a:rPr lang="en-US" altLang="zh-CN" sz="2400" dirty="0">
                <a:solidFill>
                  <a:prstClr val="white"/>
                </a:solidFill>
              </a:rPr>
              <a:t>while (</a:t>
            </a:r>
            <a:r>
              <a:rPr lang="en-US" altLang="zh-CN" sz="2400" dirty="0" err="1">
                <a:solidFill>
                  <a:prstClr val="white"/>
                </a:solidFill>
              </a:rPr>
              <a:t>usec</a:t>
            </a:r>
            <a:r>
              <a:rPr lang="en-US" altLang="zh-CN" sz="2400" dirty="0">
                <a:solidFill>
                  <a:prstClr val="white"/>
                </a:solidFill>
              </a:rPr>
              <a:t> &gt;= 1000000) { </a:t>
            </a:r>
          </a:p>
          <a:p>
            <a:pPr lvl="2">
              <a:defRPr/>
            </a:pPr>
            <a:r>
              <a:rPr lang="en-US" altLang="zh-CN" sz="2400" dirty="0" err="1">
                <a:solidFill>
                  <a:prstClr val="white"/>
                </a:solidFill>
              </a:rPr>
              <a:t>usec</a:t>
            </a:r>
            <a:r>
              <a:rPr lang="en-US" altLang="zh-CN" sz="2400" dirty="0">
                <a:solidFill>
                  <a:prstClr val="white"/>
                </a:solidFill>
              </a:rPr>
              <a:t> -= 1000000; </a:t>
            </a:r>
          </a:p>
          <a:p>
            <a:pPr lvl="2">
              <a:defRPr/>
            </a:pPr>
            <a:r>
              <a:rPr lang="en-US" altLang="zh-CN" sz="2400" dirty="0">
                <a:solidFill>
                  <a:prstClr val="white"/>
                </a:solidFill>
              </a:rPr>
              <a:t>sec++; </a:t>
            </a:r>
          </a:p>
          <a:p>
            <a:pPr lvl="1">
              <a:defRPr/>
            </a:pPr>
            <a:r>
              <a:rPr lang="en-US" altLang="zh-CN" sz="2400" dirty="0">
                <a:solidFill>
                  <a:prstClr val="white"/>
                </a:solidFill>
              </a:rPr>
              <a:t>}</a:t>
            </a:r>
          </a:p>
          <a:p>
            <a:pPr lvl="1">
              <a:defRPr/>
            </a:pPr>
            <a:r>
              <a:rPr lang="en-US" altLang="zh-CN" sz="2400" dirty="0">
                <a:solidFill>
                  <a:prstClr val="white"/>
                </a:solidFill>
              </a:rPr>
              <a:t>tv-&gt;</a:t>
            </a:r>
            <a:r>
              <a:rPr lang="en-US" altLang="zh-CN" sz="2400" dirty="0" err="1">
                <a:solidFill>
                  <a:prstClr val="white"/>
                </a:solidFill>
              </a:rPr>
              <a:t>tv_sec</a:t>
            </a:r>
            <a:r>
              <a:rPr lang="en-US" altLang="zh-CN" sz="2400" dirty="0">
                <a:solidFill>
                  <a:prstClr val="white"/>
                </a:solidFill>
              </a:rPr>
              <a:t> = sec; </a:t>
            </a:r>
          </a:p>
          <a:p>
            <a:pPr lvl="1">
              <a:defRPr/>
            </a:pPr>
            <a:r>
              <a:rPr lang="en-US" altLang="zh-CN" sz="2400" dirty="0">
                <a:solidFill>
                  <a:prstClr val="white"/>
                </a:solidFill>
              </a:rPr>
              <a:t>tv-&gt;</a:t>
            </a:r>
            <a:r>
              <a:rPr lang="en-US" altLang="zh-CN" sz="2400" dirty="0" err="1">
                <a:solidFill>
                  <a:prstClr val="white"/>
                </a:solidFill>
              </a:rPr>
              <a:t>tv_usec</a:t>
            </a:r>
            <a:r>
              <a:rPr lang="en-US" altLang="zh-CN" sz="2400" dirty="0">
                <a:solidFill>
                  <a:prstClr val="white"/>
                </a:solidFill>
              </a:rPr>
              <a:t> = </a:t>
            </a:r>
            <a:r>
              <a:rPr lang="en-US" altLang="zh-CN" sz="2400" dirty="0" err="1">
                <a:solidFill>
                  <a:prstClr val="white"/>
                </a:solidFill>
              </a:rPr>
              <a:t>usec</a:t>
            </a:r>
            <a:r>
              <a:rPr lang="en-US" altLang="zh-CN" sz="2400" dirty="0">
                <a:solidFill>
                  <a:prstClr val="white"/>
                </a:solidFill>
              </a:rPr>
              <a:t>; 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white"/>
                </a:solidFill>
              </a:rPr>
              <a:t>}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D27B7-13B2-4CD1-911E-69F88A8E4F7A}"/>
              </a:ext>
            </a:extLst>
          </p:cNvPr>
          <p:cNvSpPr txBox="1"/>
          <p:nvPr/>
        </p:nvSpPr>
        <p:spPr>
          <a:xfrm>
            <a:off x="3561348" y="743323"/>
            <a:ext cx="4339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gettimeofday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038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C65FD6-F183-40C7-9718-D2FE91AC4442}"/>
              </a:ext>
            </a:extLst>
          </p:cNvPr>
          <p:cNvSpPr txBox="1"/>
          <p:nvPr/>
        </p:nvSpPr>
        <p:spPr>
          <a:xfrm>
            <a:off x="1560339" y="2048492"/>
            <a:ext cx="91622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3000" dirty="0">
                <a:solidFill>
                  <a:prstClr val="white"/>
                </a:solidFill>
              </a:rPr>
              <a:t>The accuracy of </a:t>
            </a:r>
            <a:r>
              <a:rPr lang="en-US" altLang="zh-CN" sz="3000" dirty="0" err="1">
                <a:solidFill>
                  <a:prstClr val="white"/>
                </a:solidFill>
              </a:rPr>
              <a:t>gettimeofday</a:t>
            </a:r>
            <a:r>
              <a:rPr lang="en-US" altLang="zh-CN" sz="3000" dirty="0">
                <a:solidFill>
                  <a:prstClr val="white"/>
                </a:solidFill>
              </a:rPr>
              <a:t>() reaches </a:t>
            </a:r>
            <a:r>
              <a:rPr lang="en-US" altLang="zh-CN" sz="3400" b="1" dirty="0" err="1">
                <a:solidFill>
                  <a:prstClr val="white"/>
                </a:solidFill>
              </a:rPr>
              <a:t>μs</a:t>
            </a:r>
            <a:r>
              <a:rPr lang="en-US" altLang="zh-CN" sz="3000" dirty="0">
                <a:solidFill>
                  <a:prstClr val="white"/>
                </a:solidFill>
              </a:rPr>
              <a:t> level.</a:t>
            </a:r>
          </a:p>
          <a:p>
            <a:pPr lvl="0">
              <a:defRPr/>
            </a:pPr>
            <a:endParaRPr lang="en-US" altLang="zh-CN" sz="3000" dirty="0">
              <a:solidFill>
                <a:prstClr val="white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3000" dirty="0" err="1">
                <a:solidFill>
                  <a:prstClr val="white"/>
                </a:solidFill>
              </a:rPr>
              <a:t>usec</a:t>
            </a:r>
            <a:r>
              <a:rPr lang="en-US" altLang="zh-CN" sz="3000" dirty="0">
                <a:solidFill>
                  <a:prstClr val="white"/>
                </a:solidFill>
              </a:rPr>
              <a:t> = </a:t>
            </a:r>
            <a:r>
              <a:rPr lang="en-US" altLang="zh-CN" sz="3000" dirty="0" err="1">
                <a:solidFill>
                  <a:prstClr val="white"/>
                </a:solidFill>
              </a:rPr>
              <a:t>xtime.tv_usec</a:t>
            </a:r>
            <a:r>
              <a:rPr lang="en-US" altLang="zh-CN" sz="3000" dirty="0">
                <a:solidFill>
                  <a:prstClr val="white"/>
                </a:solidFill>
              </a:rPr>
              <a:t> + </a:t>
            </a:r>
            <a:r>
              <a:rPr lang="en-US" altLang="zh-CN" sz="3000" dirty="0" err="1">
                <a:solidFill>
                  <a:prstClr val="white"/>
                </a:solidFill>
              </a:rPr>
              <a:t>lost_usec</a:t>
            </a:r>
            <a:r>
              <a:rPr lang="en-US" altLang="zh-CN" sz="3000" dirty="0">
                <a:solidFill>
                  <a:prstClr val="white"/>
                </a:solidFill>
              </a:rPr>
              <a:t> + </a:t>
            </a:r>
            <a:r>
              <a:rPr lang="en-US" altLang="zh-CN" sz="3000" dirty="0" err="1">
                <a:solidFill>
                  <a:prstClr val="white"/>
                </a:solidFill>
              </a:rPr>
              <a:t>offset_usec</a:t>
            </a:r>
            <a:endParaRPr lang="en-US" altLang="zh-CN" sz="3000" dirty="0">
              <a:solidFill>
                <a:prstClr val="white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CN" sz="2800" dirty="0" err="1">
                <a:solidFill>
                  <a:prstClr val="white"/>
                </a:solidFill>
              </a:rPr>
              <a:t>xtime.tv_usec</a:t>
            </a:r>
            <a:r>
              <a:rPr lang="en-US" altLang="zh-CN" sz="2800" dirty="0">
                <a:solidFill>
                  <a:prstClr val="white"/>
                </a:solidFill>
              </a:rPr>
              <a:t>: the last value of </a:t>
            </a:r>
            <a:r>
              <a:rPr lang="en-US" altLang="zh-CN" sz="2800" dirty="0" err="1">
                <a:solidFill>
                  <a:prstClr val="white"/>
                </a:solidFill>
              </a:rPr>
              <a:t>xtime</a:t>
            </a:r>
            <a:endParaRPr lang="en-US" altLang="zh-CN" sz="2800" dirty="0">
              <a:solidFill>
                <a:prstClr val="white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CN" sz="2600" dirty="0" err="1">
                <a:solidFill>
                  <a:prstClr val="white"/>
                </a:solidFill>
              </a:rPr>
              <a:t>lost_usec</a:t>
            </a:r>
            <a:r>
              <a:rPr lang="zh-CN" altLang="en-US" sz="2600" dirty="0">
                <a:solidFill>
                  <a:prstClr val="white"/>
                </a:solidFill>
              </a:rPr>
              <a:t>＝</a:t>
            </a:r>
            <a:r>
              <a:rPr lang="en-US" altLang="zh-CN" sz="2600" dirty="0">
                <a:solidFill>
                  <a:prstClr val="white"/>
                </a:solidFill>
              </a:rPr>
              <a:t>(jiffies</a:t>
            </a:r>
            <a:r>
              <a:rPr lang="zh-CN" altLang="en-US" sz="2600" dirty="0">
                <a:solidFill>
                  <a:prstClr val="white"/>
                </a:solidFill>
              </a:rPr>
              <a:t> </a:t>
            </a:r>
            <a:r>
              <a:rPr lang="en-US" altLang="zh-CN" sz="2600" dirty="0">
                <a:solidFill>
                  <a:prstClr val="white"/>
                </a:solidFill>
              </a:rPr>
              <a:t>- </a:t>
            </a:r>
            <a:r>
              <a:rPr lang="en-US" altLang="zh-CN" sz="2600" dirty="0" err="1">
                <a:solidFill>
                  <a:prstClr val="white"/>
                </a:solidFill>
              </a:rPr>
              <a:t>wall_jiffies</a:t>
            </a:r>
            <a:r>
              <a:rPr lang="en-US" altLang="zh-CN" sz="2600" dirty="0">
                <a:solidFill>
                  <a:prstClr val="white"/>
                </a:solidFill>
              </a:rPr>
              <a:t>) * (1000000</a:t>
            </a:r>
            <a:r>
              <a:rPr lang="zh-CN" altLang="en-US" sz="2600" dirty="0">
                <a:solidFill>
                  <a:prstClr val="white"/>
                </a:solidFill>
              </a:rPr>
              <a:t> </a:t>
            </a:r>
            <a:r>
              <a:rPr lang="en-US" altLang="zh-CN" sz="2600" dirty="0">
                <a:solidFill>
                  <a:prstClr val="white"/>
                </a:solidFill>
              </a:rPr>
              <a:t>/ HZ)</a:t>
            </a:r>
            <a:r>
              <a:rPr lang="zh-CN" altLang="en-US" sz="2600" dirty="0">
                <a:solidFill>
                  <a:prstClr val="white"/>
                </a:solidFill>
              </a:rPr>
              <a:t> </a:t>
            </a:r>
            <a:endParaRPr lang="en-US" altLang="zh-CN" sz="2600" dirty="0">
              <a:solidFill>
                <a:prstClr val="white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CN" sz="2600" dirty="0" err="1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offset_usec</a:t>
            </a:r>
            <a:r>
              <a:rPr lang="en-US" altLang="zh-CN" sz="26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: the time interval after jiffies is updated (use TSC to get this number)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carry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23970F-0C18-4479-96D5-5271A011A7C4}"/>
              </a:ext>
            </a:extLst>
          </p:cNvPr>
          <p:cNvSpPr txBox="1"/>
          <p:nvPr/>
        </p:nvSpPr>
        <p:spPr>
          <a:xfrm>
            <a:off x="3561348" y="743323"/>
            <a:ext cx="4339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gettimeofday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933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F0139-673F-4014-B6BF-6BB9425CFD3C}"/>
              </a:ext>
            </a:extLst>
          </p:cNvPr>
          <p:cNvSpPr txBox="1"/>
          <p:nvPr/>
        </p:nvSpPr>
        <p:spPr>
          <a:xfrm>
            <a:off x="3561348" y="743323"/>
            <a:ext cx="4339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settimeofday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08398-8A25-4C0D-8DB2-01D7C96F2363}"/>
              </a:ext>
            </a:extLst>
          </p:cNvPr>
          <p:cNvSpPr txBox="1"/>
          <p:nvPr/>
        </p:nvSpPr>
        <p:spPr>
          <a:xfrm>
            <a:off x="1349214" y="1744961"/>
            <a:ext cx="94935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200" dirty="0" err="1">
                <a:solidFill>
                  <a:prstClr val="white"/>
                </a:solidFill>
              </a:rPr>
              <a:t>asmlinkage</a:t>
            </a:r>
            <a:r>
              <a:rPr lang="en-US" altLang="zh-CN" sz="2200" dirty="0">
                <a:solidFill>
                  <a:prstClr val="white"/>
                </a:solidFill>
              </a:rPr>
              <a:t> long </a:t>
            </a:r>
            <a:r>
              <a:rPr lang="en-US" altLang="zh-CN" sz="2200" dirty="0" err="1">
                <a:solidFill>
                  <a:prstClr val="white"/>
                </a:solidFill>
              </a:rPr>
              <a:t>sys_settimeofday</a:t>
            </a:r>
            <a:r>
              <a:rPr lang="en-US" altLang="zh-CN" sz="2200" dirty="0">
                <a:solidFill>
                  <a:prstClr val="white"/>
                </a:solidFill>
              </a:rPr>
              <a:t>(struct </a:t>
            </a:r>
            <a:r>
              <a:rPr lang="en-US" altLang="zh-CN" sz="2200" dirty="0" err="1">
                <a:solidFill>
                  <a:prstClr val="white"/>
                </a:solidFill>
              </a:rPr>
              <a:t>timeval</a:t>
            </a:r>
            <a:r>
              <a:rPr lang="en-US" altLang="zh-CN" sz="2200" dirty="0">
                <a:solidFill>
                  <a:prstClr val="white"/>
                </a:solidFill>
              </a:rPr>
              <a:t> *tv, struct </a:t>
            </a:r>
            <a:r>
              <a:rPr lang="en-US" altLang="zh-CN" sz="2200" dirty="0" err="1">
                <a:solidFill>
                  <a:prstClr val="white"/>
                </a:solidFill>
              </a:rPr>
              <a:t>timezone</a:t>
            </a:r>
            <a:r>
              <a:rPr lang="en-US" altLang="zh-CN" sz="2200" dirty="0">
                <a:solidFill>
                  <a:prstClr val="white"/>
                </a:solidFill>
              </a:rPr>
              <a:t> *</a:t>
            </a:r>
            <a:r>
              <a:rPr lang="en-US" altLang="zh-CN" sz="2200" dirty="0" err="1">
                <a:solidFill>
                  <a:prstClr val="white"/>
                </a:solidFill>
              </a:rPr>
              <a:t>tz</a:t>
            </a:r>
            <a:r>
              <a:rPr lang="en-US" altLang="zh-CN" sz="2200" dirty="0">
                <a:solidFill>
                  <a:prstClr val="white"/>
                </a:solidFill>
              </a:rPr>
              <a:t>) </a:t>
            </a:r>
          </a:p>
          <a:p>
            <a:pPr lvl="0"/>
            <a:r>
              <a:rPr lang="en-US" altLang="zh-CN" sz="2200" dirty="0">
                <a:solidFill>
                  <a:prstClr val="white"/>
                </a:solidFill>
              </a:rPr>
              <a:t>{ </a:t>
            </a:r>
          </a:p>
          <a:p>
            <a:pPr lvl="1"/>
            <a:r>
              <a:rPr lang="en-US" altLang="zh-CN" sz="2200" dirty="0">
                <a:solidFill>
                  <a:prstClr val="white"/>
                </a:solidFill>
              </a:rPr>
              <a:t>struct </a:t>
            </a:r>
            <a:r>
              <a:rPr lang="en-US" altLang="zh-CN" sz="2200" dirty="0" err="1">
                <a:solidFill>
                  <a:prstClr val="white"/>
                </a:solidFill>
              </a:rPr>
              <a:t>timeval</a:t>
            </a:r>
            <a:r>
              <a:rPr lang="en-US" altLang="zh-CN" sz="2200" dirty="0">
                <a:solidFill>
                  <a:prstClr val="white"/>
                </a:solidFill>
              </a:rPr>
              <a:t> </a:t>
            </a:r>
            <a:r>
              <a:rPr lang="en-US" altLang="zh-CN" sz="2200" dirty="0" err="1">
                <a:solidFill>
                  <a:prstClr val="white"/>
                </a:solidFill>
              </a:rPr>
              <a:t>new_tv</a:t>
            </a:r>
            <a:r>
              <a:rPr lang="en-US" altLang="zh-CN" sz="2200" dirty="0">
                <a:solidFill>
                  <a:prstClr val="white"/>
                </a:solidFill>
              </a:rPr>
              <a:t>; </a:t>
            </a:r>
          </a:p>
          <a:p>
            <a:pPr lvl="1"/>
            <a:r>
              <a:rPr lang="en-US" altLang="zh-CN" sz="2200" dirty="0">
                <a:solidFill>
                  <a:prstClr val="white"/>
                </a:solidFill>
              </a:rPr>
              <a:t>struct </a:t>
            </a:r>
            <a:r>
              <a:rPr lang="en-US" altLang="zh-CN" sz="2200" dirty="0" err="1">
                <a:solidFill>
                  <a:prstClr val="white"/>
                </a:solidFill>
              </a:rPr>
              <a:t>timezone</a:t>
            </a:r>
            <a:r>
              <a:rPr lang="en-US" altLang="zh-CN" sz="2200" dirty="0">
                <a:solidFill>
                  <a:prstClr val="white"/>
                </a:solidFill>
              </a:rPr>
              <a:t> </a:t>
            </a:r>
            <a:r>
              <a:rPr lang="en-US" altLang="zh-CN" sz="2200" dirty="0" err="1">
                <a:solidFill>
                  <a:prstClr val="white"/>
                </a:solidFill>
              </a:rPr>
              <a:t>new_tz</a:t>
            </a:r>
            <a:r>
              <a:rPr lang="en-US" altLang="zh-CN" sz="2200" dirty="0">
                <a:solidFill>
                  <a:prstClr val="white"/>
                </a:solidFill>
              </a:rPr>
              <a:t>;</a:t>
            </a:r>
          </a:p>
          <a:p>
            <a:pPr lvl="1"/>
            <a:r>
              <a:rPr lang="en-US" altLang="zh-CN" sz="2200" dirty="0">
                <a:solidFill>
                  <a:prstClr val="white"/>
                </a:solidFill>
              </a:rPr>
              <a:t>if (tv) { </a:t>
            </a:r>
          </a:p>
          <a:p>
            <a:pPr lvl="2"/>
            <a:r>
              <a:rPr lang="en-US" altLang="zh-CN" sz="2200" dirty="0">
                <a:solidFill>
                  <a:prstClr val="white"/>
                </a:solidFill>
              </a:rPr>
              <a:t>if (</a:t>
            </a:r>
            <a:r>
              <a:rPr lang="en-US" altLang="zh-CN" sz="2200" dirty="0" err="1">
                <a:solidFill>
                  <a:prstClr val="white"/>
                </a:solidFill>
              </a:rPr>
              <a:t>copy_from_user</a:t>
            </a:r>
            <a:r>
              <a:rPr lang="en-US" altLang="zh-CN" sz="2200" dirty="0">
                <a:solidFill>
                  <a:prstClr val="white"/>
                </a:solidFill>
              </a:rPr>
              <a:t>(&amp;</a:t>
            </a:r>
            <a:r>
              <a:rPr lang="en-US" altLang="zh-CN" sz="2200" dirty="0" err="1">
                <a:solidFill>
                  <a:prstClr val="white"/>
                </a:solidFill>
              </a:rPr>
              <a:t>new_tv</a:t>
            </a:r>
            <a:r>
              <a:rPr lang="en-US" altLang="zh-CN" sz="2200" dirty="0">
                <a:solidFill>
                  <a:prstClr val="white"/>
                </a:solidFill>
              </a:rPr>
              <a:t>, tv, </a:t>
            </a:r>
            <a:r>
              <a:rPr lang="en-US" altLang="zh-CN" sz="2200" dirty="0" err="1">
                <a:solidFill>
                  <a:prstClr val="white"/>
                </a:solidFill>
              </a:rPr>
              <a:t>sizeof</a:t>
            </a:r>
            <a:r>
              <a:rPr lang="en-US" altLang="zh-CN" sz="2200" dirty="0">
                <a:solidFill>
                  <a:prstClr val="white"/>
                </a:solidFill>
              </a:rPr>
              <a:t>(*tv))) </a:t>
            </a:r>
          </a:p>
          <a:p>
            <a:pPr lvl="3"/>
            <a:r>
              <a:rPr lang="en-US" altLang="zh-CN" sz="2200" dirty="0">
                <a:solidFill>
                  <a:prstClr val="white"/>
                </a:solidFill>
              </a:rPr>
              <a:t>return -EFAULT; </a:t>
            </a:r>
          </a:p>
          <a:p>
            <a:pPr lvl="1"/>
            <a:r>
              <a:rPr lang="en-US" altLang="zh-CN" sz="2200" dirty="0">
                <a:solidFill>
                  <a:prstClr val="white"/>
                </a:solidFill>
              </a:rPr>
              <a:t>} </a:t>
            </a:r>
          </a:p>
          <a:p>
            <a:pPr lvl="1"/>
            <a:r>
              <a:rPr lang="en-US" altLang="zh-CN" sz="2200" dirty="0">
                <a:solidFill>
                  <a:prstClr val="white"/>
                </a:solidFill>
              </a:rPr>
              <a:t>if (</a:t>
            </a:r>
            <a:r>
              <a:rPr lang="en-US" altLang="zh-CN" sz="2200" dirty="0" err="1">
                <a:solidFill>
                  <a:prstClr val="white"/>
                </a:solidFill>
              </a:rPr>
              <a:t>tz</a:t>
            </a:r>
            <a:r>
              <a:rPr lang="en-US" altLang="zh-CN" sz="2200" dirty="0">
                <a:solidFill>
                  <a:prstClr val="white"/>
                </a:solidFill>
              </a:rPr>
              <a:t>) { </a:t>
            </a:r>
          </a:p>
          <a:p>
            <a:pPr lvl="2"/>
            <a:r>
              <a:rPr lang="en-US" altLang="zh-CN" sz="2200" dirty="0">
                <a:solidFill>
                  <a:prstClr val="white"/>
                </a:solidFill>
              </a:rPr>
              <a:t>if (</a:t>
            </a:r>
            <a:r>
              <a:rPr lang="en-US" altLang="zh-CN" sz="2200" dirty="0" err="1">
                <a:solidFill>
                  <a:prstClr val="white"/>
                </a:solidFill>
              </a:rPr>
              <a:t>copy_from_user</a:t>
            </a:r>
            <a:r>
              <a:rPr lang="en-US" altLang="zh-CN" sz="2200" dirty="0">
                <a:solidFill>
                  <a:prstClr val="white"/>
                </a:solidFill>
              </a:rPr>
              <a:t>(&amp;</a:t>
            </a:r>
            <a:r>
              <a:rPr lang="en-US" altLang="zh-CN" sz="2200" dirty="0" err="1">
                <a:solidFill>
                  <a:prstClr val="white"/>
                </a:solidFill>
              </a:rPr>
              <a:t>new_tz</a:t>
            </a:r>
            <a:r>
              <a:rPr lang="en-US" altLang="zh-CN" sz="2200" dirty="0">
                <a:solidFill>
                  <a:prstClr val="white"/>
                </a:solidFill>
              </a:rPr>
              <a:t>, </a:t>
            </a:r>
            <a:r>
              <a:rPr lang="en-US" altLang="zh-CN" sz="2200" dirty="0" err="1">
                <a:solidFill>
                  <a:prstClr val="white"/>
                </a:solidFill>
              </a:rPr>
              <a:t>tz</a:t>
            </a:r>
            <a:r>
              <a:rPr lang="en-US" altLang="zh-CN" sz="2200" dirty="0">
                <a:solidFill>
                  <a:prstClr val="white"/>
                </a:solidFill>
              </a:rPr>
              <a:t>, </a:t>
            </a:r>
            <a:r>
              <a:rPr lang="en-US" altLang="zh-CN" sz="2200" dirty="0" err="1">
                <a:solidFill>
                  <a:prstClr val="white"/>
                </a:solidFill>
              </a:rPr>
              <a:t>sizeof</a:t>
            </a:r>
            <a:r>
              <a:rPr lang="en-US" altLang="zh-CN" sz="2200" dirty="0">
                <a:solidFill>
                  <a:prstClr val="white"/>
                </a:solidFill>
              </a:rPr>
              <a:t>(*</a:t>
            </a:r>
            <a:r>
              <a:rPr lang="en-US" altLang="zh-CN" sz="2200" dirty="0" err="1">
                <a:solidFill>
                  <a:prstClr val="white"/>
                </a:solidFill>
              </a:rPr>
              <a:t>tz</a:t>
            </a:r>
            <a:r>
              <a:rPr lang="en-US" altLang="zh-CN" sz="2200" dirty="0">
                <a:solidFill>
                  <a:prstClr val="white"/>
                </a:solidFill>
              </a:rPr>
              <a:t>))) </a:t>
            </a:r>
          </a:p>
          <a:p>
            <a:pPr lvl="3"/>
            <a:r>
              <a:rPr lang="en-US" altLang="zh-CN" sz="2200" dirty="0">
                <a:solidFill>
                  <a:prstClr val="white"/>
                </a:solidFill>
              </a:rPr>
              <a:t>return -EFAULT; </a:t>
            </a:r>
          </a:p>
          <a:p>
            <a:pPr lvl="1"/>
            <a:r>
              <a:rPr lang="en-US" altLang="zh-CN" sz="2200" dirty="0">
                <a:solidFill>
                  <a:prstClr val="white"/>
                </a:solidFill>
              </a:rPr>
              <a:t>}</a:t>
            </a:r>
          </a:p>
          <a:p>
            <a:pPr lvl="1"/>
            <a:r>
              <a:rPr lang="en-US" altLang="zh-CN" sz="2200" dirty="0">
                <a:solidFill>
                  <a:prstClr val="white"/>
                </a:solidFill>
              </a:rPr>
              <a:t>return </a:t>
            </a:r>
            <a:r>
              <a:rPr lang="en-US" altLang="zh-CN" sz="2200" dirty="0" err="1">
                <a:solidFill>
                  <a:prstClr val="white"/>
                </a:solidFill>
              </a:rPr>
              <a:t>do_sys_settimeofday</a:t>
            </a:r>
            <a:r>
              <a:rPr lang="en-US" altLang="zh-CN" sz="2200" dirty="0">
                <a:solidFill>
                  <a:prstClr val="white"/>
                </a:solidFill>
              </a:rPr>
              <a:t>(tv ? &amp;</a:t>
            </a:r>
            <a:r>
              <a:rPr lang="en-US" altLang="zh-CN" sz="2200" dirty="0" err="1">
                <a:solidFill>
                  <a:prstClr val="white"/>
                </a:solidFill>
              </a:rPr>
              <a:t>new_tv</a:t>
            </a:r>
            <a:r>
              <a:rPr lang="en-US" altLang="zh-CN" sz="2200" dirty="0">
                <a:solidFill>
                  <a:prstClr val="white"/>
                </a:solidFill>
              </a:rPr>
              <a:t> : NULL, </a:t>
            </a:r>
            <a:r>
              <a:rPr lang="en-US" altLang="zh-CN" sz="2200" dirty="0" err="1">
                <a:solidFill>
                  <a:prstClr val="white"/>
                </a:solidFill>
              </a:rPr>
              <a:t>tz</a:t>
            </a:r>
            <a:r>
              <a:rPr lang="en-US" altLang="zh-CN" sz="2200" dirty="0">
                <a:solidFill>
                  <a:prstClr val="white"/>
                </a:solidFill>
              </a:rPr>
              <a:t> ? &amp;</a:t>
            </a:r>
            <a:r>
              <a:rPr lang="en-US" altLang="zh-CN" sz="2200" dirty="0" err="1">
                <a:solidFill>
                  <a:prstClr val="white"/>
                </a:solidFill>
              </a:rPr>
              <a:t>new_tz</a:t>
            </a:r>
            <a:r>
              <a:rPr lang="en-US" altLang="zh-CN" sz="2200" dirty="0">
                <a:solidFill>
                  <a:prstClr val="white"/>
                </a:solidFill>
              </a:rPr>
              <a:t> : NULL); </a:t>
            </a:r>
          </a:p>
          <a:p>
            <a:pPr lvl="0"/>
            <a:r>
              <a:rPr lang="en-US" altLang="zh-CN" sz="2200" dirty="0">
                <a:solidFill>
                  <a:prstClr val="white"/>
                </a:solidFill>
              </a:rPr>
              <a:t>} 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037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F0139-673F-4014-B6BF-6BB9425CFD3C}"/>
              </a:ext>
            </a:extLst>
          </p:cNvPr>
          <p:cNvSpPr txBox="1"/>
          <p:nvPr/>
        </p:nvSpPr>
        <p:spPr>
          <a:xfrm>
            <a:off x="3561348" y="743323"/>
            <a:ext cx="4339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settimeofday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08398-8A25-4C0D-8DB2-01D7C96F2363}"/>
              </a:ext>
            </a:extLst>
          </p:cNvPr>
          <p:cNvSpPr txBox="1"/>
          <p:nvPr/>
        </p:nvSpPr>
        <p:spPr>
          <a:xfrm>
            <a:off x="1426216" y="1591101"/>
            <a:ext cx="781403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200" dirty="0">
                <a:solidFill>
                  <a:prstClr val="white"/>
                </a:solidFill>
              </a:rPr>
              <a:t>int </a:t>
            </a:r>
            <a:r>
              <a:rPr lang="en-US" altLang="zh-CN" sz="2200" dirty="0" err="1">
                <a:solidFill>
                  <a:prstClr val="white"/>
                </a:solidFill>
              </a:rPr>
              <a:t>do_sys_settimeofday</a:t>
            </a:r>
            <a:r>
              <a:rPr lang="en-US" altLang="zh-CN" sz="2200" dirty="0">
                <a:solidFill>
                  <a:prstClr val="white"/>
                </a:solidFill>
              </a:rPr>
              <a:t>(struct </a:t>
            </a:r>
            <a:r>
              <a:rPr lang="en-US" altLang="zh-CN" sz="2200" dirty="0" err="1">
                <a:solidFill>
                  <a:prstClr val="white"/>
                </a:solidFill>
              </a:rPr>
              <a:t>timeval</a:t>
            </a:r>
            <a:r>
              <a:rPr lang="en-US" altLang="zh-CN" sz="2200" dirty="0">
                <a:solidFill>
                  <a:prstClr val="white"/>
                </a:solidFill>
              </a:rPr>
              <a:t> *tv, struct </a:t>
            </a:r>
            <a:r>
              <a:rPr lang="en-US" altLang="zh-CN" sz="2200" dirty="0" err="1">
                <a:solidFill>
                  <a:prstClr val="white"/>
                </a:solidFill>
              </a:rPr>
              <a:t>timezone</a:t>
            </a:r>
            <a:r>
              <a:rPr lang="en-US" altLang="zh-CN" sz="2200" dirty="0">
                <a:solidFill>
                  <a:prstClr val="white"/>
                </a:solidFill>
              </a:rPr>
              <a:t> *</a:t>
            </a:r>
            <a:r>
              <a:rPr lang="en-US" altLang="zh-CN" sz="2200" dirty="0" err="1">
                <a:solidFill>
                  <a:prstClr val="white"/>
                </a:solidFill>
              </a:rPr>
              <a:t>tz</a:t>
            </a:r>
            <a:r>
              <a:rPr lang="en-US" altLang="zh-CN" sz="2200" dirty="0">
                <a:solidFill>
                  <a:prstClr val="white"/>
                </a:solidFill>
              </a:rPr>
              <a:t>) </a:t>
            </a:r>
          </a:p>
          <a:p>
            <a:pPr lvl="0"/>
            <a:r>
              <a:rPr lang="en-US" altLang="zh-CN" sz="2200" dirty="0">
                <a:solidFill>
                  <a:prstClr val="white"/>
                </a:solidFill>
              </a:rPr>
              <a:t>{ </a:t>
            </a:r>
          </a:p>
          <a:p>
            <a:pPr lvl="1"/>
            <a:r>
              <a:rPr lang="en-US" altLang="zh-CN" sz="2200" dirty="0">
                <a:solidFill>
                  <a:prstClr val="white"/>
                </a:solidFill>
              </a:rPr>
              <a:t>static int </a:t>
            </a:r>
            <a:r>
              <a:rPr lang="en-US" altLang="zh-CN" sz="2200" dirty="0" err="1">
                <a:solidFill>
                  <a:prstClr val="white"/>
                </a:solidFill>
              </a:rPr>
              <a:t>firsttime</a:t>
            </a:r>
            <a:r>
              <a:rPr lang="en-US" altLang="zh-CN" sz="2200" dirty="0">
                <a:solidFill>
                  <a:prstClr val="white"/>
                </a:solidFill>
              </a:rPr>
              <a:t> = 1;</a:t>
            </a:r>
          </a:p>
          <a:p>
            <a:pPr lvl="1"/>
            <a:r>
              <a:rPr lang="en-US" altLang="zh-CN" sz="2200" dirty="0">
                <a:solidFill>
                  <a:prstClr val="white"/>
                </a:solidFill>
              </a:rPr>
              <a:t>if (!capable(CAP_SYS_TIME)) </a:t>
            </a:r>
          </a:p>
          <a:p>
            <a:pPr lvl="2"/>
            <a:r>
              <a:rPr lang="en-US" altLang="zh-CN" sz="2200" dirty="0">
                <a:solidFill>
                  <a:prstClr val="white"/>
                </a:solidFill>
              </a:rPr>
              <a:t>return -EPERM;</a:t>
            </a:r>
          </a:p>
          <a:p>
            <a:pPr lvl="1"/>
            <a:r>
              <a:rPr lang="en-US" altLang="zh-CN" sz="2200" dirty="0">
                <a:solidFill>
                  <a:prstClr val="white"/>
                </a:solidFill>
              </a:rPr>
              <a:t>if (</a:t>
            </a:r>
            <a:r>
              <a:rPr lang="en-US" altLang="zh-CN" sz="2200" dirty="0" err="1">
                <a:solidFill>
                  <a:prstClr val="white"/>
                </a:solidFill>
              </a:rPr>
              <a:t>tz</a:t>
            </a:r>
            <a:r>
              <a:rPr lang="en-US" altLang="zh-CN" sz="2200" dirty="0">
                <a:solidFill>
                  <a:prstClr val="white"/>
                </a:solidFill>
              </a:rPr>
              <a:t>) { </a:t>
            </a:r>
          </a:p>
          <a:p>
            <a:pPr lvl="2"/>
            <a:r>
              <a:rPr lang="en-US" altLang="zh-CN" sz="2200" dirty="0" err="1">
                <a:solidFill>
                  <a:prstClr val="white"/>
                </a:solidFill>
              </a:rPr>
              <a:t>sys_tz</a:t>
            </a:r>
            <a:r>
              <a:rPr lang="en-US" altLang="zh-CN" sz="2200" dirty="0">
                <a:solidFill>
                  <a:prstClr val="white"/>
                </a:solidFill>
              </a:rPr>
              <a:t> = *</a:t>
            </a:r>
            <a:r>
              <a:rPr lang="en-US" altLang="zh-CN" sz="2200" dirty="0" err="1">
                <a:solidFill>
                  <a:prstClr val="white"/>
                </a:solidFill>
              </a:rPr>
              <a:t>tz</a:t>
            </a:r>
            <a:r>
              <a:rPr lang="en-US" altLang="zh-CN" sz="2200" dirty="0">
                <a:solidFill>
                  <a:prstClr val="white"/>
                </a:solidFill>
              </a:rPr>
              <a:t>; </a:t>
            </a:r>
          </a:p>
          <a:p>
            <a:pPr lvl="2"/>
            <a:r>
              <a:rPr lang="en-US" altLang="zh-CN" sz="2200" dirty="0">
                <a:solidFill>
                  <a:prstClr val="white"/>
                </a:solidFill>
              </a:rPr>
              <a:t>if (</a:t>
            </a:r>
            <a:r>
              <a:rPr lang="en-US" altLang="zh-CN" sz="2200" dirty="0" err="1">
                <a:solidFill>
                  <a:prstClr val="white"/>
                </a:solidFill>
              </a:rPr>
              <a:t>firsttime</a:t>
            </a:r>
            <a:r>
              <a:rPr lang="en-US" altLang="zh-CN" sz="2200" dirty="0">
                <a:solidFill>
                  <a:prstClr val="white"/>
                </a:solidFill>
              </a:rPr>
              <a:t>) { </a:t>
            </a:r>
          </a:p>
          <a:p>
            <a:pPr lvl="3"/>
            <a:r>
              <a:rPr lang="en-US" altLang="zh-CN" sz="2200" dirty="0" err="1">
                <a:solidFill>
                  <a:prstClr val="white"/>
                </a:solidFill>
              </a:rPr>
              <a:t>firsttime</a:t>
            </a:r>
            <a:r>
              <a:rPr lang="en-US" altLang="zh-CN" sz="2200" dirty="0">
                <a:solidFill>
                  <a:prstClr val="white"/>
                </a:solidFill>
              </a:rPr>
              <a:t> = 0; </a:t>
            </a:r>
          </a:p>
          <a:p>
            <a:pPr lvl="3"/>
            <a:r>
              <a:rPr lang="en-US" altLang="zh-CN" sz="2200" dirty="0">
                <a:solidFill>
                  <a:prstClr val="white"/>
                </a:solidFill>
              </a:rPr>
              <a:t>if (!tv) </a:t>
            </a:r>
            <a:r>
              <a:rPr lang="en-US" altLang="zh-CN" sz="2200" dirty="0" err="1">
                <a:solidFill>
                  <a:prstClr val="white"/>
                </a:solidFill>
              </a:rPr>
              <a:t>warp_clock</a:t>
            </a:r>
            <a:r>
              <a:rPr lang="en-US" altLang="zh-CN" sz="2200" dirty="0">
                <a:solidFill>
                  <a:prstClr val="white"/>
                </a:solidFill>
              </a:rPr>
              <a:t>(); </a:t>
            </a:r>
          </a:p>
          <a:p>
            <a:pPr lvl="2"/>
            <a:r>
              <a:rPr lang="en-US" altLang="zh-CN" sz="2200" dirty="0">
                <a:solidFill>
                  <a:prstClr val="white"/>
                </a:solidFill>
              </a:rPr>
              <a:t>} </a:t>
            </a:r>
          </a:p>
          <a:p>
            <a:pPr lvl="1"/>
            <a:r>
              <a:rPr lang="en-US" altLang="zh-CN" sz="2200" dirty="0">
                <a:solidFill>
                  <a:prstClr val="white"/>
                </a:solidFill>
              </a:rPr>
              <a:t>} </a:t>
            </a:r>
          </a:p>
          <a:p>
            <a:pPr lvl="1"/>
            <a:r>
              <a:rPr lang="en-US" altLang="zh-CN" sz="2200" dirty="0">
                <a:solidFill>
                  <a:prstClr val="white"/>
                </a:solidFill>
              </a:rPr>
              <a:t>if (tv) </a:t>
            </a:r>
            <a:r>
              <a:rPr lang="en-US" altLang="zh-CN" sz="2200" dirty="0" err="1">
                <a:solidFill>
                  <a:prstClr val="white"/>
                </a:solidFill>
              </a:rPr>
              <a:t>do_settimeofday</a:t>
            </a:r>
            <a:r>
              <a:rPr lang="en-US" altLang="zh-CN" sz="2200" dirty="0">
                <a:solidFill>
                  <a:prstClr val="white"/>
                </a:solidFill>
              </a:rPr>
              <a:t>(tv); </a:t>
            </a:r>
          </a:p>
          <a:p>
            <a:pPr lvl="1"/>
            <a:r>
              <a:rPr lang="en-US" altLang="zh-CN" sz="2200" dirty="0">
                <a:solidFill>
                  <a:prstClr val="white"/>
                </a:solidFill>
              </a:rPr>
              <a:t>return 0; </a:t>
            </a:r>
          </a:p>
          <a:p>
            <a:pPr lvl="0"/>
            <a:r>
              <a:rPr lang="en-US" altLang="zh-CN" sz="2200" dirty="0">
                <a:solidFill>
                  <a:prstClr val="white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32816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C65FD6-F183-40C7-9718-D2FE91AC4442}"/>
              </a:ext>
            </a:extLst>
          </p:cNvPr>
          <p:cNvSpPr txBox="1"/>
          <p:nvPr/>
        </p:nvSpPr>
        <p:spPr>
          <a:xfrm>
            <a:off x="513348" y="1593745"/>
            <a:ext cx="548647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200" dirty="0">
                <a:solidFill>
                  <a:prstClr val="white"/>
                </a:solidFill>
              </a:rPr>
              <a:t>inline static void </a:t>
            </a:r>
            <a:r>
              <a:rPr lang="en-US" altLang="zh-CN" sz="2200" dirty="0" err="1">
                <a:solidFill>
                  <a:prstClr val="white"/>
                </a:solidFill>
              </a:rPr>
              <a:t>warp_clock</a:t>
            </a:r>
            <a:r>
              <a:rPr lang="en-US" altLang="zh-CN" sz="2200" dirty="0">
                <a:solidFill>
                  <a:prstClr val="white"/>
                </a:solidFill>
              </a:rPr>
              <a:t>(void) </a:t>
            </a:r>
          </a:p>
          <a:p>
            <a:pPr lvl="0"/>
            <a:r>
              <a:rPr lang="en-US" altLang="zh-CN" sz="2200" dirty="0">
                <a:solidFill>
                  <a:prstClr val="white"/>
                </a:solidFill>
              </a:rPr>
              <a:t>{ </a:t>
            </a:r>
          </a:p>
          <a:p>
            <a:pPr lvl="1"/>
            <a:r>
              <a:rPr lang="en-US" altLang="zh-CN" sz="2200" dirty="0" err="1">
                <a:solidFill>
                  <a:prstClr val="white"/>
                </a:solidFill>
              </a:rPr>
              <a:t>write_lock_irq</a:t>
            </a:r>
            <a:r>
              <a:rPr lang="en-US" altLang="zh-CN" sz="2200" dirty="0">
                <a:solidFill>
                  <a:prstClr val="white"/>
                </a:solidFill>
              </a:rPr>
              <a:t>(&amp;</a:t>
            </a:r>
            <a:r>
              <a:rPr lang="en-US" altLang="zh-CN" sz="2200" dirty="0" err="1">
                <a:solidFill>
                  <a:prstClr val="white"/>
                </a:solidFill>
              </a:rPr>
              <a:t>xtime_lock</a:t>
            </a:r>
            <a:r>
              <a:rPr lang="en-US" altLang="zh-CN" sz="2200" dirty="0">
                <a:solidFill>
                  <a:prstClr val="white"/>
                </a:solidFill>
              </a:rPr>
              <a:t>); </a:t>
            </a:r>
          </a:p>
          <a:p>
            <a:pPr lvl="1"/>
            <a:r>
              <a:rPr lang="en-US" altLang="zh-CN" sz="2200" dirty="0" err="1">
                <a:solidFill>
                  <a:prstClr val="white"/>
                </a:solidFill>
              </a:rPr>
              <a:t>xtime.tv_sec</a:t>
            </a:r>
            <a:r>
              <a:rPr lang="en-US" altLang="zh-CN" sz="2200" dirty="0">
                <a:solidFill>
                  <a:prstClr val="white"/>
                </a:solidFill>
              </a:rPr>
              <a:t> += 	</a:t>
            </a:r>
            <a:r>
              <a:rPr lang="en-US" altLang="zh-CN" sz="2200" dirty="0" err="1">
                <a:solidFill>
                  <a:prstClr val="white"/>
                </a:solidFill>
              </a:rPr>
              <a:t>sys_tz.tz_minuteswest</a:t>
            </a:r>
            <a:r>
              <a:rPr lang="en-US" altLang="zh-CN" sz="2200" dirty="0">
                <a:solidFill>
                  <a:prstClr val="white"/>
                </a:solidFill>
              </a:rPr>
              <a:t> * 60; </a:t>
            </a:r>
          </a:p>
          <a:p>
            <a:pPr lvl="1"/>
            <a:r>
              <a:rPr lang="en-US" altLang="zh-CN" sz="2200" dirty="0" err="1">
                <a:solidFill>
                  <a:prstClr val="white"/>
                </a:solidFill>
              </a:rPr>
              <a:t>write_unlock_irq</a:t>
            </a:r>
            <a:r>
              <a:rPr lang="en-US" altLang="zh-CN" sz="2200" dirty="0">
                <a:solidFill>
                  <a:prstClr val="white"/>
                </a:solidFill>
              </a:rPr>
              <a:t>(&amp;</a:t>
            </a:r>
            <a:r>
              <a:rPr lang="en-US" altLang="zh-CN" sz="2200" dirty="0" err="1">
                <a:solidFill>
                  <a:prstClr val="white"/>
                </a:solidFill>
              </a:rPr>
              <a:t>xtime_lock</a:t>
            </a:r>
            <a:r>
              <a:rPr lang="en-US" altLang="zh-CN" sz="2200" dirty="0">
                <a:solidFill>
                  <a:prstClr val="white"/>
                </a:solidFill>
              </a:rPr>
              <a:t>); </a:t>
            </a:r>
          </a:p>
          <a:p>
            <a:pPr lvl="0"/>
            <a:r>
              <a:rPr lang="en-US" altLang="zh-CN" sz="2200" dirty="0">
                <a:solidFill>
                  <a:prstClr val="white"/>
                </a:solidFill>
              </a:rPr>
              <a:t>} </a:t>
            </a:r>
          </a:p>
          <a:p>
            <a:pPr lvl="0">
              <a:defRPr/>
            </a:pPr>
            <a:r>
              <a:rPr lang="en-US" altLang="zh-CN" sz="2200" dirty="0">
                <a:solidFill>
                  <a:prstClr val="white"/>
                </a:solidFill>
              </a:rPr>
              <a:t>void </a:t>
            </a:r>
            <a:r>
              <a:rPr lang="en-US" altLang="zh-CN" sz="2200" dirty="0" err="1">
                <a:solidFill>
                  <a:prstClr val="white"/>
                </a:solidFill>
              </a:rPr>
              <a:t>do_settimeofday</a:t>
            </a:r>
            <a:r>
              <a:rPr lang="en-US" altLang="zh-CN" sz="2200" dirty="0">
                <a:solidFill>
                  <a:prstClr val="white"/>
                </a:solidFill>
              </a:rPr>
              <a:t>(struct </a:t>
            </a:r>
            <a:r>
              <a:rPr lang="en-US" altLang="zh-CN" sz="2200" dirty="0" err="1">
                <a:solidFill>
                  <a:prstClr val="white"/>
                </a:solidFill>
              </a:rPr>
              <a:t>timeval</a:t>
            </a:r>
            <a:r>
              <a:rPr lang="en-US" altLang="zh-CN" sz="2200" dirty="0">
                <a:solidFill>
                  <a:prstClr val="white"/>
                </a:solidFill>
              </a:rPr>
              <a:t> *tv) </a:t>
            </a:r>
          </a:p>
          <a:p>
            <a:pPr lvl="0">
              <a:defRPr/>
            </a:pPr>
            <a:r>
              <a:rPr lang="en-US" altLang="zh-CN" sz="2200" dirty="0">
                <a:solidFill>
                  <a:prstClr val="white"/>
                </a:solidFill>
              </a:rPr>
              <a:t>{ </a:t>
            </a:r>
          </a:p>
          <a:p>
            <a:pPr lvl="1">
              <a:defRPr/>
            </a:pPr>
            <a:r>
              <a:rPr lang="en-US" altLang="zh-CN" sz="2200" dirty="0" err="1">
                <a:solidFill>
                  <a:prstClr val="white"/>
                </a:solidFill>
              </a:rPr>
              <a:t>write_lock_irq</a:t>
            </a:r>
            <a:r>
              <a:rPr lang="en-US" altLang="zh-CN" sz="2200" dirty="0">
                <a:solidFill>
                  <a:prstClr val="white"/>
                </a:solidFill>
              </a:rPr>
              <a:t>(&amp;</a:t>
            </a:r>
            <a:r>
              <a:rPr lang="en-US" altLang="zh-CN" sz="2200" dirty="0" err="1">
                <a:solidFill>
                  <a:prstClr val="white"/>
                </a:solidFill>
              </a:rPr>
              <a:t>xtime_lock</a:t>
            </a:r>
            <a:r>
              <a:rPr lang="en-US" altLang="zh-CN" sz="2200" dirty="0">
                <a:solidFill>
                  <a:prstClr val="white"/>
                </a:solidFill>
              </a:rPr>
              <a:t>); </a:t>
            </a:r>
          </a:p>
          <a:p>
            <a:pPr lvl="1">
              <a:defRPr/>
            </a:pPr>
            <a:r>
              <a:rPr lang="en-US" altLang="zh-CN" sz="2200" dirty="0">
                <a:solidFill>
                  <a:prstClr val="white"/>
                </a:solidFill>
              </a:rPr>
              <a:t>tv-&gt;</a:t>
            </a:r>
            <a:r>
              <a:rPr lang="en-US" altLang="zh-CN" sz="2200" dirty="0" err="1">
                <a:solidFill>
                  <a:prstClr val="white"/>
                </a:solidFill>
              </a:rPr>
              <a:t>tv_usec</a:t>
            </a:r>
            <a:r>
              <a:rPr lang="en-US" altLang="zh-CN" sz="2200" dirty="0">
                <a:solidFill>
                  <a:prstClr val="white"/>
                </a:solidFill>
              </a:rPr>
              <a:t> -= </a:t>
            </a:r>
            <a:r>
              <a:rPr lang="en-US" altLang="zh-CN" sz="2200" dirty="0" err="1">
                <a:solidFill>
                  <a:prstClr val="white"/>
                </a:solidFill>
              </a:rPr>
              <a:t>do_gettimeoffset</a:t>
            </a:r>
            <a:r>
              <a:rPr lang="en-US" altLang="zh-CN" sz="2200" dirty="0">
                <a:solidFill>
                  <a:prstClr val="white"/>
                </a:solidFill>
              </a:rPr>
              <a:t>(); </a:t>
            </a:r>
          </a:p>
          <a:p>
            <a:pPr lvl="1">
              <a:defRPr/>
            </a:pPr>
            <a:r>
              <a:rPr lang="en-US" altLang="zh-CN" sz="2200" dirty="0">
                <a:solidFill>
                  <a:prstClr val="white"/>
                </a:solidFill>
              </a:rPr>
              <a:t>tv-&gt;</a:t>
            </a:r>
            <a:r>
              <a:rPr lang="en-US" altLang="zh-CN" sz="2200" dirty="0" err="1">
                <a:solidFill>
                  <a:prstClr val="white"/>
                </a:solidFill>
              </a:rPr>
              <a:t>tv_usec</a:t>
            </a:r>
            <a:r>
              <a:rPr lang="en-US" altLang="zh-CN" sz="2200" dirty="0">
                <a:solidFill>
                  <a:prstClr val="white"/>
                </a:solidFill>
              </a:rPr>
              <a:t> -= (jiffies - </a:t>
            </a:r>
            <a:r>
              <a:rPr lang="en-US" altLang="zh-CN" sz="2200" dirty="0" err="1">
                <a:solidFill>
                  <a:prstClr val="white"/>
                </a:solidFill>
              </a:rPr>
              <a:t>wall_jiffies</a:t>
            </a:r>
            <a:r>
              <a:rPr lang="en-US" altLang="zh-CN" sz="2200" dirty="0">
                <a:solidFill>
                  <a:prstClr val="white"/>
                </a:solidFill>
              </a:rPr>
              <a:t>) * 	(1000000 / HZ);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FF6008-A300-45BB-9878-8E0BCF1E0D2B}"/>
              </a:ext>
            </a:extLst>
          </p:cNvPr>
          <p:cNvSpPr txBox="1"/>
          <p:nvPr/>
        </p:nvSpPr>
        <p:spPr>
          <a:xfrm>
            <a:off x="6189116" y="1963077"/>
            <a:ext cx="60028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en-US" altLang="zh-CN" sz="2200" dirty="0">
                <a:solidFill>
                  <a:prstClr val="white"/>
                </a:solidFill>
              </a:rPr>
              <a:t>while (tv-&gt;</a:t>
            </a:r>
            <a:r>
              <a:rPr lang="en-US" altLang="zh-CN" sz="2200" dirty="0" err="1">
                <a:solidFill>
                  <a:prstClr val="white"/>
                </a:solidFill>
              </a:rPr>
              <a:t>tv_usec</a:t>
            </a:r>
            <a:r>
              <a:rPr lang="en-US" altLang="zh-CN" sz="2200" dirty="0">
                <a:solidFill>
                  <a:prstClr val="white"/>
                </a:solidFill>
              </a:rPr>
              <a:t> &lt; 0) { </a:t>
            </a:r>
          </a:p>
          <a:p>
            <a:pPr lvl="2">
              <a:defRPr/>
            </a:pPr>
            <a:r>
              <a:rPr lang="en-US" altLang="zh-CN" sz="2200" dirty="0">
                <a:solidFill>
                  <a:prstClr val="white"/>
                </a:solidFill>
              </a:rPr>
              <a:t>tv-&gt;</a:t>
            </a:r>
            <a:r>
              <a:rPr lang="en-US" altLang="zh-CN" sz="2200" dirty="0" err="1">
                <a:solidFill>
                  <a:prstClr val="white"/>
                </a:solidFill>
              </a:rPr>
              <a:t>tv_usec</a:t>
            </a:r>
            <a:r>
              <a:rPr lang="en-US" altLang="zh-CN" sz="2200" dirty="0">
                <a:solidFill>
                  <a:prstClr val="white"/>
                </a:solidFill>
              </a:rPr>
              <a:t> += 1000000; </a:t>
            </a:r>
          </a:p>
          <a:p>
            <a:pPr lvl="2">
              <a:defRPr/>
            </a:pPr>
            <a:r>
              <a:rPr lang="en-US" altLang="zh-CN" sz="2200" dirty="0">
                <a:solidFill>
                  <a:prstClr val="white"/>
                </a:solidFill>
              </a:rPr>
              <a:t>tv-&gt;</a:t>
            </a:r>
            <a:r>
              <a:rPr lang="en-US" altLang="zh-CN" sz="2200" dirty="0" err="1">
                <a:solidFill>
                  <a:prstClr val="white"/>
                </a:solidFill>
              </a:rPr>
              <a:t>tv_sec</a:t>
            </a:r>
            <a:r>
              <a:rPr lang="en-US" altLang="zh-CN" sz="2200" dirty="0">
                <a:solidFill>
                  <a:prstClr val="white"/>
                </a:solidFill>
              </a:rPr>
              <a:t>--; </a:t>
            </a:r>
          </a:p>
          <a:p>
            <a:pPr lvl="1">
              <a:defRPr/>
            </a:pPr>
            <a:r>
              <a:rPr lang="en-US" altLang="zh-CN" sz="2200" dirty="0">
                <a:solidFill>
                  <a:prstClr val="white"/>
                </a:solidFill>
              </a:rPr>
              <a:t>}</a:t>
            </a:r>
          </a:p>
          <a:p>
            <a:pPr lvl="1">
              <a:defRPr/>
            </a:pPr>
            <a:endParaRPr lang="en-US" altLang="zh-CN" sz="2200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altLang="zh-CN" sz="2200" dirty="0" err="1">
                <a:solidFill>
                  <a:prstClr val="white"/>
                </a:solidFill>
              </a:rPr>
              <a:t>xtime</a:t>
            </a:r>
            <a:r>
              <a:rPr lang="en-US" altLang="zh-CN" sz="2200" dirty="0">
                <a:solidFill>
                  <a:prstClr val="white"/>
                </a:solidFill>
              </a:rPr>
              <a:t> = *tv; </a:t>
            </a:r>
          </a:p>
          <a:p>
            <a:pPr lvl="1">
              <a:defRPr/>
            </a:pPr>
            <a:r>
              <a:rPr lang="en-US" altLang="zh-CN" sz="2200" dirty="0" err="1">
                <a:solidFill>
                  <a:prstClr val="white"/>
                </a:solidFill>
              </a:rPr>
              <a:t>time_adjust</a:t>
            </a:r>
            <a:r>
              <a:rPr lang="en-US" altLang="zh-CN" sz="2200" dirty="0">
                <a:solidFill>
                  <a:prstClr val="white"/>
                </a:solidFill>
              </a:rPr>
              <a:t> = 0; </a:t>
            </a:r>
          </a:p>
          <a:p>
            <a:pPr lvl="1">
              <a:defRPr/>
            </a:pPr>
            <a:r>
              <a:rPr lang="en-US" altLang="zh-CN" sz="2200" dirty="0" err="1">
                <a:solidFill>
                  <a:prstClr val="white"/>
                </a:solidFill>
              </a:rPr>
              <a:t>time_status</a:t>
            </a:r>
            <a:r>
              <a:rPr lang="en-US" altLang="zh-CN" sz="2200" dirty="0">
                <a:solidFill>
                  <a:prstClr val="white"/>
                </a:solidFill>
              </a:rPr>
              <a:t> |= STA_UNSYNC; </a:t>
            </a:r>
          </a:p>
          <a:p>
            <a:pPr lvl="1">
              <a:defRPr/>
            </a:pPr>
            <a:r>
              <a:rPr lang="en-US" altLang="zh-CN" sz="2200" dirty="0" err="1">
                <a:solidFill>
                  <a:prstClr val="white"/>
                </a:solidFill>
              </a:rPr>
              <a:t>time_maxerror</a:t>
            </a:r>
            <a:r>
              <a:rPr lang="en-US" altLang="zh-CN" sz="2200" dirty="0">
                <a:solidFill>
                  <a:prstClr val="white"/>
                </a:solidFill>
              </a:rPr>
              <a:t> = NTP_PHASE_LIMIT; </a:t>
            </a:r>
          </a:p>
          <a:p>
            <a:pPr lvl="1">
              <a:defRPr/>
            </a:pPr>
            <a:r>
              <a:rPr lang="en-US" altLang="zh-CN" sz="2200" dirty="0" err="1">
                <a:solidFill>
                  <a:prstClr val="white"/>
                </a:solidFill>
              </a:rPr>
              <a:t>time_esterror</a:t>
            </a:r>
            <a:r>
              <a:rPr lang="en-US" altLang="zh-CN" sz="2200" dirty="0">
                <a:solidFill>
                  <a:prstClr val="white"/>
                </a:solidFill>
              </a:rPr>
              <a:t> = NTP_PHASE_LIMIT; </a:t>
            </a:r>
          </a:p>
          <a:p>
            <a:pPr lvl="1">
              <a:defRPr/>
            </a:pPr>
            <a:r>
              <a:rPr lang="en-US" altLang="zh-CN" sz="2200" dirty="0" err="1">
                <a:solidFill>
                  <a:prstClr val="white"/>
                </a:solidFill>
              </a:rPr>
              <a:t>write_unlock_irq</a:t>
            </a:r>
            <a:r>
              <a:rPr lang="en-US" altLang="zh-CN" sz="2200" dirty="0">
                <a:solidFill>
                  <a:prstClr val="white"/>
                </a:solidFill>
              </a:rPr>
              <a:t>(&amp;</a:t>
            </a:r>
            <a:r>
              <a:rPr lang="en-US" altLang="zh-CN" sz="2200" dirty="0" err="1">
                <a:solidFill>
                  <a:prstClr val="white"/>
                </a:solidFill>
              </a:rPr>
              <a:t>xtime_lock</a:t>
            </a:r>
            <a:r>
              <a:rPr lang="en-US" altLang="zh-CN" sz="2200" dirty="0">
                <a:solidFill>
                  <a:prstClr val="white"/>
                </a:solidFill>
              </a:rPr>
              <a:t>); </a:t>
            </a:r>
          </a:p>
          <a:p>
            <a:pPr>
              <a:defRPr/>
            </a:pPr>
            <a:r>
              <a:rPr lang="en-US" altLang="zh-CN" sz="2200" dirty="0">
                <a:solidFill>
                  <a:prstClr val="white"/>
                </a:solidFill>
              </a:rPr>
              <a:t>} 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D27B7-13B2-4CD1-911E-69F88A8E4F7A}"/>
              </a:ext>
            </a:extLst>
          </p:cNvPr>
          <p:cNvSpPr txBox="1"/>
          <p:nvPr/>
        </p:nvSpPr>
        <p:spPr>
          <a:xfrm>
            <a:off x="3561348" y="743323"/>
            <a:ext cx="4339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settimeofday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45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F0139-673F-4014-B6BF-6BB9425CFD3C}"/>
              </a:ext>
            </a:extLst>
          </p:cNvPr>
          <p:cNvSpPr txBox="1"/>
          <p:nvPr/>
        </p:nvSpPr>
        <p:spPr>
          <a:xfrm>
            <a:off x="2317059" y="712501"/>
            <a:ext cx="7737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Five system calls about time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39345A-5ACF-4011-AA73-95E092327B94}"/>
              </a:ext>
            </a:extLst>
          </p:cNvPr>
          <p:cNvSpPr txBox="1"/>
          <p:nvPr/>
        </p:nvSpPr>
        <p:spPr>
          <a:xfrm>
            <a:off x="1659513" y="2146109"/>
            <a:ext cx="4335695" cy="32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5000"/>
              </a:lnSpc>
              <a:buFont typeface="Wingdings" panose="05000000000000000000" pitchFamily="2" charset="2"/>
              <a:buChar char="Ø"/>
            </a:pPr>
            <a:r>
              <a:rPr lang="en-US" altLang="zh-CN" sz="3400" dirty="0">
                <a:solidFill>
                  <a:schemeClr val="bg1"/>
                </a:solidFill>
              </a:rPr>
              <a:t>time</a:t>
            </a:r>
          </a:p>
          <a:p>
            <a:pPr marL="457200" indent="-457200">
              <a:lnSpc>
                <a:spcPts val="5000"/>
              </a:lnSpc>
              <a:buFont typeface="Wingdings" panose="05000000000000000000" pitchFamily="2" charset="2"/>
              <a:buChar char="Ø"/>
            </a:pPr>
            <a:r>
              <a:rPr lang="en-US" altLang="zh-CN" sz="3400" dirty="0" err="1">
                <a:solidFill>
                  <a:schemeClr val="bg1"/>
                </a:solidFill>
              </a:rPr>
              <a:t>stime</a:t>
            </a:r>
            <a:endParaRPr lang="en-US" altLang="zh-CN" sz="3400" dirty="0">
              <a:solidFill>
                <a:schemeClr val="bg1"/>
              </a:solidFill>
            </a:endParaRPr>
          </a:p>
          <a:p>
            <a:pPr marL="457200" indent="-457200">
              <a:lnSpc>
                <a:spcPts val="5000"/>
              </a:lnSpc>
              <a:buFont typeface="Wingdings" panose="05000000000000000000" pitchFamily="2" charset="2"/>
              <a:buChar char="Ø"/>
            </a:pPr>
            <a:r>
              <a:rPr lang="en-US" altLang="zh-CN" sz="3400" dirty="0" err="1">
                <a:solidFill>
                  <a:schemeClr val="bg1"/>
                </a:solidFill>
              </a:rPr>
              <a:t>gettimeofday</a:t>
            </a:r>
            <a:endParaRPr lang="en-US" altLang="zh-CN" sz="3400" dirty="0">
              <a:solidFill>
                <a:schemeClr val="bg1"/>
              </a:solidFill>
            </a:endParaRPr>
          </a:p>
          <a:p>
            <a:pPr marL="457200" indent="-457200">
              <a:lnSpc>
                <a:spcPts val="5000"/>
              </a:lnSpc>
              <a:buFont typeface="Wingdings" panose="05000000000000000000" pitchFamily="2" charset="2"/>
              <a:buChar char="Ø"/>
            </a:pPr>
            <a:r>
              <a:rPr lang="en-US" altLang="zh-CN" sz="3400" dirty="0" err="1">
                <a:solidFill>
                  <a:schemeClr val="bg1"/>
                </a:solidFill>
              </a:rPr>
              <a:t>settimeofday</a:t>
            </a:r>
            <a:endParaRPr lang="en-US" altLang="zh-CN" sz="3400" dirty="0">
              <a:solidFill>
                <a:schemeClr val="bg1"/>
              </a:solidFill>
            </a:endParaRPr>
          </a:p>
          <a:p>
            <a:pPr marL="457200" indent="-457200">
              <a:lnSpc>
                <a:spcPts val="5000"/>
              </a:lnSpc>
              <a:buFont typeface="Wingdings" panose="05000000000000000000" pitchFamily="2" charset="2"/>
              <a:buChar char="Ø"/>
            </a:pPr>
            <a:r>
              <a:rPr lang="en-US" altLang="zh-CN" sz="3400" dirty="0">
                <a:solidFill>
                  <a:schemeClr val="bg1"/>
                </a:solidFill>
              </a:rPr>
              <a:t>*</a:t>
            </a:r>
            <a:r>
              <a:rPr lang="en-US" altLang="zh-CN" sz="3400" dirty="0" err="1">
                <a:solidFill>
                  <a:schemeClr val="bg1"/>
                </a:solidFill>
              </a:rPr>
              <a:t>adjtimex</a:t>
            </a:r>
            <a:endParaRPr lang="en-US" altLang="zh-CN" sz="34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565A45-8032-46A2-9519-BDD21FB5B4C3}"/>
              </a:ext>
            </a:extLst>
          </p:cNvPr>
          <p:cNvSpPr txBox="1"/>
          <p:nvPr/>
        </p:nvSpPr>
        <p:spPr>
          <a:xfrm>
            <a:off x="7796464" y="5868500"/>
            <a:ext cx="41444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</a:rPr>
              <a:t>According to Linux 2.4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04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F0139-673F-4014-B6BF-6BB9425CFD3C}"/>
              </a:ext>
            </a:extLst>
          </p:cNvPr>
          <p:cNvSpPr txBox="1"/>
          <p:nvPr/>
        </p:nvSpPr>
        <p:spPr>
          <a:xfrm>
            <a:off x="3561348" y="743323"/>
            <a:ext cx="4339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settimeofday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()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E04A1A-2E55-4ED6-B2ED-36C35AC7EA8B}"/>
              </a:ext>
            </a:extLst>
          </p:cNvPr>
          <p:cNvSpPr txBox="1"/>
          <p:nvPr/>
        </p:nvSpPr>
        <p:spPr>
          <a:xfrm>
            <a:off x="1290832" y="1817486"/>
            <a:ext cx="916220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3000" dirty="0" err="1">
                <a:solidFill>
                  <a:prstClr val="white"/>
                </a:solidFill>
              </a:rPr>
              <a:t>warp_clock</a:t>
            </a:r>
            <a:r>
              <a:rPr lang="en-US" altLang="zh-CN" sz="3000" dirty="0">
                <a:solidFill>
                  <a:prstClr val="white"/>
                </a:solidFill>
              </a:rPr>
              <a:t>()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CN" sz="2600" dirty="0">
                <a:solidFill>
                  <a:prstClr val="white"/>
                </a:solidFill>
              </a:rPr>
              <a:t>check whether it is the first time to set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CN" sz="2600" dirty="0">
                <a:solidFill>
                  <a:prstClr val="white"/>
                </a:solidFill>
              </a:rPr>
              <a:t>adjust </a:t>
            </a:r>
            <a:r>
              <a:rPr lang="en-US" altLang="zh-CN" sz="2600" dirty="0" err="1">
                <a:solidFill>
                  <a:prstClr val="white"/>
                </a:solidFill>
              </a:rPr>
              <a:t>xtime</a:t>
            </a:r>
            <a:r>
              <a:rPr lang="en-US" altLang="zh-CN" sz="2600" dirty="0">
                <a:solidFill>
                  <a:prstClr val="white"/>
                </a:solidFill>
              </a:rPr>
              <a:t> according to time zone</a:t>
            </a:r>
          </a:p>
          <a:p>
            <a:pPr lvl="1">
              <a:defRPr/>
            </a:pPr>
            <a:endParaRPr lang="en-US" altLang="zh-CN" sz="2600" dirty="0">
              <a:solidFill>
                <a:prstClr val="white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3000" dirty="0">
                <a:solidFill>
                  <a:prstClr val="white"/>
                </a:solidFill>
              </a:rPr>
              <a:t>tv-&gt;</a:t>
            </a:r>
            <a:r>
              <a:rPr lang="en-US" altLang="zh-CN" sz="3000" dirty="0" err="1">
                <a:solidFill>
                  <a:prstClr val="white"/>
                </a:solidFill>
              </a:rPr>
              <a:t>tv_usec</a:t>
            </a:r>
            <a:r>
              <a:rPr lang="zh-CN" altLang="en-US" sz="3000" dirty="0">
                <a:solidFill>
                  <a:prstClr val="white"/>
                </a:solidFill>
              </a:rPr>
              <a:t>－＝（</a:t>
            </a:r>
            <a:r>
              <a:rPr lang="en-US" altLang="zh-CN" sz="3000" dirty="0" err="1">
                <a:solidFill>
                  <a:prstClr val="white"/>
                </a:solidFill>
              </a:rPr>
              <a:t>lost_usec</a:t>
            </a:r>
            <a:r>
              <a:rPr lang="zh-CN" altLang="en-US" sz="3000" dirty="0">
                <a:solidFill>
                  <a:prstClr val="white"/>
                </a:solidFill>
              </a:rPr>
              <a:t>＋</a:t>
            </a:r>
            <a:r>
              <a:rPr lang="en-US" altLang="zh-CN" sz="3000" dirty="0" err="1">
                <a:solidFill>
                  <a:prstClr val="white"/>
                </a:solidFill>
              </a:rPr>
              <a:t>offset_usec</a:t>
            </a:r>
            <a:r>
              <a:rPr lang="en-US" altLang="zh-CN" sz="3000" dirty="0">
                <a:solidFill>
                  <a:prstClr val="white"/>
                </a:solidFill>
              </a:rPr>
              <a:t>)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CN" sz="2600" dirty="0">
                <a:solidFill>
                  <a:prstClr val="white"/>
                </a:solidFill>
              </a:rPr>
              <a:t>Similar to </a:t>
            </a:r>
            <a:r>
              <a:rPr lang="en-US" altLang="zh-CN" sz="2600" dirty="0" err="1">
                <a:solidFill>
                  <a:prstClr val="white"/>
                </a:solidFill>
              </a:rPr>
              <a:t>gettimeofday</a:t>
            </a:r>
            <a:r>
              <a:rPr lang="en-US" altLang="zh-CN" sz="2600" dirty="0">
                <a:solidFill>
                  <a:prstClr val="white"/>
                </a:solidFill>
              </a:rPr>
              <a:t>()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endParaRPr lang="en-US" altLang="zh-CN" sz="2600" dirty="0">
              <a:solidFill>
                <a:prstClr val="white"/>
              </a:solidFill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sz="30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Reset other time parameters</a:t>
            </a: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18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F0139-673F-4014-B6BF-6BB9425CFD3C}"/>
              </a:ext>
            </a:extLst>
          </p:cNvPr>
          <p:cNvSpPr txBox="1"/>
          <p:nvPr/>
        </p:nvSpPr>
        <p:spPr>
          <a:xfrm>
            <a:off x="4454083" y="743323"/>
            <a:ext cx="3244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400" b="1" dirty="0" err="1">
                <a:solidFill>
                  <a:prstClr val="white"/>
                </a:solidFill>
              </a:rPr>
              <a:t>clocksource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CCD633-4965-4190-B91B-1EBEFBD30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501" y="1798697"/>
            <a:ext cx="4261030" cy="46123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610F67-765E-42E0-A4DA-3C2EA3FC6A3F}"/>
              </a:ext>
            </a:extLst>
          </p:cNvPr>
          <p:cNvSpPr txBox="1"/>
          <p:nvPr/>
        </p:nvSpPr>
        <p:spPr>
          <a:xfrm>
            <a:off x="942711" y="2212059"/>
            <a:ext cx="60642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3000" dirty="0">
                <a:solidFill>
                  <a:prstClr val="white"/>
                </a:solidFill>
              </a:rPr>
              <a:t>Define the “clock device”</a:t>
            </a:r>
            <a:endParaRPr lang="en-US" altLang="zh-CN" sz="3000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600" dirty="0">
                <a:solidFill>
                  <a:schemeClr val="bg1"/>
                </a:solidFill>
              </a:rPr>
              <a:t>timing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600" dirty="0">
                <a:solidFill>
                  <a:schemeClr val="bg1"/>
                </a:solidFill>
              </a:rPr>
              <a:t>count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600" dirty="0">
                <a:solidFill>
                  <a:schemeClr val="bg1"/>
                </a:solidFill>
              </a:rPr>
              <a:t>Interrupt</a:t>
            </a:r>
          </a:p>
          <a:p>
            <a:pPr lvl="1"/>
            <a:endParaRPr lang="en-US" altLang="zh-CN" sz="3000" dirty="0">
              <a:solidFill>
                <a:schemeClr val="bg1"/>
              </a:solidFill>
            </a:endParaRPr>
          </a:p>
          <a:p>
            <a:r>
              <a:rPr lang="en-US" altLang="zh-CN" sz="3000" dirty="0">
                <a:solidFill>
                  <a:prstClr val="white"/>
                </a:solidFill>
              </a:rPr>
              <a:t>Be</a:t>
            </a:r>
            <a:r>
              <a:rPr lang="en-US" altLang="zh-CN" sz="3000" dirty="0">
                <a:solidFill>
                  <a:schemeClr val="bg1"/>
                </a:solidFill>
              </a:rPr>
              <a:t>tter </a:t>
            </a:r>
            <a:r>
              <a:rPr lang="en-US" altLang="zh-CN" sz="3000" dirty="0" err="1">
                <a:solidFill>
                  <a:schemeClr val="bg1"/>
                </a:solidFill>
              </a:rPr>
              <a:t>clocksource</a:t>
            </a:r>
            <a:r>
              <a:rPr lang="en-US" altLang="zh-CN" sz="3000" dirty="0">
                <a:solidFill>
                  <a:schemeClr val="bg1"/>
                </a:solidFill>
              </a:rPr>
              <a:t> has bigger rating</a:t>
            </a:r>
          </a:p>
          <a:p>
            <a:endParaRPr lang="en-US" altLang="zh-C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1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F0139-673F-4014-B6BF-6BB9425CFD3C}"/>
              </a:ext>
            </a:extLst>
          </p:cNvPr>
          <p:cNvSpPr txBox="1"/>
          <p:nvPr/>
        </p:nvSpPr>
        <p:spPr>
          <a:xfrm>
            <a:off x="2579572" y="743323"/>
            <a:ext cx="6304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Time-related hardware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49B648-7312-496B-A31D-4D378ED4EC2B}"/>
              </a:ext>
            </a:extLst>
          </p:cNvPr>
          <p:cNvSpPr txBox="1"/>
          <p:nvPr/>
        </p:nvSpPr>
        <p:spPr>
          <a:xfrm>
            <a:off x="1423974" y="2240935"/>
            <a:ext cx="7200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3000" b="1" dirty="0">
                <a:solidFill>
                  <a:schemeClr val="bg1"/>
                </a:solidFill>
              </a:rPr>
              <a:t>RTC: Real Time Clock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zh-CN" sz="30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3000" b="1" dirty="0">
                <a:solidFill>
                  <a:schemeClr val="bg1"/>
                </a:solidFill>
              </a:rPr>
              <a:t>PIT: Programmable Interval Timer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zh-CN" sz="30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3000" dirty="0">
                <a:solidFill>
                  <a:schemeClr val="bg1"/>
                </a:solidFill>
              </a:rPr>
              <a:t>TSC:</a:t>
            </a:r>
            <a:r>
              <a:rPr lang="zh-CN" altLang="en-US" sz="3000" dirty="0">
                <a:solidFill>
                  <a:schemeClr val="bg1"/>
                </a:solidFill>
              </a:rPr>
              <a:t> </a:t>
            </a:r>
            <a:r>
              <a:rPr lang="en-US" altLang="zh-CN" sz="3000" dirty="0">
                <a:solidFill>
                  <a:schemeClr val="bg1"/>
                </a:solidFill>
              </a:rPr>
              <a:t>Time Stamp Counter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zh-C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1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F0139-673F-4014-B6BF-6BB9425CFD3C}"/>
              </a:ext>
            </a:extLst>
          </p:cNvPr>
          <p:cNvSpPr txBox="1"/>
          <p:nvPr/>
        </p:nvSpPr>
        <p:spPr>
          <a:xfrm>
            <a:off x="5370902" y="743323"/>
            <a:ext cx="1395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Tick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610F67-765E-42E0-A4DA-3C2EA3FC6A3F}"/>
              </a:ext>
            </a:extLst>
          </p:cNvPr>
          <p:cNvSpPr txBox="1"/>
          <p:nvPr/>
        </p:nvSpPr>
        <p:spPr>
          <a:xfrm>
            <a:off x="1549129" y="1512764"/>
            <a:ext cx="931779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Clock Tick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As soon as PIT is decreased to 0, it will cause a timer interruption, which is also called a tick.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HZ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the frequency of ticks in one second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usually =100 in x86 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tick size: 1s / HZ (10ms in x86)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LATCH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the number of clock cycles during two ticks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the initial value of PIT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23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F0139-673F-4014-B6BF-6BB9425CFD3C}"/>
              </a:ext>
            </a:extLst>
          </p:cNvPr>
          <p:cNvSpPr txBox="1"/>
          <p:nvPr/>
        </p:nvSpPr>
        <p:spPr>
          <a:xfrm>
            <a:off x="4119616" y="743323"/>
            <a:ext cx="3676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Interruption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610F67-765E-42E0-A4DA-3C2EA3FC6A3F}"/>
              </a:ext>
            </a:extLst>
          </p:cNvPr>
          <p:cNvSpPr txBox="1"/>
          <p:nvPr/>
        </p:nvSpPr>
        <p:spPr>
          <a:xfrm>
            <a:off x="1164118" y="1867360"/>
            <a:ext cx="1009635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3000" dirty="0">
                <a:solidFill>
                  <a:prstClr val="white"/>
                </a:solidFill>
              </a:rPr>
              <a:t>Very important</a:t>
            </a:r>
          </a:p>
          <a:p>
            <a:pPr lvl="0">
              <a:defRPr/>
            </a:pPr>
            <a:endParaRPr lang="en-US" altLang="zh-CN" sz="3000" dirty="0">
              <a:solidFill>
                <a:prstClr val="white"/>
              </a:solidFill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3000" dirty="0">
                <a:solidFill>
                  <a:prstClr val="white"/>
                </a:solidFill>
              </a:rPr>
              <a:t>Process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CN" sz="2600" dirty="0">
                <a:solidFill>
                  <a:prstClr val="white"/>
                </a:solidFill>
              </a:rPr>
              <a:t>Maintain the system time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CN" sz="2600" dirty="0">
                <a:solidFill>
                  <a:prstClr val="white"/>
                </a:solidFill>
              </a:rPr>
              <a:t>Count the usage of CPU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CN" sz="2600" dirty="0">
                <a:solidFill>
                  <a:prstClr val="white"/>
                </a:solidFill>
              </a:rPr>
              <a:t>Handle system calls about time from user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CN" sz="2600" dirty="0">
                <a:solidFill>
                  <a:prstClr val="white"/>
                </a:solidFill>
              </a:rPr>
              <a:t>Handle with timer </a:t>
            </a:r>
          </a:p>
          <a:p>
            <a:pPr lvl="1">
              <a:defRPr/>
            </a:pPr>
            <a:endParaRPr lang="en-US" altLang="zh-CN" sz="2600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altLang="zh-CN" sz="2600" dirty="0" err="1">
                <a:solidFill>
                  <a:prstClr val="white"/>
                </a:solidFill>
              </a:rPr>
              <a:t>timer_interrupt</a:t>
            </a:r>
            <a:r>
              <a:rPr lang="en-US" altLang="zh-CN" sz="2600" dirty="0">
                <a:solidFill>
                  <a:prstClr val="white"/>
                </a:solidFill>
              </a:rPr>
              <a:t>(): update jiffies </a:t>
            </a:r>
            <a:r>
              <a:rPr lang="en-US" altLang="zh-CN" sz="2600" dirty="0">
                <a:solidFill>
                  <a:prstClr val="white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600" dirty="0">
                <a:solidFill>
                  <a:prstClr val="white"/>
                </a:solidFill>
              </a:rPr>
              <a:t> as soon as possible</a:t>
            </a:r>
          </a:p>
          <a:p>
            <a:pPr lvl="1">
              <a:defRPr/>
            </a:pPr>
            <a:r>
              <a:rPr lang="en-US" altLang="zh-CN" sz="2600" dirty="0">
                <a:solidFill>
                  <a:prstClr val="white"/>
                </a:solidFill>
              </a:rPr>
              <a:t>Bottom half stage: handle with timer and </a:t>
            </a:r>
            <a:r>
              <a:rPr lang="en-US" altLang="zh-CN" sz="2600" dirty="0" err="1">
                <a:solidFill>
                  <a:prstClr val="white"/>
                </a:solidFill>
              </a:rPr>
              <a:t>xtime</a:t>
            </a:r>
            <a:endParaRPr lang="en-US" altLang="zh-CN" sz="2600" dirty="0">
              <a:solidFill>
                <a:prstClr val="white"/>
              </a:solidFill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41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F0139-673F-4014-B6BF-6BB9425CFD3C}"/>
              </a:ext>
            </a:extLst>
          </p:cNvPr>
          <p:cNvSpPr txBox="1"/>
          <p:nvPr/>
        </p:nvSpPr>
        <p:spPr>
          <a:xfrm>
            <a:off x="4813675" y="743323"/>
            <a:ext cx="1641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jiffies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610F67-765E-42E0-A4DA-3C2EA3FC6A3F}"/>
              </a:ext>
            </a:extLst>
          </p:cNvPr>
          <p:cNvSpPr txBox="1"/>
          <p:nvPr/>
        </p:nvSpPr>
        <p:spPr>
          <a:xfrm>
            <a:off x="1164118" y="1867360"/>
            <a:ext cx="100963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unsigned long volatile __</a:t>
            </a:r>
            <a:r>
              <a:rPr kumimoji="0" lang="en-US" altLang="zh-CN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jiffy_data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jiffies;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Store the number of ticks occurred since system start-up.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Volatile: 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no cache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CN" sz="3000" dirty="0">
                <a:solidFill>
                  <a:prstClr val="white"/>
                </a:solidFill>
              </a:rPr>
              <a:t>Jiffies is updated in time, but </a:t>
            </a:r>
            <a:r>
              <a:rPr lang="en-US" altLang="zh-CN" sz="3000" dirty="0" err="1">
                <a:solidFill>
                  <a:prstClr val="white"/>
                </a:solidFill>
                <a:sym typeface="Wingdings" panose="05000000000000000000" pitchFamily="2" charset="2"/>
              </a:rPr>
              <a:t>xtime</a:t>
            </a:r>
            <a:r>
              <a:rPr lang="en-US" altLang="zh-CN" sz="3000" dirty="0">
                <a:solidFill>
                  <a:prstClr val="white"/>
                </a:solidFill>
                <a:sym typeface="Wingdings" panose="05000000000000000000" pitchFamily="2" charset="2"/>
              </a:rPr>
              <a:t> is not.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unsigned long </a:t>
            </a:r>
            <a:r>
              <a:rPr kumimoji="0" lang="en-US" altLang="zh-CN" sz="3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wall_jiffies</a:t>
            </a: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Store the value </a:t>
            </a:r>
            <a:r>
              <a:rPr lang="en-US" altLang="zh-CN" sz="3000" dirty="0">
                <a:solidFill>
                  <a:prstClr val="white"/>
                </a:solidFill>
              </a:rPr>
              <a:t>of jiffies when </a:t>
            </a:r>
            <a:r>
              <a:rPr lang="en-US" altLang="zh-CN" sz="3000" dirty="0" err="1">
                <a:solidFill>
                  <a:prstClr val="white"/>
                </a:solidFill>
              </a:rPr>
              <a:t>xtime</a:t>
            </a:r>
            <a:r>
              <a:rPr lang="en-US" altLang="zh-CN" sz="3000" dirty="0">
                <a:solidFill>
                  <a:prstClr val="white"/>
                </a:solidFill>
              </a:rPr>
              <a:t> is updated.</a:t>
            </a: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65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F0139-673F-4014-B6BF-6BB9425CFD3C}"/>
              </a:ext>
            </a:extLst>
          </p:cNvPr>
          <p:cNvSpPr txBox="1"/>
          <p:nvPr/>
        </p:nvSpPr>
        <p:spPr>
          <a:xfrm>
            <a:off x="4454083" y="743323"/>
            <a:ext cx="3244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Wall Time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C65FD6-F183-40C7-9718-D2FE91AC4442}"/>
              </a:ext>
            </a:extLst>
          </p:cNvPr>
          <p:cNvSpPr txBox="1"/>
          <p:nvPr/>
        </p:nvSpPr>
        <p:spPr>
          <a:xfrm>
            <a:off x="1493179" y="1997122"/>
            <a:ext cx="976729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</a:rPr>
              <a:t>struct </a:t>
            </a:r>
            <a:r>
              <a:rPr lang="en-US" altLang="zh-CN" sz="3000" dirty="0" err="1">
                <a:solidFill>
                  <a:schemeClr val="bg1"/>
                </a:solidFill>
              </a:rPr>
              <a:t>timespec</a:t>
            </a:r>
            <a:r>
              <a:rPr lang="en-US" altLang="zh-CN" sz="3000" dirty="0">
                <a:solidFill>
                  <a:schemeClr val="bg1"/>
                </a:solidFill>
              </a:rPr>
              <a:t> </a:t>
            </a:r>
            <a:r>
              <a:rPr lang="en-US" altLang="zh-CN" sz="3000" dirty="0" err="1">
                <a:solidFill>
                  <a:schemeClr val="bg1"/>
                </a:solidFill>
              </a:rPr>
              <a:t>xtime</a:t>
            </a:r>
            <a:r>
              <a:rPr lang="en-US" altLang="zh-CN" sz="3000" dirty="0">
                <a:solidFill>
                  <a:schemeClr val="bg1"/>
                </a:solidFill>
              </a:rPr>
              <a:t> __attribute__ ((aligned (16)));</a:t>
            </a:r>
          </a:p>
          <a:p>
            <a:r>
              <a:rPr lang="en-US" altLang="zh-CN" sz="3000" dirty="0">
                <a:solidFill>
                  <a:schemeClr val="bg1"/>
                </a:solidFill>
              </a:rPr>
              <a:t>struct </a:t>
            </a:r>
            <a:r>
              <a:rPr lang="en-US" altLang="zh-CN" sz="3000" dirty="0" err="1">
                <a:solidFill>
                  <a:schemeClr val="bg1"/>
                </a:solidFill>
              </a:rPr>
              <a:t>timespec</a:t>
            </a:r>
            <a:r>
              <a:rPr lang="en-US" altLang="zh-CN" sz="30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CN" sz="3000" dirty="0">
                <a:solidFill>
                  <a:schemeClr val="bg1"/>
                </a:solidFill>
              </a:rPr>
              <a:t>    __</a:t>
            </a:r>
            <a:r>
              <a:rPr lang="en-US" altLang="zh-CN" sz="3000" dirty="0" err="1">
                <a:solidFill>
                  <a:schemeClr val="bg1"/>
                </a:solidFill>
              </a:rPr>
              <a:t>kernel_time_t</a:t>
            </a:r>
            <a:r>
              <a:rPr lang="en-US" altLang="zh-CN" sz="3000" dirty="0">
                <a:solidFill>
                  <a:schemeClr val="bg1"/>
                </a:solidFill>
              </a:rPr>
              <a:t> </a:t>
            </a:r>
            <a:r>
              <a:rPr lang="en-US" altLang="zh-CN" sz="3000" dirty="0" err="1">
                <a:solidFill>
                  <a:schemeClr val="bg1"/>
                </a:solidFill>
              </a:rPr>
              <a:t>tv_sec</a:t>
            </a:r>
            <a:r>
              <a:rPr lang="en-US" altLang="zh-CN" sz="3000" dirty="0">
                <a:solidFill>
                  <a:schemeClr val="bg1"/>
                </a:solidFill>
              </a:rPr>
              <a:t>; /* seconds */</a:t>
            </a:r>
          </a:p>
          <a:p>
            <a:r>
              <a:rPr lang="en-US" altLang="zh-CN" sz="3000" dirty="0">
                <a:solidFill>
                  <a:schemeClr val="bg1"/>
                </a:solidFill>
              </a:rPr>
              <a:t>    long </a:t>
            </a:r>
            <a:r>
              <a:rPr lang="en-US" altLang="zh-CN" sz="3000" dirty="0" err="1">
                <a:solidFill>
                  <a:schemeClr val="bg1"/>
                </a:solidFill>
              </a:rPr>
              <a:t>tv_nsec</a:t>
            </a:r>
            <a:r>
              <a:rPr lang="en-US" altLang="zh-CN" sz="3000" dirty="0">
                <a:solidFill>
                  <a:schemeClr val="bg1"/>
                </a:solidFill>
              </a:rPr>
              <a:t>; /* nanoseconds */</a:t>
            </a:r>
          </a:p>
          <a:p>
            <a:r>
              <a:rPr lang="en-US" altLang="zh-CN" sz="30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30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600" b="1" dirty="0">
                <a:solidFill>
                  <a:schemeClr val="bg1"/>
                </a:solidFill>
              </a:rPr>
              <a:t>Global clock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600" dirty="0">
                <a:solidFill>
                  <a:schemeClr val="bg1"/>
                </a:solidFill>
              </a:rPr>
              <a:t>Records the time interval from 1970</a:t>
            </a:r>
            <a:r>
              <a:rPr lang="zh-CN" altLang="en-US" sz="2600" dirty="0">
                <a:solidFill>
                  <a:schemeClr val="bg1"/>
                </a:solidFill>
              </a:rPr>
              <a:t>－</a:t>
            </a:r>
            <a:r>
              <a:rPr lang="en-US" altLang="zh-CN" sz="2600" dirty="0">
                <a:solidFill>
                  <a:schemeClr val="bg1"/>
                </a:solidFill>
              </a:rPr>
              <a:t>01</a:t>
            </a:r>
            <a:r>
              <a:rPr lang="zh-CN" altLang="en-US" sz="2600" dirty="0">
                <a:solidFill>
                  <a:schemeClr val="bg1"/>
                </a:solidFill>
              </a:rPr>
              <a:t>－</a:t>
            </a:r>
            <a:r>
              <a:rPr lang="en-US" altLang="zh-CN" sz="2600" dirty="0">
                <a:solidFill>
                  <a:schemeClr val="bg1"/>
                </a:solidFill>
              </a:rPr>
              <a:t>01 00</a:t>
            </a:r>
            <a:r>
              <a:rPr lang="zh-CN" altLang="en-US" sz="2600" dirty="0">
                <a:solidFill>
                  <a:schemeClr val="bg1"/>
                </a:solidFill>
              </a:rPr>
              <a:t>：</a:t>
            </a:r>
            <a:r>
              <a:rPr lang="en-US" altLang="zh-CN" sz="2600" dirty="0">
                <a:solidFill>
                  <a:schemeClr val="bg1"/>
                </a:solidFill>
              </a:rPr>
              <a:t>00</a:t>
            </a:r>
            <a:r>
              <a:rPr lang="zh-CN" altLang="en-US" sz="2600" dirty="0">
                <a:solidFill>
                  <a:schemeClr val="bg1"/>
                </a:solidFill>
              </a:rPr>
              <a:t>：</a:t>
            </a:r>
            <a:r>
              <a:rPr lang="en-US" altLang="zh-CN" sz="2600" dirty="0">
                <a:solidFill>
                  <a:schemeClr val="bg1"/>
                </a:solidFill>
              </a:rPr>
              <a:t>00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600" dirty="0">
                <a:solidFill>
                  <a:schemeClr val="bg1"/>
                </a:solidFill>
              </a:rPr>
              <a:t>Usually called by user, Not urge to update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zh-CN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8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6AF0139-673F-4014-B6BF-6BB9425CFD3C}"/>
              </a:ext>
            </a:extLst>
          </p:cNvPr>
          <p:cNvSpPr txBox="1"/>
          <p:nvPr/>
        </p:nvSpPr>
        <p:spPr>
          <a:xfrm>
            <a:off x="3532472" y="743323"/>
            <a:ext cx="4745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Update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Wall Time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C65FD6-F183-40C7-9718-D2FE91AC4442}"/>
              </a:ext>
            </a:extLst>
          </p:cNvPr>
          <p:cNvSpPr txBox="1"/>
          <p:nvPr/>
        </p:nvSpPr>
        <p:spPr>
          <a:xfrm>
            <a:off x="1541307" y="1612111"/>
            <a:ext cx="760269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600" dirty="0">
                <a:solidFill>
                  <a:prstClr val="white"/>
                </a:solidFill>
              </a:rPr>
              <a:t>static void </a:t>
            </a:r>
            <a:r>
              <a:rPr lang="en-US" altLang="zh-CN" sz="2600" dirty="0" err="1">
                <a:solidFill>
                  <a:prstClr val="white"/>
                </a:solidFill>
              </a:rPr>
              <a:t>update_wall_time</a:t>
            </a:r>
            <a:r>
              <a:rPr lang="en-US" altLang="zh-CN" sz="2600" dirty="0">
                <a:solidFill>
                  <a:prstClr val="white"/>
                </a:solidFill>
              </a:rPr>
              <a:t>(unsigned long ticks) { </a:t>
            </a:r>
          </a:p>
          <a:p>
            <a:pPr lvl="1"/>
            <a:r>
              <a:rPr lang="en-US" altLang="zh-CN" sz="2600" dirty="0">
                <a:solidFill>
                  <a:prstClr val="white"/>
                </a:solidFill>
              </a:rPr>
              <a:t>do { </a:t>
            </a:r>
          </a:p>
          <a:p>
            <a:pPr lvl="2"/>
            <a:r>
              <a:rPr lang="en-US" altLang="zh-CN" sz="2600" dirty="0">
                <a:solidFill>
                  <a:prstClr val="white"/>
                </a:solidFill>
              </a:rPr>
              <a:t>ticks--; </a:t>
            </a:r>
          </a:p>
          <a:p>
            <a:pPr lvl="2"/>
            <a:r>
              <a:rPr lang="en-US" altLang="zh-CN" sz="2600" dirty="0" err="1">
                <a:solidFill>
                  <a:prstClr val="white"/>
                </a:solidFill>
              </a:rPr>
              <a:t>update_wall_time_one_tick</a:t>
            </a:r>
            <a:r>
              <a:rPr lang="en-US" altLang="zh-CN" sz="2600" dirty="0">
                <a:solidFill>
                  <a:prstClr val="white"/>
                </a:solidFill>
              </a:rPr>
              <a:t>(); </a:t>
            </a:r>
          </a:p>
          <a:p>
            <a:pPr lvl="1"/>
            <a:r>
              <a:rPr lang="en-US" altLang="zh-CN" sz="2600" dirty="0">
                <a:solidFill>
                  <a:prstClr val="white"/>
                </a:solidFill>
              </a:rPr>
              <a:t>} while (ticks);</a:t>
            </a:r>
          </a:p>
          <a:p>
            <a:pPr lvl="1"/>
            <a:r>
              <a:rPr lang="en-US" altLang="zh-CN" sz="2600" dirty="0">
                <a:solidFill>
                  <a:prstClr val="white"/>
                </a:solidFill>
              </a:rPr>
              <a:t>if (</a:t>
            </a:r>
            <a:r>
              <a:rPr lang="en-US" altLang="zh-CN" sz="2600" dirty="0" err="1">
                <a:solidFill>
                  <a:prstClr val="white"/>
                </a:solidFill>
              </a:rPr>
              <a:t>xtime.tv_usec</a:t>
            </a:r>
            <a:r>
              <a:rPr lang="en-US" altLang="zh-CN" sz="2600" dirty="0">
                <a:solidFill>
                  <a:prstClr val="white"/>
                </a:solidFill>
              </a:rPr>
              <a:t> &gt;= 1000000) { </a:t>
            </a:r>
          </a:p>
          <a:p>
            <a:pPr lvl="2"/>
            <a:r>
              <a:rPr lang="en-US" altLang="zh-CN" sz="2600" dirty="0" err="1">
                <a:solidFill>
                  <a:prstClr val="white"/>
                </a:solidFill>
              </a:rPr>
              <a:t>xtime.tv_usec</a:t>
            </a:r>
            <a:r>
              <a:rPr lang="en-US" altLang="zh-CN" sz="2600" dirty="0">
                <a:solidFill>
                  <a:prstClr val="white"/>
                </a:solidFill>
              </a:rPr>
              <a:t> -= 1000000; </a:t>
            </a:r>
          </a:p>
          <a:p>
            <a:pPr lvl="2"/>
            <a:r>
              <a:rPr lang="en-US" altLang="zh-CN" sz="2600" dirty="0" err="1">
                <a:solidFill>
                  <a:prstClr val="white"/>
                </a:solidFill>
              </a:rPr>
              <a:t>xtime.tv_sec</a:t>
            </a:r>
            <a:r>
              <a:rPr lang="en-US" altLang="zh-CN" sz="2600" dirty="0">
                <a:solidFill>
                  <a:prstClr val="white"/>
                </a:solidFill>
              </a:rPr>
              <a:t>++; </a:t>
            </a:r>
          </a:p>
          <a:p>
            <a:pPr lvl="2"/>
            <a:r>
              <a:rPr lang="en-US" altLang="zh-CN" sz="2600" dirty="0" err="1">
                <a:solidFill>
                  <a:prstClr val="white"/>
                </a:solidFill>
              </a:rPr>
              <a:t>second_overflow</a:t>
            </a:r>
            <a:r>
              <a:rPr lang="en-US" altLang="zh-CN" sz="2600" dirty="0">
                <a:solidFill>
                  <a:prstClr val="white"/>
                </a:solidFill>
              </a:rPr>
              <a:t>(); </a:t>
            </a:r>
          </a:p>
          <a:p>
            <a:pPr lvl="1"/>
            <a:r>
              <a:rPr lang="en-US" altLang="zh-CN" sz="2600" dirty="0">
                <a:solidFill>
                  <a:prstClr val="white"/>
                </a:solidFill>
              </a:rPr>
              <a:t>} </a:t>
            </a:r>
          </a:p>
          <a:p>
            <a:pPr lvl="0"/>
            <a:r>
              <a:rPr lang="en-US" altLang="zh-CN" sz="2600" dirty="0">
                <a:solidFill>
                  <a:prstClr val="white"/>
                </a:solidFill>
              </a:rPr>
              <a:t>}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en-US" altLang="zh-CN" sz="2600" dirty="0">
                <a:solidFill>
                  <a:prstClr val="white"/>
                </a:solidFill>
              </a:rPr>
              <a:t>Ticks = jiffies – </a:t>
            </a:r>
            <a:r>
              <a:rPr lang="en-US" altLang="zh-CN" sz="2600" dirty="0" err="1">
                <a:solidFill>
                  <a:prstClr val="white"/>
                </a:solidFill>
              </a:rPr>
              <a:t>wall_jiffies</a:t>
            </a:r>
            <a:endParaRPr lang="en-US" altLang="zh-CN" sz="2600" dirty="0">
              <a:solidFill>
                <a:prstClr val="white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D182D9-3676-4AEE-8D6A-1A4EB1B10EF5}"/>
              </a:ext>
            </a:extLst>
          </p:cNvPr>
          <p:cNvSpPr txBox="1"/>
          <p:nvPr/>
        </p:nvSpPr>
        <p:spPr>
          <a:xfrm>
            <a:off x="7565118" y="4902175"/>
            <a:ext cx="26857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600" dirty="0">
                <a:solidFill>
                  <a:prstClr val="white"/>
                </a:solidFill>
              </a:rPr>
              <a:t>Leap second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A3B35A4D-7BAD-4251-B488-FA4995BD007E}"/>
              </a:ext>
            </a:extLst>
          </p:cNvPr>
          <p:cNvSpPr/>
          <p:nvPr/>
        </p:nvSpPr>
        <p:spPr>
          <a:xfrm>
            <a:off x="6006163" y="4758574"/>
            <a:ext cx="1241660" cy="779646"/>
          </a:xfrm>
          <a:prstGeom prst="rightArrow">
            <a:avLst>
              <a:gd name="adj1" fmla="val 31607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2908</TotalTime>
  <Words>1342</Words>
  <Application>Microsoft Office PowerPoint</Application>
  <PresentationFormat>宽屏</PresentationFormat>
  <Paragraphs>240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DengXian</vt:lpstr>
      <vt:lpstr>DengXian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jiangshibiao001@163.com</dc:creator>
  <cp:lastModifiedBy>jiangshibiao001@163.com</cp:lastModifiedBy>
  <cp:revision>116</cp:revision>
  <dcterms:created xsi:type="dcterms:W3CDTF">2019-11-19T01:13:05Z</dcterms:created>
  <dcterms:modified xsi:type="dcterms:W3CDTF">2019-12-26T07:35:08Z</dcterms:modified>
</cp:coreProperties>
</file>