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media/image1.png" ContentType="image/png"/>
  <Override PartName="/ppt/media/image2.png" ContentType="image/png"/>
  <Override PartName="/ppt/media/image3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sv-SE" sz="44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40000" cy="2091240"/>
          </a:xfrm>
          <a:prstGeom prst="rect">
            <a:avLst/>
          </a:prstGeom>
        </p:spPr>
        <p:txBody>
          <a:bodyPr lIns="0" rIns="0" tIns="0" bIns="0"/>
          <a:p>
            <a:endParaRPr b="0" lang="sv-SE" sz="28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720000" y="4450320"/>
            <a:ext cx="8640000" cy="2091240"/>
          </a:xfrm>
          <a:prstGeom prst="rect">
            <a:avLst/>
          </a:prstGeom>
        </p:spPr>
        <p:txBody>
          <a:bodyPr lIns="0" rIns="0" tIns="0" bIns="0"/>
          <a:p>
            <a:endParaRPr b="0" lang="sv-SE" sz="2800" spc="-1" strike="noStrike">
              <a:solidFill>
                <a:srgbClr val="333333"/>
              </a:solidFill>
              <a:latin typeface="Open Sans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sv-SE" sz="44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sv-SE" sz="28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sv-SE" sz="28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147280" y="445032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sv-SE" sz="28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720000" y="445032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sv-SE" sz="2800" spc="-1" strike="noStrike">
              <a:solidFill>
                <a:srgbClr val="333333"/>
              </a:solidFill>
              <a:latin typeface="Open Sans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sv-SE" sz="44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sv-SE" sz="28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641040" y="216000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sv-SE" sz="28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562440" y="216000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sv-SE" sz="28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562440" y="445032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sv-SE" sz="28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641040" y="445032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sv-SE" sz="28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720000" y="445032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sv-SE" sz="2800" spc="-1" strike="noStrike">
              <a:solidFill>
                <a:srgbClr val="333333"/>
              </a:solidFill>
              <a:latin typeface="Open Sans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sv-SE" sz="44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sv-SE" sz="44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</p:spPr>
        <p:txBody>
          <a:bodyPr lIns="0" rIns="0" tIns="0" bIns="0"/>
          <a:p>
            <a:endParaRPr b="0" lang="sv-SE" sz="2800" spc="-1" strike="noStrike">
              <a:solidFill>
                <a:srgbClr val="333333"/>
              </a:solidFill>
              <a:latin typeface="Open Sans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sv-SE" sz="44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4384800"/>
          </a:xfrm>
          <a:prstGeom prst="rect">
            <a:avLst/>
          </a:prstGeom>
        </p:spPr>
        <p:txBody>
          <a:bodyPr lIns="0" rIns="0" tIns="0" bIns="0"/>
          <a:p>
            <a:endParaRPr b="0" lang="sv-SE" sz="28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4384800"/>
          </a:xfrm>
          <a:prstGeom prst="rect">
            <a:avLst/>
          </a:prstGeom>
        </p:spPr>
        <p:txBody>
          <a:bodyPr lIns="0" rIns="0" tIns="0" bIns="0"/>
          <a:p>
            <a:endParaRPr b="0" lang="sv-SE" sz="2800" spc="-1" strike="noStrike">
              <a:solidFill>
                <a:srgbClr val="333333"/>
              </a:solidFill>
              <a:latin typeface="Open Sans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sv-SE" sz="4400" spc="-1" strike="noStrike">
              <a:solidFill>
                <a:srgbClr val="333333"/>
              </a:solidFill>
              <a:latin typeface="Open Sans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720000" y="300960"/>
            <a:ext cx="8855640" cy="5853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sv-SE" sz="44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sv-SE" sz="28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720000" y="445032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sv-SE" sz="28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4384800"/>
          </a:xfrm>
          <a:prstGeom prst="rect">
            <a:avLst/>
          </a:prstGeom>
        </p:spPr>
        <p:txBody>
          <a:bodyPr lIns="0" rIns="0" tIns="0" bIns="0"/>
          <a:p>
            <a:endParaRPr b="0" lang="sv-SE" sz="2800" spc="-1" strike="noStrike">
              <a:solidFill>
                <a:srgbClr val="333333"/>
              </a:solidFill>
              <a:latin typeface="Open Sans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sv-SE" sz="44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sv-SE" sz="44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4384800"/>
          </a:xfrm>
          <a:prstGeom prst="rect">
            <a:avLst/>
          </a:prstGeom>
        </p:spPr>
        <p:txBody>
          <a:bodyPr lIns="0" rIns="0" tIns="0" bIns="0"/>
          <a:p>
            <a:endParaRPr b="0" lang="sv-SE" sz="28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sv-SE" sz="28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5147280" y="445032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sv-SE" sz="2800" spc="-1" strike="noStrike">
              <a:solidFill>
                <a:srgbClr val="333333"/>
              </a:solidFill>
              <a:latin typeface="Open Sans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sv-SE" sz="44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sv-SE" sz="28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sv-SE" sz="28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720000" y="4450320"/>
            <a:ext cx="8640000" cy="2091240"/>
          </a:xfrm>
          <a:prstGeom prst="rect">
            <a:avLst/>
          </a:prstGeom>
        </p:spPr>
        <p:txBody>
          <a:bodyPr lIns="0" rIns="0" tIns="0" bIns="0"/>
          <a:p>
            <a:endParaRPr b="0" lang="sv-SE" sz="2800" spc="-1" strike="noStrike">
              <a:solidFill>
                <a:srgbClr val="333333"/>
              </a:solidFill>
              <a:latin typeface="Open Sans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sv-SE" sz="44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40000" cy="2091240"/>
          </a:xfrm>
          <a:prstGeom prst="rect">
            <a:avLst/>
          </a:prstGeom>
        </p:spPr>
        <p:txBody>
          <a:bodyPr lIns="0" rIns="0" tIns="0" bIns="0"/>
          <a:p>
            <a:endParaRPr b="0" lang="sv-SE" sz="28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720000" y="4450320"/>
            <a:ext cx="8640000" cy="2091240"/>
          </a:xfrm>
          <a:prstGeom prst="rect">
            <a:avLst/>
          </a:prstGeom>
        </p:spPr>
        <p:txBody>
          <a:bodyPr lIns="0" rIns="0" tIns="0" bIns="0"/>
          <a:p>
            <a:endParaRPr b="0" lang="sv-SE" sz="2800" spc="-1" strike="noStrike">
              <a:solidFill>
                <a:srgbClr val="333333"/>
              </a:solidFill>
              <a:latin typeface="Open Sans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sv-SE" sz="44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sv-SE" sz="28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sv-SE" sz="28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5147280" y="445032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sv-SE" sz="28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720000" y="445032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sv-SE" sz="2800" spc="-1" strike="noStrike">
              <a:solidFill>
                <a:srgbClr val="333333"/>
              </a:solidFill>
              <a:latin typeface="Open Sans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sv-SE" sz="44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sv-SE" sz="28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3641040" y="216000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sv-SE" sz="28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562440" y="216000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sv-SE" sz="28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6562440" y="445032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sv-SE" sz="28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3641040" y="445032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sv-SE" sz="28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720000" y="445032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sv-SE" sz="2800" spc="-1" strike="noStrike">
              <a:solidFill>
                <a:srgbClr val="333333"/>
              </a:solidFill>
              <a:latin typeface="Open Sans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sv-SE" sz="44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</p:spPr>
        <p:txBody>
          <a:bodyPr lIns="0" rIns="0" tIns="0" bIns="0"/>
          <a:p>
            <a:endParaRPr b="0" lang="sv-SE" sz="2800" spc="-1" strike="noStrike">
              <a:solidFill>
                <a:srgbClr val="333333"/>
              </a:solidFill>
              <a:latin typeface="Open Sans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sv-SE" sz="44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4384800"/>
          </a:xfrm>
          <a:prstGeom prst="rect">
            <a:avLst/>
          </a:prstGeom>
        </p:spPr>
        <p:txBody>
          <a:bodyPr lIns="0" rIns="0" tIns="0" bIns="0"/>
          <a:p>
            <a:endParaRPr b="0" lang="sv-SE" sz="28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4384800"/>
          </a:xfrm>
          <a:prstGeom prst="rect">
            <a:avLst/>
          </a:prstGeom>
        </p:spPr>
        <p:txBody>
          <a:bodyPr lIns="0" rIns="0" tIns="0" bIns="0"/>
          <a:p>
            <a:endParaRPr b="0" lang="sv-SE" sz="2800" spc="-1" strike="noStrike">
              <a:solidFill>
                <a:srgbClr val="333333"/>
              </a:solidFill>
              <a:latin typeface="Open Sans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sv-SE" sz="4400" spc="-1" strike="noStrike">
              <a:solidFill>
                <a:srgbClr val="333333"/>
              </a:solidFill>
              <a:latin typeface="Open Sans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720000" y="300960"/>
            <a:ext cx="8855640" cy="5853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sv-SE" sz="44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sv-SE" sz="28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720000" y="445032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sv-SE" sz="28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4384800"/>
          </a:xfrm>
          <a:prstGeom prst="rect">
            <a:avLst/>
          </a:prstGeom>
        </p:spPr>
        <p:txBody>
          <a:bodyPr lIns="0" rIns="0" tIns="0" bIns="0"/>
          <a:p>
            <a:endParaRPr b="0" lang="sv-SE" sz="2800" spc="-1" strike="noStrike">
              <a:solidFill>
                <a:srgbClr val="333333"/>
              </a:solidFill>
              <a:latin typeface="Open Sans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sv-SE" sz="44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4384800"/>
          </a:xfrm>
          <a:prstGeom prst="rect">
            <a:avLst/>
          </a:prstGeom>
        </p:spPr>
        <p:txBody>
          <a:bodyPr lIns="0" rIns="0" tIns="0" bIns="0"/>
          <a:p>
            <a:endParaRPr b="0" lang="sv-SE" sz="28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sv-SE" sz="28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47280" y="445032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sv-SE" sz="2800" spc="-1" strike="noStrike">
              <a:solidFill>
                <a:srgbClr val="333333"/>
              </a:solidFill>
              <a:latin typeface="Open Sans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sv-SE" sz="44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sv-SE" sz="28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sv-SE" sz="28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720000" y="4450320"/>
            <a:ext cx="8640000" cy="2091240"/>
          </a:xfrm>
          <a:prstGeom prst="rect">
            <a:avLst/>
          </a:prstGeom>
        </p:spPr>
        <p:txBody>
          <a:bodyPr lIns="0" rIns="0" tIns="0" bIns="0"/>
          <a:p>
            <a:endParaRPr b="0" lang="sv-SE" sz="2800" spc="-1" strike="noStrike">
              <a:solidFill>
                <a:srgbClr val="333333"/>
              </a:solidFill>
              <a:latin typeface="Open Sans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792000" y="4104000"/>
            <a:ext cx="8568000" cy="144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r>
              <a:rPr b="1" lang="sv-SE" sz="4800" spc="-1" strike="noStrike">
                <a:solidFill>
                  <a:srgbClr val="333333"/>
                </a:solidFill>
                <a:latin typeface="Open Sans"/>
              </a:rPr>
              <a:t>Click to edit the title text format</a:t>
            </a:r>
            <a:endParaRPr b="1" lang="sv-SE" sz="48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792000" y="5904000"/>
            <a:ext cx="8568000" cy="98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879"/>
              </a:spcAft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b="0" lang="sv-SE" sz="2400" spc="-1" strike="noStrike">
                <a:solidFill>
                  <a:srgbClr val="333333"/>
                </a:solidFill>
                <a:latin typeface="Open Sans"/>
              </a:rPr>
              <a:t>Click to edit the outline text format</a:t>
            </a:r>
            <a:endParaRPr b="0" lang="sv-SE" sz="2400" spc="-1" strike="noStrike">
              <a:solidFill>
                <a:srgbClr val="333333"/>
              </a:solidFill>
              <a:latin typeface="Open Sans"/>
            </a:endParaRPr>
          </a:p>
          <a:p>
            <a:pPr lvl="1" marL="864000" indent="-324000">
              <a:spcAft>
                <a:spcPts val="1497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sv-SE" sz="2400" spc="-1" strike="noStrike">
                <a:solidFill>
                  <a:srgbClr val="333333"/>
                </a:solidFill>
                <a:latin typeface="Open Sans"/>
              </a:rPr>
              <a:t>Second Outline Level</a:t>
            </a:r>
            <a:endParaRPr b="0" lang="sv-SE" sz="2400" spc="-1" strike="noStrike">
              <a:solidFill>
                <a:srgbClr val="333333"/>
              </a:solidFill>
              <a:latin typeface="Open Sans"/>
            </a:endParaRPr>
          </a:p>
          <a:p>
            <a:pPr lvl="2" marL="1296000" indent="-288000">
              <a:spcAft>
                <a:spcPts val="112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sv-SE" sz="2400" spc="-1" strike="noStrike">
                <a:solidFill>
                  <a:srgbClr val="333333"/>
                </a:solidFill>
                <a:latin typeface="Open Sans"/>
              </a:rPr>
              <a:t>Third Outline Level</a:t>
            </a:r>
            <a:endParaRPr b="0" lang="sv-SE" sz="2400" spc="-1" strike="noStrike">
              <a:solidFill>
                <a:srgbClr val="333333"/>
              </a:solidFill>
              <a:latin typeface="Open Sans"/>
            </a:endParaRPr>
          </a:p>
          <a:p>
            <a:pPr lvl="3" marL="1728000" indent="-216000">
              <a:spcAft>
                <a:spcPts val="743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sv-SE" sz="2400" spc="-1" strike="noStrike">
                <a:solidFill>
                  <a:srgbClr val="333333"/>
                </a:solidFill>
                <a:latin typeface="Open Sans"/>
              </a:rPr>
              <a:t>Fourth Outline Level</a:t>
            </a:r>
            <a:endParaRPr b="0" lang="sv-SE" sz="2400" spc="-1" strike="noStrike">
              <a:solidFill>
                <a:srgbClr val="333333"/>
              </a:solidFill>
              <a:latin typeface="Open Sans"/>
            </a:endParaRPr>
          </a:p>
          <a:p>
            <a:pPr lvl="4" marL="2160000" indent="-216000">
              <a:spcAft>
                <a:spcPts val="366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sv-SE" sz="2400" spc="-1" strike="noStrike">
                <a:solidFill>
                  <a:srgbClr val="333333"/>
                </a:solidFill>
                <a:latin typeface="Open Sans"/>
              </a:rPr>
              <a:t>Fifth Outline Level</a:t>
            </a:r>
            <a:endParaRPr b="0" lang="sv-SE" sz="2400" spc="-1" strike="noStrike">
              <a:solidFill>
                <a:srgbClr val="333333"/>
              </a:solidFill>
              <a:latin typeface="Open Sans"/>
            </a:endParaRPr>
          </a:p>
          <a:p>
            <a:pPr lvl="5" marL="2592000" indent="-216000">
              <a:spcAft>
                <a:spcPts val="366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sv-SE" sz="2400" spc="-1" strike="noStrike">
                <a:solidFill>
                  <a:srgbClr val="333333"/>
                </a:solidFill>
                <a:latin typeface="Open Sans"/>
              </a:rPr>
              <a:t>Sixth Outline Level</a:t>
            </a:r>
            <a:endParaRPr b="0" lang="sv-SE" sz="2400" spc="-1" strike="noStrike">
              <a:solidFill>
                <a:srgbClr val="333333"/>
              </a:solidFill>
              <a:latin typeface="Open Sans"/>
            </a:endParaRPr>
          </a:p>
          <a:p>
            <a:pPr lvl="6" marL="3024000" indent="-216000">
              <a:spcAft>
                <a:spcPts val="366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sv-SE" sz="2400" spc="-1" strike="noStrike">
                <a:solidFill>
                  <a:srgbClr val="333333"/>
                </a:solidFill>
                <a:latin typeface="Open Sans"/>
              </a:rPr>
              <a:t>Seventh Outline Level</a:t>
            </a:r>
            <a:endParaRPr b="0" lang="sv-SE" sz="24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644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sv-SE" sz="1400" spc="-1" strike="noStrike">
                <a:latin typeface="Open Sans"/>
              </a:rPr>
              <a:t> </a:t>
            </a:r>
            <a:endParaRPr b="0" lang="sv-SE" sz="1400" spc="-1" strike="noStrike">
              <a:latin typeface="Open Sans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644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sv-SE" sz="1400" spc="-1" strike="noStrike">
                <a:latin typeface="Open Sans"/>
              </a:rPr>
              <a:t> </a:t>
            </a:r>
            <a:endParaRPr b="0" lang="sv-SE" sz="1400" spc="-1" strike="noStrike">
              <a:latin typeface="Open Sans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644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03CF61CB-CFB3-4D98-A42C-441B4172F695}" type="slidenum">
              <a:rPr b="0" lang="sv-SE" sz="1400" spc="-1" strike="noStrike">
                <a:latin typeface="Open Sans"/>
              </a:rPr>
              <a:t>1</a:t>
            </a:fld>
            <a:r>
              <a:rPr b="0" lang="sv-SE" sz="1400" spc="-1" strike="noStrike">
                <a:latin typeface="Open Sans"/>
              </a:rPr>
              <a:t> / </a:t>
            </a:r>
            <a:fld id="{1777AFAF-7E6B-4FF1-89B5-C0A1EDEE03CB}" type="slidecount">
              <a:rPr b="0" lang="sv-SE" sz="1400" spc="-1" strike="noStrike">
                <a:latin typeface="Open Sans"/>
              </a:rPr>
              <a:t>8</a:t>
            </a:fld>
            <a:endParaRPr b="0" lang="sv-SE" sz="1400" spc="-1" strike="noStrike">
              <a:latin typeface="Open Sans"/>
            </a:endParaRPr>
          </a:p>
        </p:txBody>
      </p:sp>
      <p:sp>
        <p:nvSpPr>
          <p:cNvPr id="5" name="CustomShape 6"/>
          <p:cNvSpPr/>
          <p:nvPr/>
        </p:nvSpPr>
        <p:spPr>
          <a:xfrm>
            <a:off x="0" y="4320000"/>
            <a:ext cx="504000" cy="1080000"/>
          </a:xfrm>
          <a:prstGeom prst="rect">
            <a:avLst/>
          </a:prstGeom>
          <a:solidFill>
            <a:srgbClr val="ef292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r>
              <a:rPr b="1" lang="sv-SE" sz="4400" spc="-1" strike="noStrike">
                <a:solidFill>
                  <a:srgbClr val="333333"/>
                </a:solidFill>
                <a:latin typeface="Open Sans"/>
              </a:rPr>
              <a:t>Click to edit the title text format</a:t>
            </a:r>
            <a:endParaRPr b="1" lang="sv-SE" sz="44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sv-SE" sz="2800" spc="-1" strike="noStrike">
                <a:solidFill>
                  <a:srgbClr val="333333"/>
                </a:solidFill>
                <a:latin typeface="Open Sans"/>
              </a:rPr>
              <a:t>Click to edit the outline text format</a:t>
            </a:r>
            <a:endParaRPr b="0" lang="sv-SE" sz="2800" spc="-1" strike="noStrike">
              <a:solidFill>
                <a:srgbClr val="333333"/>
              </a:solidFill>
              <a:latin typeface="Open Sans"/>
            </a:endParaRPr>
          </a:p>
          <a:p>
            <a:pPr lvl="1" marL="864000" indent="-324000">
              <a:spcAft>
                <a:spcPts val="1134"/>
              </a:spcAft>
              <a:buClr>
                <a:srgbClr val="ef2929"/>
              </a:buClr>
              <a:buSzPct val="75000"/>
              <a:buFont typeface="Symbol" charset="2"/>
              <a:buChar char=""/>
            </a:pPr>
            <a:r>
              <a:rPr b="0" lang="sv-SE" sz="2800" spc="-1" strike="noStrike">
                <a:solidFill>
                  <a:srgbClr val="333333"/>
                </a:solidFill>
                <a:latin typeface="Open Sans"/>
              </a:rPr>
              <a:t>Second Outline Level</a:t>
            </a:r>
            <a:endParaRPr b="0" lang="sv-SE" sz="2800" spc="-1" strike="noStrike">
              <a:solidFill>
                <a:srgbClr val="333333"/>
              </a:solidFill>
              <a:latin typeface="Open Sans"/>
            </a:endParaRPr>
          </a:p>
          <a:p>
            <a:pPr lvl="2" marL="1296000" indent="-288000">
              <a:spcAft>
                <a:spcPts val="845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sv-SE" sz="2800" spc="-1" strike="noStrike">
                <a:solidFill>
                  <a:srgbClr val="333333"/>
                </a:solidFill>
                <a:latin typeface="Open Sans"/>
              </a:rPr>
              <a:t>Third Outline Level</a:t>
            </a:r>
            <a:endParaRPr b="0" lang="sv-SE" sz="2800" spc="-1" strike="noStrike">
              <a:solidFill>
                <a:srgbClr val="333333"/>
              </a:solidFill>
              <a:latin typeface="Open Sans"/>
            </a:endParaRPr>
          </a:p>
          <a:p>
            <a:pPr lvl="3" marL="1728000" indent="-216000">
              <a:spcAft>
                <a:spcPts val="567"/>
              </a:spcAft>
              <a:buClr>
                <a:srgbClr val="ef2929"/>
              </a:buClr>
              <a:buSzPct val="75000"/>
              <a:buFont typeface="Symbol" charset="2"/>
              <a:buChar char=""/>
            </a:pPr>
            <a:r>
              <a:rPr b="0" lang="sv-SE" sz="2800" spc="-1" strike="noStrike">
                <a:solidFill>
                  <a:srgbClr val="333333"/>
                </a:solidFill>
                <a:latin typeface="Open Sans"/>
              </a:rPr>
              <a:t>Fourth Outline Level</a:t>
            </a:r>
            <a:endParaRPr b="0" lang="sv-SE" sz="2800" spc="-1" strike="noStrike">
              <a:solidFill>
                <a:srgbClr val="333333"/>
              </a:solidFill>
              <a:latin typeface="Open Sans"/>
            </a:endParaRPr>
          </a:p>
          <a:p>
            <a:pPr lvl="4" marL="2160000" indent="-216000">
              <a:spcAft>
                <a:spcPts val="283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sv-SE" sz="2800" spc="-1" strike="noStrike">
                <a:solidFill>
                  <a:srgbClr val="333333"/>
                </a:solidFill>
                <a:latin typeface="Open Sans"/>
              </a:rPr>
              <a:t>Fifth Outline Level</a:t>
            </a:r>
            <a:endParaRPr b="0" lang="sv-SE" sz="2800" spc="-1" strike="noStrike">
              <a:solidFill>
                <a:srgbClr val="333333"/>
              </a:solidFill>
              <a:latin typeface="Open Sans"/>
            </a:endParaRPr>
          </a:p>
          <a:p>
            <a:pPr lvl="5" marL="2592000" indent="-216000">
              <a:spcAft>
                <a:spcPts val="283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sv-SE" sz="2800" spc="-1" strike="noStrike">
                <a:solidFill>
                  <a:srgbClr val="333333"/>
                </a:solidFill>
                <a:latin typeface="Open Sans"/>
              </a:rPr>
              <a:t>Sixth Outline Level</a:t>
            </a:r>
            <a:endParaRPr b="0" lang="sv-SE" sz="2800" spc="-1" strike="noStrike">
              <a:solidFill>
                <a:srgbClr val="333333"/>
              </a:solidFill>
              <a:latin typeface="Open Sans"/>
            </a:endParaRPr>
          </a:p>
          <a:p>
            <a:pPr lvl="6" marL="3024000" indent="-216000">
              <a:spcAft>
                <a:spcPts val="283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sv-SE" sz="2800" spc="-1" strike="noStrike">
                <a:solidFill>
                  <a:srgbClr val="333333"/>
                </a:solidFill>
                <a:latin typeface="Open Sans"/>
              </a:rPr>
              <a:t>Seventh Outline Level</a:t>
            </a:r>
            <a:endParaRPr b="0" lang="sv-SE" sz="28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dt"/>
          </p:nvPr>
        </p:nvSpPr>
        <p:spPr>
          <a:xfrm>
            <a:off x="504000" y="688680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sv-SE" sz="1400" spc="-1" strike="noStrike">
                <a:latin typeface="Open Sans"/>
              </a:rPr>
              <a:t> </a:t>
            </a:r>
            <a:endParaRPr b="0" lang="sv-SE" sz="1400" spc="-1" strike="noStrike">
              <a:latin typeface="Open Sans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ftr"/>
          </p:nvPr>
        </p:nvSpPr>
        <p:spPr>
          <a:xfrm>
            <a:off x="3447360" y="688680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sv-SE" sz="1400" spc="-1" strike="noStrike">
                <a:latin typeface="Open Sans"/>
              </a:rPr>
              <a:t> </a:t>
            </a:r>
            <a:endParaRPr b="0" lang="sv-SE" sz="1400" spc="-1" strike="noStrike">
              <a:latin typeface="Open Sans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sldNum"/>
          </p:nvPr>
        </p:nvSpPr>
        <p:spPr>
          <a:xfrm>
            <a:off x="7227360" y="688680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62EEA3EF-0B2B-43E2-8231-183FEC4DC43F}" type="slidenum">
              <a:rPr b="0" lang="sv-SE" sz="1400" spc="-1" strike="noStrike">
                <a:latin typeface="Open Sans"/>
              </a:rPr>
              <a:t>1</a:t>
            </a:fld>
            <a:r>
              <a:rPr b="0" lang="sv-SE" sz="1400" spc="-1" strike="noStrike">
                <a:latin typeface="Open Sans"/>
              </a:rPr>
              <a:t> / </a:t>
            </a:r>
            <a:fld id="{7F7E4080-C997-4FEA-B344-94257E3AA5E7}" type="slidecount">
              <a:rPr b="0" lang="sv-SE" sz="1400" spc="-1" strike="noStrike">
                <a:latin typeface="Open Sans"/>
              </a:rPr>
              <a:t>8</a:t>
            </a:fld>
            <a:endParaRPr b="0" lang="sv-SE" sz="1400" spc="-1" strike="noStrike">
              <a:latin typeface="Open Sans"/>
            </a:endParaRPr>
          </a:p>
        </p:txBody>
      </p:sp>
      <p:sp>
        <p:nvSpPr>
          <p:cNvPr id="47" name="CustomShape 6"/>
          <p:cNvSpPr/>
          <p:nvPr/>
        </p:nvSpPr>
        <p:spPr>
          <a:xfrm>
            <a:off x="0" y="288000"/>
            <a:ext cx="504000" cy="1080000"/>
          </a:xfrm>
          <a:prstGeom prst="rect">
            <a:avLst/>
          </a:prstGeom>
          <a:solidFill>
            <a:srgbClr val="ef292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792000" y="4104000"/>
            <a:ext cx="8568000" cy="14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r>
              <a:rPr b="1" lang="sv-SE" sz="4800" spc="-1" strike="noStrike">
                <a:solidFill>
                  <a:srgbClr val="333333"/>
                </a:solidFill>
                <a:latin typeface="Open Sans"/>
              </a:rPr>
              <a:t>Projekt: Fyra i rad</a:t>
            </a:r>
            <a:endParaRPr b="1" lang="sv-SE" sz="48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792000" y="5904000"/>
            <a:ext cx="8568000" cy="982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sv-SE" sz="3200" spc="-1" strike="noStrike">
              <a:latin typeface="Open Sans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sv-SE" sz="4400" spc="-1" strike="noStrike">
                <a:solidFill>
                  <a:srgbClr val="333333"/>
                </a:solidFill>
                <a:latin typeface="Open Sans"/>
              </a:rPr>
              <a:t>Funktioner</a:t>
            </a:r>
            <a:r>
              <a:rPr b="1" lang="sv-SE" sz="4400" spc="-1" strike="noStrike">
                <a:solidFill>
                  <a:srgbClr val="333333"/>
                </a:solidFill>
                <a:latin typeface="Open Sans"/>
              </a:rPr>
              <a:t>	</a:t>
            </a:r>
            <a:endParaRPr b="1" lang="sv-SE" sz="44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sv-SE" sz="2800" spc="-1" strike="noStrike">
                <a:solidFill>
                  <a:srgbClr val="333333"/>
                </a:solidFill>
                <a:latin typeface="Open Sans"/>
              </a:rPr>
              <a:t>För två spelare</a:t>
            </a:r>
            <a:endParaRPr b="0" lang="sv-SE" sz="2800" spc="-1" strike="noStrike">
              <a:solidFill>
                <a:srgbClr val="333333"/>
              </a:solidFill>
              <a:latin typeface="Open Sans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sv-SE" sz="2800" spc="-1" strike="noStrike">
                <a:solidFill>
                  <a:srgbClr val="333333"/>
                </a:solidFill>
                <a:latin typeface="Open Sans"/>
              </a:rPr>
              <a:t>8x8 RGB LED matris</a:t>
            </a:r>
            <a:endParaRPr b="0" lang="sv-SE" sz="2800" spc="-1" strike="noStrike">
              <a:solidFill>
                <a:srgbClr val="333333"/>
              </a:solidFill>
              <a:latin typeface="Open Sans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sv-SE" sz="2800" spc="-1" strike="noStrike">
                <a:solidFill>
                  <a:srgbClr val="333333"/>
                </a:solidFill>
                <a:latin typeface="Open Sans"/>
              </a:rPr>
              <a:t>Analoga joysticks</a:t>
            </a:r>
            <a:endParaRPr b="0" lang="sv-SE" sz="2800" spc="-1" strike="noStrike">
              <a:solidFill>
                <a:srgbClr val="333333"/>
              </a:solidFill>
              <a:latin typeface="Open Sans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sv-SE" sz="2800" spc="-1" strike="noStrike">
                <a:solidFill>
                  <a:srgbClr val="333333"/>
                </a:solidFill>
                <a:latin typeface="Open Sans"/>
              </a:rPr>
              <a:t> </a:t>
            </a:r>
            <a:endParaRPr b="0" lang="sv-SE" sz="2800" spc="-1" strike="noStrike">
              <a:solidFill>
                <a:srgbClr val="333333"/>
              </a:solidFill>
              <a:latin typeface="Open Sans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sv-SE" sz="4400" spc="-1" strike="noStrike">
                <a:solidFill>
                  <a:srgbClr val="333333"/>
                </a:solidFill>
                <a:latin typeface="Open Sans"/>
              </a:rPr>
              <a:t>Översikt</a:t>
            </a:r>
            <a:endParaRPr b="1" lang="sv-SE" sz="44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sv-SE" sz="2800" spc="-1" strike="noStrike">
                <a:solidFill>
                  <a:srgbClr val="333333"/>
                </a:solidFill>
                <a:latin typeface="Open Sans"/>
              </a:rPr>
              <a:t>Blockdiagram över hårdvaran här</a:t>
            </a:r>
            <a:endParaRPr b="0" lang="sv-SE" sz="2800" spc="-1" strike="noStrike">
              <a:solidFill>
                <a:srgbClr val="333333"/>
              </a:solidFill>
              <a:latin typeface="Open Sans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sv-SE" sz="4400" spc="-1" strike="noStrike">
                <a:solidFill>
                  <a:srgbClr val="333333"/>
                </a:solidFill>
                <a:latin typeface="Open Sans"/>
              </a:rPr>
              <a:t>Spelprocessorn</a:t>
            </a:r>
            <a:endParaRPr b="1" lang="sv-SE" sz="4400" spc="-1" strike="noStrike">
              <a:solidFill>
                <a:srgbClr val="333333"/>
              </a:solidFill>
              <a:latin typeface="Open Sans"/>
            </a:endParaRPr>
          </a:p>
        </p:txBody>
      </p:sp>
      <p:pic>
        <p:nvPicPr>
          <p:cNvPr id="91" name="" descr=""/>
          <p:cNvPicPr/>
          <p:nvPr/>
        </p:nvPicPr>
        <p:blipFill>
          <a:blip r:embed="rId1"/>
          <a:stretch/>
        </p:blipFill>
        <p:spPr>
          <a:xfrm>
            <a:off x="144000" y="3263760"/>
            <a:ext cx="9792000" cy="3072240"/>
          </a:xfrm>
          <a:prstGeom prst="rect">
            <a:avLst/>
          </a:prstGeom>
          <a:ln>
            <a:noFill/>
          </a:ln>
        </p:spPr>
      </p:pic>
      <p:sp>
        <p:nvSpPr>
          <p:cNvPr id="92" name="TextShape 2"/>
          <p:cNvSpPr txBox="1"/>
          <p:nvPr/>
        </p:nvSpPr>
        <p:spPr>
          <a:xfrm>
            <a:off x="720000" y="1405800"/>
            <a:ext cx="8640000" cy="85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sv-SE" sz="1800" spc="-1" strike="noStrike">
                <a:latin typeface="Arial"/>
              </a:rPr>
              <a:t>I main-loopen flyttar den aktiva spelarens markör runt med joysticken</a:t>
            </a:r>
            <a:endParaRPr b="0" lang="sv-SE" sz="1800" spc="-1" strike="noStrike">
              <a:latin typeface="Arial"/>
            </a:endParaRPr>
          </a:p>
          <a:p>
            <a:endParaRPr b="0" lang="sv-SE" sz="1800" spc="-1" strike="noStrike">
              <a:latin typeface="Arial"/>
            </a:endParaRPr>
          </a:p>
          <a:p>
            <a:endParaRPr b="0" lang="sv-SE" sz="1800" spc="-1" strike="noStrike">
              <a:latin typeface="Arial"/>
            </a:endParaRPr>
          </a:p>
        </p:txBody>
      </p:sp>
      <p:sp>
        <p:nvSpPr>
          <p:cNvPr id="93" name="TextShape 3"/>
          <p:cNvSpPr txBox="1"/>
          <p:nvPr/>
        </p:nvSpPr>
        <p:spPr>
          <a:xfrm>
            <a:off x="792000" y="1829880"/>
            <a:ext cx="8712000" cy="1626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sv-SE" sz="1800" spc="-1" strike="noStrike">
                <a:latin typeface="Arial"/>
              </a:rPr>
              <a:t>Interrupt när spelaren trycker på joysticken: </a:t>
            </a:r>
            <a:endParaRPr b="0" lang="sv-SE" sz="1800" spc="-1" strike="noStrike">
              <a:latin typeface="Arial"/>
            </a:endParaRPr>
          </a:p>
          <a:p>
            <a:r>
              <a:rPr b="0" lang="sv-SE" sz="1800" spc="-1" strike="noStrike">
                <a:latin typeface="Arial"/>
              </a:rPr>
              <a:t>	</a:t>
            </a:r>
            <a:r>
              <a:rPr b="0" lang="sv-SE" sz="1800" spc="-1" strike="noStrike">
                <a:latin typeface="Arial"/>
              </a:rPr>
              <a:t>- kontroll om spelaren kan placera här</a:t>
            </a:r>
            <a:endParaRPr b="0" lang="sv-SE" sz="1800" spc="-1" strike="noStrike">
              <a:latin typeface="Arial"/>
            </a:endParaRPr>
          </a:p>
          <a:p>
            <a:r>
              <a:rPr b="0" lang="sv-SE" sz="1800" spc="-1" strike="noStrike">
                <a:latin typeface="Arial"/>
              </a:rPr>
              <a:t>	</a:t>
            </a:r>
            <a:r>
              <a:rPr b="0" lang="sv-SE" sz="1800" spc="-1" strike="noStrike">
                <a:latin typeface="Arial"/>
              </a:rPr>
              <a:t>- Kontroll om spelaren vinner genom att placera här</a:t>
            </a:r>
            <a:endParaRPr b="0" lang="sv-SE" sz="1800" spc="-1" strike="noStrike">
              <a:latin typeface="Arial"/>
            </a:endParaRPr>
          </a:p>
          <a:p>
            <a:r>
              <a:rPr b="0" lang="sv-SE" sz="1800" spc="-1" strike="noStrike">
                <a:latin typeface="Arial"/>
              </a:rPr>
              <a:t>	</a:t>
            </a:r>
            <a:r>
              <a:rPr b="0" lang="sv-SE" sz="1800" spc="-1" strike="noStrike">
                <a:latin typeface="Arial"/>
              </a:rPr>
              <a:t>- Skicka data till videoprocessorn om att spelaren placerar här</a:t>
            </a:r>
            <a:endParaRPr b="0" lang="sv-SE" sz="1800" spc="-1" strike="noStrike">
              <a:latin typeface="Arial"/>
            </a:endParaRPr>
          </a:p>
          <a:p>
            <a:endParaRPr b="0" lang="sv-SE" sz="1800" spc="-1" strike="noStrike">
              <a:latin typeface="Arial"/>
            </a:endParaRPr>
          </a:p>
          <a:p>
            <a:endParaRPr b="0" lang="sv-SE" sz="18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sv-SE" sz="4400" spc="-1" strike="noStrike">
                <a:solidFill>
                  <a:srgbClr val="333333"/>
                </a:solidFill>
                <a:latin typeface="Open Sans"/>
              </a:rPr>
              <a:t>Spelprocessorn: Main loop</a:t>
            </a:r>
            <a:endParaRPr b="1" lang="sv-SE" sz="4400" spc="-1" strike="noStrike">
              <a:solidFill>
                <a:srgbClr val="333333"/>
              </a:solidFill>
              <a:latin typeface="Open Sans"/>
            </a:endParaRPr>
          </a:p>
        </p:txBody>
      </p:sp>
      <p:pic>
        <p:nvPicPr>
          <p:cNvPr id="95" name="" descr=""/>
          <p:cNvPicPr/>
          <p:nvPr/>
        </p:nvPicPr>
        <p:blipFill>
          <a:blip r:embed="rId1"/>
          <a:stretch/>
        </p:blipFill>
        <p:spPr>
          <a:xfrm>
            <a:off x="2160000" y="1800000"/>
            <a:ext cx="6768000" cy="5375520"/>
          </a:xfrm>
          <a:prstGeom prst="rect">
            <a:avLst/>
          </a:prstGeom>
          <a:ln>
            <a:noFill/>
          </a:ln>
        </p:spPr>
      </p:pic>
      <p:sp>
        <p:nvSpPr>
          <p:cNvPr id="96" name="TextShape 2"/>
          <p:cNvSpPr txBox="1"/>
          <p:nvPr/>
        </p:nvSpPr>
        <p:spPr>
          <a:xfrm>
            <a:off x="432000" y="1584000"/>
            <a:ext cx="518400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sv-SE" sz="1800" spc="-1" strike="noStrike">
                <a:latin typeface="Arial"/>
              </a:rPr>
              <a:t>För att flytta runt en markör med hjälp av joysticken och skicka info till videoprocessorn</a:t>
            </a:r>
            <a:endParaRPr b="0" lang="sv-SE" sz="18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sv-SE" sz="4400" spc="-1" strike="noStrike">
                <a:solidFill>
                  <a:srgbClr val="333333"/>
                </a:solidFill>
                <a:latin typeface="Open Sans"/>
              </a:rPr>
              <a:t>Spelprocessorn: Interrupt</a:t>
            </a:r>
            <a:endParaRPr b="1" lang="sv-SE" sz="4400" spc="-1" strike="noStrike">
              <a:solidFill>
                <a:srgbClr val="333333"/>
              </a:solidFill>
              <a:latin typeface="Open Sans"/>
            </a:endParaRPr>
          </a:p>
        </p:txBody>
      </p:sp>
      <p:pic>
        <p:nvPicPr>
          <p:cNvPr id="98" name="" descr=""/>
          <p:cNvPicPr/>
          <p:nvPr/>
        </p:nvPicPr>
        <p:blipFill>
          <a:blip r:embed="rId1"/>
          <a:stretch/>
        </p:blipFill>
        <p:spPr>
          <a:xfrm>
            <a:off x="144000" y="1512000"/>
            <a:ext cx="9795960" cy="4555800"/>
          </a:xfrm>
          <a:prstGeom prst="rect">
            <a:avLst/>
          </a:prstGeom>
          <a:ln>
            <a:noFill/>
          </a:ln>
        </p:spPr>
      </p:pic>
      <p:sp>
        <p:nvSpPr>
          <p:cNvPr id="99" name="TextShape 2"/>
          <p:cNvSpPr txBox="1"/>
          <p:nvPr/>
        </p:nvSpPr>
        <p:spPr>
          <a:xfrm>
            <a:off x="4752000" y="1557720"/>
            <a:ext cx="446400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sv-SE" sz="1800" spc="-1" strike="noStrike">
                <a:latin typeface="Arial"/>
              </a:rPr>
              <a:t>När en en spelare trycker på joysticken för att placera en markör</a:t>
            </a:r>
            <a:endParaRPr b="0" lang="sv-SE" sz="1800" spc="-1" strike="noStrike">
              <a:latin typeface="Arial"/>
            </a:endParaRPr>
          </a:p>
        </p:txBody>
      </p:sp>
      <p:sp>
        <p:nvSpPr>
          <p:cNvPr id="100" name="TextShape 3"/>
          <p:cNvSpPr txBox="1"/>
          <p:nvPr/>
        </p:nvSpPr>
        <p:spPr>
          <a:xfrm>
            <a:off x="6768000" y="6309720"/>
            <a:ext cx="266400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sv-SE" sz="1800" spc="-1" strike="noStrike">
                <a:latin typeface="Arial"/>
              </a:rPr>
              <a:t>Vi glömde en ruta för att skicka data?</a:t>
            </a:r>
            <a:endParaRPr b="0" lang="sv-SE" sz="18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sv-SE" sz="4400" spc="-1" strike="noStrike">
                <a:solidFill>
                  <a:srgbClr val="333333"/>
                </a:solidFill>
                <a:latin typeface="Open Sans"/>
              </a:rPr>
              <a:t>Dataprotokoll</a:t>
            </a:r>
            <a:r>
              <a:rPr b="1" lang="sv-SE" sz="4400" spc="-1" strike="noStrike">
                <a:solidFill>
                  <a:srgbClr val="333333"/>
                </a:solidFill>
                <a:latin typeface="Open Sans"/>
              </a:rPr>
              <a:t>	</a:t>
            </a:r>
            <a:endParaRPr b="1" lang="sv-SE" sz="44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720000" y="1656000"/>
            <a:ext cx="8640000" cy="4888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sv-SE" sz="2800" spc="-1" strike="noStrike">
                <a:solidFill>
                  <a:srgbClr val="333333"/>
                </a:solidFill>
                <a:latin typeface="Open Sans"/>
              </a:rPr>
              <a:t>För att skicka data från spelprocessorn till videoprocessorn</a:t>
            </a:r>
            <a:endParaRPr b="0" lang="sv-SE" sz="2800" spc="-1" strike="noStrike">
              <a:solidFill>
                <a:srgbClr val="333333"/>
              </a:solidFill>
              <a:latin typeface="Open Sans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sv-SE" sz="2800" spc="-1" strike="noStrike">
                <a:solidFill>
                  <a:srgbClr val="333333"/>
                </a:solidFill>
                <a:latin typeface="Open Sans"/>
              </a:rPr>
              <a:t>UART, 8 databitar, 1 stopbit, 9600 baudrate</a:t>
            </a:r>
            <a:endParaRPr b="0" lang="sv-SE" sz="2800" spc="-1" strike="noStrike">
              <a:solidFill>
                <a:srgbClr val="333333"/>
              </a:solidFill>
              <a:latin typeface="Open Sans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sv-SE" sz="2800" spc="-1" strike="noStrike">
                <a:solidFill>
                  <a:srgbClr val="333333"/>
                </a:solidFill>
                <a:latin typeface="Open Sans"/>
              </a:rPr>
              <a:t>4 bytes skickas: </a:t>
            </a:r>
            <a:endParaRPr b="0" lang="sv-SE" sz="2800" spc="-1" strike="noStrike">
              <a:solidFill>
                <a:srgbClr val="333333"/>
              </a:solidFill>
              <a:latin typeface="Open Sans"/>
            </a:endParaRPr>
          </a:p>
          <a:p>
            <a:pPr lvl="1" marL="864000" indent="-324000">
              <a:spcAft>
                <a:spcPts val="1134"/>
              </a:spcAft>
              <a:buClr>
                <a:srgbClr val="ef2929"/>
              </a:buClr>
              <a:buSzPct val="75000"/>
              <a:buFont typeface="Symbol" charset="2"/>
              <a:buChar char=""/>
            </a:pPr>
            <a:r>
              <a:rPr b="0" lang="sv-SE" sz="2800" spc="-1" strike="noStrike">
                <a:solidFill>
                  <a:srgbClr val="333333"/>
                </a:solidFill>
                <a:latin typeface="Open Sans"/>
              </a:rPr>
              <a:t>Start-byte: 0xFF</a:t>
            </a:r>
            <a:endParaRPr b="0" lang="sv-SE" sz="2800" spc="-1" strike="noStrike">
              <a:solidFill>
                <a:srgbClr val="333333"/>
              </a:solidFill>
              <a:latin typeface="Open Sans"/>
            </a:endParaRPr>
          </a:p>
          <a:p>
            <a:pPr lvl="1" marL="864000" indent="-324000">
              <a:spcAft>
                <a:spcPts val="1134"/>
              </a:spcAft>
              <a:buClr>
                <a:srgbClr val="ef2929"/>
              </a:buClr>
              <a:buSzPct val="75000"/>
              <a:buFont typeface="Symbol" charset="2"/>
              <a:buChar char=""/>
            </a:pPr>
            <a:r>
              <a:rPr b="0" lang="sv-SE" sz="2800" spc="-1" strike="noStrike">
                <a:solidFill>
                  <a:srgbClr val="333333"/>
                </a:solidFill>
                <a:latin typeface="Open Sans"/>
              </a:rPr>
              <a:t>Instruktions-byte</a:t>
            </a:r>
            <a:endParaRPr b="0" lang="sv-SE" sz="2800" spc="-1" strike="noStrike">
              <a:solidFill>
                <a:srgbClr val="333333"/>
              </a:solidFill>
              <a:latin typeface="Open Sans"/>
            </a:endParaRPr>
          </a:p>
          <a:p>
            <a:pPr lvl="1" marL="864000" indent="-324000">
              <a:spcAft>
                <a:spcPts val="1134"/>
              </a:spcAft>
              <a:buClr>
                <a:srgbClr val="ef2929"/>
              </a:buClr>
              <a:buSzPct val="75000"/>
              <a:buFont typeface="Symbol" charset="2"/>
              <a:buChar char=""/>
            </a:pPr>
            <a:r>
              <a:rPr b="0" lang="sv-SE" sz="2800" spc="-1" strike="noStrike">
                <a:solidFill>
                  <a:srgbClr val="333333"/>
                </a:solidFill>
                <a:latin typeface="Open Sans"/>
              </a:rPr>
              <a:t>Data 1: X position eller poäng för spelare 1</a:t>
            </a:r>
            <a:endParaRPr b="0" lang="sv-SE" sz="2800" spc="-1" strike="noStrike">
              <a:solidFill>
                <a:srgbClr val="333333"/>
              </a:solidFill>
              <a:latin typeface="Open Sans"/>
            </a:endParaRPr>
          </a:p>
          <a:p>
            <a:pPr lvl="1" marL="864000" indent="-324000">
              <a:spcAft>
                <a:spcPts val="1134"/>
              </a:spcAft>
              <a:buClr>
                <a:srgbClr val="ef2929"/>
              </a:buClr>
              <a:buSzPct val="75000"/>
              <a:buFont typeface="Symbol" charset="2"/>
              <a:buChar char=""/>
            </a:pPr>
            <a:r>
              <a:rPr b="0" lang="sv-SE" sz="2800" spc="-1" strike="noStrike">
                <a:solidFill>
                  <a:srgbClr val="333333"/>
                </a:solidFill>
                <a:latin typeface="Open Sans"/>
              </a:rPr>
              <a:t>Data 2: Y position eller poäng för spelare 2</a:t>
            </a:r>
            <a:endParaRPr b="0" lang="sv-SE" sz="2800" spc="-1" strike="noStrike">
              <a:solidFill>
                <a:srgbClr val="333333"/>
              </a:solidFill>
              <a:latin typeface="Open Sans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sv-SE" sz="4400" spc="-1" strike="noStrike">
                <a:solidFill>
                  <a:srgbClr val="333333"/>
                </a:solidFill>
                <a:latin typeface="Open Sans"/>
              </a:rPr>
              <a:t>Videoprocessorn</a:t>
            </a:r>
            <a:endParaRPr b="1" lang="sv-SE" sz="44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104" name="TextShape 2"/>
          <p:cNvSpPr txBox="1"/>
          <p:nvPr/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sv-SE" sz="2800" spc="-1" strike="noStrike">
              <a:solidFill>
                <a:srgbClr val="333333"/>
              </a:solidFill>
              <a:latin typeface="Open Sans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</TotalTime>
  <Application>LibreOffice/5.4.3.2$Windows_X86_64 LibreOffice_project/92a7159f7e4af62137622921e809f8546db437e5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2020-03-10T09:15:53Z</dcterms:created>
  <dc:creator/>
  <dc:description/>
  <dc:language>sv-SE</dc:language>
  <cp:lastModifiedBy/>
  <dcterms:modified xsi:type="dcterms:W3CDTF">2020-03-10T09:39:22Z</dcterms:modified>
  <cp:revision>7</cp:revision>
  <dc:subject/>
  <dc:title/>
</cp:coreProperties>
</file>