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9" r:id="rId4"/>
    <p:sldMasterId id="2147483763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0080625" cy="7559675"/>
  <p:notesSz cx="7559675" cy="10691813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1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D63D08-3506-4B54-93FF-93341BB863FA}" v="714" dt="2020-03-10T10:35:53.8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224" y="120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F9FC-6C30-49EE-A4F6-85C9D39FF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078" y="1237197"/>
            <a:ext cx="7560469" cy="2631887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36603-C2EC-4121-A1D8-AB59EF141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078" y="3970580"/>
            <a:ext cx="7560469" cy="1825171"/>
          </a:xfrm>
        </p:spPr>
        <p:txBody>
          <a:bodyPr/>
          <a:lstStyle>
            <a:lvl1pPr marL="0" indent="0" algn="ctr">
              <a:buNone/>
              <a:defRPr sz="1984"/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476EB-7C62-49D3-AE6A-E1AA7CBDD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AC3C6-029B-472F-A957-794398D13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0A291-2E1D-4950-9240-4B4554E09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3CF61CB-CFB3-4D98-A42C-441B4172F695}" type="slidenum">
              <a:rPr lang="sv-SE" sz="1400" b="0" strike="noStrike" spc="-1" smtClean="0">
                <a:latin typeface="Open Sans"/>
              </a:rPr>
              <a:t>‹#›</a:t>
            </a:fld>
            <a:r>
              <a:rPr lang="sv-SE" sz="1400" b="0" strike="noStrike" spc="-1">
                <a:latin typeface="Open Sans"/>
              </a:rPr>
              <a:t> / </a:t>
            </a:r>
            <a:fld id="{1777AFAF-7E6B-4FF1-89B5-C0A1EDEE03CB}" type="slidecount">
              <a:rPr lang="sv-SE" sz="1400" b="0" strike="noStrike" spc="-1" smtClean="0">
                <a:latin typeface="Open Sans"/>
              </a:rPr>
              <a:t>8</a:t>
            </a:fld>
            <a:endParaRPr lang="sv-SE" sz="1400" b="0" strike="noStrike" spc="-1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8458164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ABEB8-F044-4B14-B48D-1AC011451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79C31-2610-471D-8E00-B403F4074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2BD1E-90EB-4C39-917B-3E7C58DF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5C186-D08D-4728-98C8-977ECD2A9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4DFC9-A29C-453B-9E48-5B1C101D9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3CF61CB-CFB3-4D98-A42C-441B4172F695}" type="slidenum">
              <a:rPr lang="sv-SE" sz="1400" b="0" strike="noStrike" spc="-1" smtClean="0">
                <a:latin typeface="Open Sans"/>
              </a:rPr>
              <a:t>‹#›</a:t>
            </a:fld>
            <a:r>
              <a:rPr lang="sv-SE" sz="1400" b="0" strike="noStrike" spc="-1">
                <a:latin typeface="Open Sans"/>
              </a:rPr>
              <a:t> / </a:t>
            </a:r>
            <a:fld id="{1777AFAF-7E6B-4FF1-89B5-C0A1EDEE03CB}" type="slidecount">
              <a:rPr lang="sv-SE" sz="1400" b="0" strike="noStrike" spc="-1" smtClean="0">
                <a:latin typeface="Open Sans"/>
              </a:rPr>
              <a:t>8</a:t>
            </a:fld>
            <a:endParaRPr lang="sv-SE" sz="1400" b="0" strike="noStrike" spc="-1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77789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29697A-81F8-4FC5-836D-222B387F2D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3947" y="402483"/>
            <a:ext cx="2173635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311D30-19B5-4848-96BB-E2BD03405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043" y="402483"/>
            <a:ext cx="6394896" cy="64064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369B4-8312-4358-8199-9281D7A71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AD937-3702-4488-A4C0-696B1EEBF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1F49A-36B3-4B50-BB66-5A72A845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3CF61CB-CFB3-4D98-A42C-441B4172F695}" type="slidenum">
              <a:rPr lang="sv-SE" sz="1400" b="0" strike="noStrike" spc="-1" smtClean="0">
                <a:latin typeface="Open Sans"/>
              </a:rPr>
              <a:t>‹#›</a:t>
            </a:fld>
            <a:r>
              <a:rPr lang="sv-SE" sz="1400" b="0" strike="noStrike" spc="-1">
                <a:latin typeface="Open Sans"/>
              </a:rPr>
              <a:t> / </a:t>
            </a:r>
            <a:fld id="{1777AFAF-7E6B-4FF1-89B5-C0A1EDEE03CB}" type="slidecount">
              <a:rPr lang="sv-SE" sz="1400" b="0" strike="noStrike" spc="-1" smtClean="0">
                <a:latin typeface="Open Sans"/>
              </a:rPr>
              <a:t>8</a:t>
            </a:fld>
            <a:endParaRPr lang="sv-SE" sz="1400" b="0" strike="noStrike" spc="-1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3331477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v-SE" sz="4400" b="1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sv-SE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5547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v-SE" sz="4400" b="1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 lang="sv-SE" sz="2800" b="0" strike="noStrike" spc="-1">
              <a:solidFill>
                <a:srgbClr val="333333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021723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321" y="1950592"/>
            <a:ext cx="7805237" cy="2015914"/>
          </a:xfrm>
        </p:spPr>
        <p:txBody>
          <a:bodyPr anchor="b">
            <a:normAutofit/>
          </a:bodyPr>
          <a:lstStyle>
            <a:lvl1pPr algn="ctr">
              <a:defRPr sz="595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3321" y="3966503"/>
            <a:ext cx="7805237" cy="1157284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3CF61CB-CFB3-4D98-A42C-441B4172F695}" type="slidenum">
              <a:rPr lang="sv-SE" sz="1400" b="0" strike="noStrike" spc="-1" smtClean="0">
                <a:latin typeface="Open Sans"/>
              </a:rPr>
              <a:t>‹#›</a:t>
            </a:fld>
            <a:r>
              <a:rPr lang="sv-SE" sz="1400" b="0" strike="noStrike" spc="-1">
                <a:latin typeface="Open Sans"/>
              </a:rPr>
              <a:t> / </a:t>
            </a:r>
            <a:fld id="{1777AFAF-7E6B-4FF1-89B5-C0A1EDEE03CB}" type="slidecount">
              <a:rPr lang="sv-SE" sz="1400" b="0" strike="noStrike" spc="-1" smtClean="0">
                <a:latin typeface="Open Sans"/>
              </a:rPr>
              <a:t>8</a:t>
            </a:fld>
            <a:endParaRPr lang="sv-SE" sz="1400" b="0" strike="noStrike" spc="-1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0588433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3CF61CB-CFB3-4D98-A42C-441B4172F695}" type="slidenum">
              <a:rPr lang="sv-SE" sz="1400" b="0" strike="noStrike" spc="-1" smtClean="0">
                <a:latin typeface="Open Sans"/>
              </a:rPr>
              <a:t>‹#›</a:t>
            </a:fld>
            <a:r>
              <a:rPr lang="sv-SE" sz="1400" b="0" strike="noStrike" spc="-1">
                <a:latin typeface="Open Sans"/>
              </a:rPr>
              <a:t> / </a:t>
            </a:r>
            <a:fld id="{1777AFAF-7E6B-4FF1-89B5-C0A1EDEE03CB}" type="slidecount">
              <a:rPr lang="sv-SE" sz="1400" b="0" strike="noStrike" spc="-1" smtClean="0">
                <a:latin typeface="Open Sans"/>
              </a:rPr>
              <a:t>8</a:t>
            </a:fld>
            <a:endParaRPr lang="sv-SE" sz="1400" b="0" strike="noStrike" spc="-1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029271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068" y="1941252"/>
            <a:ext cx="7929687" cy="2015928"/>
          </a:xfrm>
        </p:spPr>
        <p:txBody>
          <a:bodyPr anchor="b"/>
          <a:lstStyle>
            <a:lvl1pPr algn="ctr">
              <a:defRPr sz="4409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1068" y="3957177"/>
            <a:ext cx="7929687" cy="1661248"/>
          </a:xfrm>
        </p:spPr>
        <p:txBody>
          <a:bodyPr anchor="t"/>
          <a:lstStyle>
            <a:lvl1pPr marL="0" indent="0" algn="ctr">
              <a:buNone/>
              <a:defRPr sz="2205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3CF61CB-CFB3-4D98-A42C-441B4172F695}" type="slidenum">
              <a:rPr lang="sv-SE" sz="1400" b="0" strike="noStrike" spc="-1" smtClean="0">
                <a:latin typeface="Open Sans"/>
              </a:rPr>
              <a:t>‹#›</a:t>
            </a:fld>
            <a:r>
              <a:rPr lang="sv-SE" sz="1400" b="0" strike="noStrike" spc="-1">
                <a:latin typeface="Open Sans"/>
              </a:rPr>
              <a:t> / </a:t>
            </a:r>
            <a:fld id="{1777AFAF-7E6B-4FF1-89B5-C0A1EDEE03CB}" type="slidecount">
              <a:rPr lang="sv-SE" sz="1400" b="0" strike="noStrike" spc="-1" smtClean="0">
                <a:latin typeface="Open Sans"/>
              </a:rPr>
              <a:t>8</a:t>
            </a:fld>
            <a:endParaRPr lang="sv-SE" sz="1400" b="0" strike="noStrike" spc="-1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8946898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548" y="1909704"/>
            <a:ext cx="4184135" cy="447402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8694" y="1909706"/>
            <a:ext cx="4187581" cy="447402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3CF61CB-CFB3-4D98-A42C-441B4172F695}" type="slidenum">
              <a:rPr lang="sv-SE" sz="1400" b="0" strike="noStrike" spc="-1" smtClean="0">
                <a:latin typeface="Open Sans"/>
              </a:rPr>
              <a:t>‹#›</a:t>
            </a:fld>
            <a:r>
              <a:rPr lang="sv-SE" sz="1400" b="0" strike="noStrike" spc="-1">
                <a:latin typeface="Open Sans"/>
              </a:rPr>
              <a:t> / </a:t>
            </a:r>
            <a:fld id="{1777AFAF-7E6B-4FF1-89B5-C0A1EDEE03CB}" type="slidecount">
              <a:rPr lang="sv-SE" sz="1400" b="0" strike="noStrike" spc="-1" smtClean="0">
                <a:latin typeface="Open Sans"/>
              </a:rPr>
              <a:t>8</a:t>
            </a:fld>
            <a:endParaRPr lang="sv-SE" sz="1400" b="0" strike="noStrike" spc="-1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2289836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46" y="1951454"/>
            <a:ext cx="4175371" cy="4533769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904" y="1951454"/>
            <a:ext cx="4175371" cy="4533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78" y="2023028"/>
            <a:ext cx="4031873" cy="600634"/>
          </a:xfrm>
        </p:spPr>
        <p:txBody>
          <a:bodyPr anchor="b">
            <a:noAutofit/>
          </a:bodyPr>
          <a:lstStyle>
            <a:lvl1pPr marL="0" indent="0" algn="ctr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678" y="2623662"/>
            <a:ext cx="4031873" cy="3760065"/>
          </a:xfrm>
        </p:spPr>
        <p:txBody>
          <a:bodyPr anchor="t"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04822" y="2023029"/>
            <a:ext cx="4047572" cy="600633"/>
          </a:xfrm>
        </p:spPr>
        <p:txBody>
          <a:bodyPr anchor="b">
            <a:noAutofit/>
          </a:bodyPr>
          <a:lstStyle>
            <a:lvl1pPr marL="0" indent="0" algn="ctr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04822" y="2623662"/>
            <a:ext cx="4047572" cy="3760065"/>
          </a:xfrm>
        </p:spPr>
        <p:txBody>
          <a:bodyPr anchor="t"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3CF61CB-CFB3-4D98-A42C-441B4172F695}" type="slidenum">
              <a:rPr lang="sv-SE" sz="1400" b="0" strike="noStrike" spc="-1" smtClean="0">
                <a:latin typeface="Open Sans"/>
              </a:rPr>
              <a:t>‹#›</a:t>
            </a:fld>
            <a:r>
              <a:rPr lang="sv-SE" sz="1400" b="0" strike="noStrike" spc="-1">
                <a:latin typeface="Open Sans"/>
              </a:rPr>
              <a:t> / </a:t>
            </a:r>
            <a:fld id="{1777AFAF-7E6B-4FF1-89B5-C0A1EDEE03CB}" type="slidecount">
              <a:rPr lang="sv-SE" sz="1400" b="0" strike="noStrike" spc="-1" smtClean="0">
                <a:latin typeface="Open Sans"/>
              </a:rPr>
              <a:t>8</a:t>
            </a:fld>
            <a:endParaRPr lang="sv-SE" sz="1400" b="0" strike="noStrike" spc="-1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8514841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19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9E619-668A-4DC0-B029-06D6B477B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029CD-66C9-4707-A4CF-3FF5BB5CE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D4189-D689-4434-9951-1E8FD45A4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787AA-C07B-48C2-99C4-63731A1AA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E74A6-FD77-4A90-A5AF-1F5CE23BF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3CF61CB-CFB3-4D98-A42C-441B4172F695}" type="slidenum">
              <a:rPr lang="sv-SE" sz="1400" b="0" strike="noStrike" spc="-1" smtClean="0">
                <a:latin typeface="Open Sans"/>
              </a:rPr>
              <a:t>‹#›</a:t>
            </a:fld>
            <a:r>
              <a:rPr lang="sv-SE" sz="1400" b="0" strike="noStrike" spc="-1">
                <a:latin typeface="Open Sans"/>
              </a:rPr>
              <a:t> / </a:t>
            </a:r>
            <a:fld id="{1777AFAF-7E6B-4FF1-89B5-C0A1EDEE03CB}" type="slidecount">
              <a:rPr lang="sv-SE" sz="1400" b="0" strike="noStrike" spc="-1" smtClean="0">
                <a:latin typeface="Open Sans"/>
              </a:rPr>
              <a:t>8</a:t>
            </a:fld>
            <a:endParaRPr lang="sv-SE" sz="1400" b="0" strike="noStrike" spc="-1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0553781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3CF61CB-CFB3-4D98-A42C-441B4172F695}" type="slidenum">
              <a:rPr lang="sv-SE" sz="1400" b="0" strike="noStrike" spc="-1" smtClean="0">
                <a:latin typeface="Open Sans"/>
              </a:rPr>
              <a:t>‹#›</a:t>
            </a:fld>
            <a:r>
              <a:rPr lang="sv-SE" sz="1400" b="0" strike="noStrike" spc="-1">
                <a:latin typeface="Open Sans"/>
              </a:rPr>
              <a:t> / </a:t>
            </a:r>
            <a:fld id="{1777AFAF-7E6B-4FF1-89B5-C0A1EDEE03CB}" type="slidecount">
              <a:rPr lang="sv-SE" sz="1400" b="0" strike="noStrike" spc="-1" smtClean="0">
                <a:latin typeface="Open Sans"/>
              </a:rPr>
              <a:t>8</a:t>
            </a:fld>
            <a:endParaRPr lang="sv-SE" sz="1400" b="0" strike="noStrike" spc="-1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1003349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48" y="671971"/>
            <a:ext cx="3064941" cy="2008327"/>
          </a:xfrm>
        </p:spPr>
        <p:txBody>
          <a:bodyPr anchor="b">
            <a:normAutofit/>
          </a:bodyPr>
          <a:lstStyle>
            <a:lvl1pPr algn="ctr">
              <a:defRPr sz="2646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4749" y="671971"/>
            <a:ext cx="5301526" cy="571175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48" y="2680299"/>
            <a:ext cx="3064941" cy="3703426"/>
          </a:xfrm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3CF61CB-CFB3-4D98-A42C-441B4172F695}" type="slidenum">
              <a:rPr lang="sv-SE" sz="1400" b="0" strike="noStrike" spc="-1" smtClean="0">
                <a:latin typeface="Open Sans"/>
              </a:rPr>
              <a:t>‹#›</a:t>
            </a:fld>
            <a:r>
              <a:rPr lang="sv-SE" sz="1400" b="0" strike="noStrike" spc="-1">
                <a:latin typeface="Open Sans"/>
              </a:rPr>
              <a:t> / </a:t>
            </a:r>
            <a:fld id="{1777AFAF-7E6B-4FF1-89B5-C0A1EDEE03CB}" type="slidecount">
              <a:rPr lang="sv-SE" sz="1400" b="0" strike="noStrike" spc="-1" smtClean="0">
                <a:latin typeface="Open Sans"/>
              </a:rPr>
              <a:t>8</a:t>
            </a:fld>
            <a:endParaRPr lang="sv-SE" sz="1400" b="0" strike="noStrike" spc="-1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8600090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262" y="672327"/>
            <a:ext cx="3779293" cy="57380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47" y="672327"/>
            <a:ext cx="4326683" cy="2016506"/>
          </a:xfrm>
        </p:spPr>
        <p:txBody>
          <a:bodyPr anchor="b">
            <a:noAutofit/>
          </a:bodyPr>
          <a:lstStyle>
            <a:lvl1pPr algn="ctr">
              <a:defRPr sz="3527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86498" y="820110"/>
            <a:ext cx="3489606" cy="5415476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47" y="2688833"/>
            <a:ext cx="4326683" cy="3721563"/>
          </a:xfrm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3CF61CB-CFB3-4D98-A42C-441B4172F695}" type="slidenum">
              <a:rPr lang="sv-SE" sz="1400" b="0" strike="noStrike" spc="-1" smtClean="0">
                <a:latin typeface="Open Sans"/>
              </a:rPr>
              <a:t>‹#›</a:t>
            </a:fld>
            <a:r>
              <a:rPr lang="sv-SE" sz="1400" b="0" strike="noStrike" spc="-1">
                <a:latin typeface="Open Sans"/>
              </a:rPr>
              <a:t> / </a:t>
            </a:r>
            <a:fld id="{1777AFAF-7E6B-4FF1-89B5-C0A1EDEE03CB}" type="slidecount">
              <a:rPr lang="sv-SE" sz="1400" b="0" strike="noStrike" spc="-1" smtClean="0">
                <a:latin typeface="Open Sans"/>
              </a:rPr>
              <a:t>8</a:t>
            </a:fld>
            <a:endParaRPr lang="sv-SE" sz="1400" b="0" strike="noStrike" spc="-1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3500972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03" y="595344"/>
            <a:ext cx="8440219" cy="42266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56" y="5032348"/>
            <a:ext cx="8562021" cy="599077"/>
          </a:xfrm>
        </p:spPr>
        <p:txBody>
          <a:bodyPr anchor="b">
            <a:normAutofit/>
          </a:bodyPr>
          <a:lstStyle>
            <a:lvl1pPr algn="ctr">
              <a:defRPr sz="308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1090" y="766121"/>
            <a:ext cx="8031868" cy="3886399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05"/>
            </a:lvl1pPr>
            <a:lvl2pPr marL="503972" indent="0">
              <a:buNone/>
              <a:defRPr sz="2205"/>
            </a:lvl2pPr>
            <a:lvl3pPr marL="1007943" indent="0">
              <a:buNone/>
              <a:defRPr sz="2205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46" y="5631427"/>
            <a:ext cx="8560728" cy="752299"/>
          </a:xfrm>
        </p:spPr>
        <p:txBody>
          <a:bodyPr anchor="t"/>
          <a:lstStyle>
            <a:lvl1pPr marL="0" indent="0" algn="ctr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2EEA3EF-0B2B-43E2-8231-183FEC4DC43F}" type="slidenum">
              <a:rPr lang="sv-SE" sz="1400" b="0" strike="noStrike" spc="-1" smtClean="0">
                <a:latin typeface="Open Sans"/>
              </a:rPr>
              <a:t>‹#›</a:t>
            </a:fld>
            <a:r>
              <a:rPr lang="sv-SE" sz="1400" b="0" strike="noStrike" spc="-1">
                <a:latin typeface="Open Sans"/>
              </a:rPr>
              <a:t> / </a:t>
            </a:r>
            <a:fld id="{7F7E4080-C997-4FEA-B344-94257E3AA5E7}" type="slidecount">
              <a:rPr lang="sv-SE" sz="1400" b="0" strike="noStrike" spc="-1" smtClean="0">
                <a:latin typeface="Open Sans"/>
              </a:rPr>
              <a:t>8</a:t>
            </a:fld>
            <a:endParaRPr lang="sv-SE" sz="1400" b="0" strike="noStrike" spc="-1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4950075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46" y="670689"/>
            <a:ext cx="8560728" cy="3895960"/>
          </a:xfrm>
        </p:spPr>
        <p:txBody>
          <a:bodyPr anchor="ctr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46" y="4734641"/>
            <a:ext cx="8560728" cy="1655485"/>
          </a:xfrm>
        </p:spPr>
        <p:txBody>
          <a:bodyPr anchor="ctr"/>
          <a:lstStyle>
            <a:lvl1pPr marL="0" indent="0" algn="ctr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2EEA3EF-0B2B-43E2-8231-183FEC4DC43F}" type="slidenum">
              <a:rPr lang="sv-SE" sz="1400" b="0" strike="noStrike" spc="-1" smtClean="0">
                <a:latin typeface="Open Sans"/>
              </a:rPr>
              <a:t>‹#›</a:t>
            </a:fld>
            <a:r>
              <a:rPr lang="sv-SE" sz="1400" b="0" strike="noStrike" spc="-1">
                <a:latin typeface="Open Sans"/>
              </a:rPr>
              <a:t> / </a:t>
            </a:r>
            <a:fld id="{7F7E4080-C997-4FEA-B344-94257E3AA5E7}" type="slidecount">
              <a:rPr lang="sv-SE" sz="1400" b="0" strike="noStrike" spc="-1" smtClean="0">
                <a:latin typeface="Open Sans"/>
              </a:rPr>
              <a:t>8</a:t>
            </a:fld>
            <a:endParaRPr lang="sv-SE" sz="1400" b="0" strike="noStrike" spc="-1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6256213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761" y="671971"/>
            <a:ext cx="7691729" cy="3299122"/>
          </a:xfrm>
        </p:spPr>
        <p:txBody>
          <a:bodyPr anchor="ctr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22669" y="3979393"/>
            <a:ext cx="7236601" cy="587257"/>
          </a:xfrm>
        </p:spPr>
        <p:txBody>
          <a:bodyPr anchor="t">
            <a:normAutofit/>
          </a:bodyPr>
          <a:lstStyle>
            <a:lvl1pPr marL="0" indent="0" algn="r">
              <a:buNone/>
              <a:defRPr sz="1543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46" y="4744752"/>
            <a:ext cx="8560728" cy="164189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2EEA3EF-0B2B-43E2-8231-183FEC4DC43F}" type="slidenum">
              <a:rPr lang="sv-SE" sz="1400" b="0" strike="noStrike" spc="-1" smtClean="0">
                <a:latin typeface="Open Sans"/>
              </a:rPr>
              <a:t>‹#›</a:t>
            </a:fld>
            <a:r>
              <a:rPr lang="sv-SE" sz="1400" b="0" strike="noStrike" spc="-1">
                <a:latin typeface="Open Sans"/>
              </a:rPr>
              <a:t> / </a:t>
            </a:r>
            <a:fld id="{7F7E4080-C997-4FEA-B344-94257E3AA5E7}" type="slidecount">
              <a:rPr lang="sv-SE" sz="1400" b="0" strike="noStrike" spc="-1" smtClean="0">
                <a:latin typeface="Open Sans"/>
              </a:rPr>
              <a:t>8</a:t>
            </a:fld>
            <a:endParaRPr lang="sv-SE" sz="1400" b="0" strike="noStrike" spc="-1">
              <a:latin typeface="Open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1730" y="963326"/>
            <a:ext cx="504031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18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30222" y="3233360"/>
            <a:ext cx="504031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18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3784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46" y="2344561"/>
            <a:ext cx="8560728" cy="2768833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39" y="5126377"/>
            <a:ext cx="8559435" cy="1257349"/>
          </a:xfrm>
        </p:spPr>
        <p:txBody>
          <a:bodyPr anchor="t"/>
          <a:lstStyle>
            <a:lvl1pPr marL="0" indent="0" algn="ctr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2EEA3EF-0B2B-43E2-8231-183FEC4DC43F}" type="slidenum">
              <a:rPr lang="sv-SE" sz="1400" b="0" strike="noStrike" spc="-1" smtClean="0">
                <a:latin typeface="Open Sans"/>
              </a:rPr>
              <a:t>‹#›</a:t>
            </a:fld>
            <a:r>
              <a:rPr lang="sv-SE" sz="1400" b="0" strike="noStrike" spc="-1">
                <a:latin typeface="Open Sans"/>
              </a:rPr>
              <a:t> / </a:t>
            </a:r>
            <a:fld id="{7F7E4080-C997-4FEA-B344-94257E3AA5E7}" type="slidecount">
              <a:rPr lang="sv-SE" sz="1400" b="0" strike="noStrike" spc="-1" smtClean="0">
                <a:latin typeface="Open Sans"/>
              </a:rPr>
              <a:t>8</a:t>
            </a:fld>
            <a:endParaRPr lang="sv-SE" sz="1400" b="0" strike="noStrike" spc="-1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9136430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55546" y="671971"/>
            <a:ext cx="8560728" cy="10697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55546" y="2078911"/>
            <a:ext cx="2729329" cy="635222"/>
          </a:xfrm>
        </p:spPr>
        <p:txBody>
          <a:bodyPr anchor="b">
            <a:noAutofit/>
          </a:bodyPr>
          <a:lstStyle>
            <a:lvl1pPr marL="0" indent="0" algn="ctr">
              <a:buNone/>
              <a:defRPr sz="2646" b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755546" y="2834878"/>
            <a:ext cx="2729329" cy="3548847"/>
          </a:xfrm>
        </p:spPr>
        <p:txBody>
          <a:bodyPr anchor="t"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76642" y="2078911"/>
            <a:ext cx="2729329" cy="635222"/>
          </a:xfrm>
        </p:spPr>
        <p:txBody>
          <a:bodyPr anchor="b">
            <a:noAutofit/>
          </a:bodyPr>
          <a:lstStyle>
            <a:lvl1pPr marL="0" indent="0" algn="ctr">
              <a:buNone/>
              <a:defRPr sz="2646" b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672280" y="2834878"/>
            <a:ext cx="2729329" cy="3548847"/>
          </a:xfrm>
        </p:spPr>
        <p:txBody>
          <a:bodyPr anchor="t"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586944" y="2078911"/>
            <a:ext cx="2729329" cy="635222"/>
          </a:xfrm>
        </p:spPr>
        <p:txBody>
          <a:bodyPr anchor="b">
            <a:noAutofit/>
          </a:bodyPr>
          <a:lstStyle>
            <a:lvl1pPr marL="0" indent="0" algn="ctr">
              <a:buNone/>
              <a:defRPr sz="2646" b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586944" y="2834878"/>
            <a:ext cx="2729329" cy="3548847"/>
          </a:xfrm>
        </p:spPr>
        <p:txBody>
          <a:bodyPr anchor="t"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2EEA3EF-0B2B-43E2-8231-183FEC4DC43F}" type="slidenum">
              <a:rPr lang="sv-SE" sz="1400" b="0" strike="noStrike" spc="-1" smtClean="0">
                <a:latin typeface="Open Sans"/>
              </a:rPr>
              <a:t>‹#›</a:t>
            </a:fld>
            <a:r>
              <a:rPr lang="sv-SE" sz="1400" b="0" strike="noStrike" spc="-1">
                <a:latin typeface="Open Sans"/>
              </a:rPr>
              <a:t> / </a:t>
            </a:r>
            <a:fld id="{7F7E4080-C997-4FEA-B344-94257E3AA5E7}" type="slidecount">
              <a:rPr lang="sv-SE" sz="1400" b="0" strike="noStrike" spc="-1" smtClean="0">
                <a:latin typeface="Open Sans"/>
              </a:rPr>
              <a:t>8</a:t>
            </a:fld>
            <a:endParaRPr lang="sv-SE" sz="1400" b="0" strike="noStrike" spc="-1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3611199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65" y="2012877"/>
            <a:ext cx="2788098" cy="20211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200" y="2012877"/>
            <a:ext cx="2788098" cy="20211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279" y="2012877"/>
            <a:ext cx="2788098" cy="20211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755546" y="671971"/>
            <a:ext cx="8560728" cy="10697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755546" y="4303554"/>
            <a:ext cx="2729329" cy="635222"/>
          </a:xfrm>
        </p:spPr>
        <p:txBody>
          <a:bodyPr anchor="b">
            <a:noAutofit/>
          </a:bodyPr>
          <a:lstStyle>
            <a:lvl1pPr marL="0" indent="0" algn="ctr">
              <a:buNone/>
              <a:defRPr sz="2205" b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41790" y="2137298"/>
            <a:ext cx="2556841" cy="1766960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755546" y="4938777"/>
            <a:ext cx="2729329" cy="1444951"/>
          </a:xfrm>
        </p:spPr>
        <p:txBody>
          <a:bodyPr anchor="t"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73399" y="4303554"/>
            <a:ext cx="2729329" cy="635222"/>
          </a:xfrm>
        </p:spPr>
        <p:txBody>
          <a:bodyPr anchor="b">
            <a:noAutofit/>
          </a:bodyPr>
          <a:lstStyle>
            <a:lvl1pPr marL="0" indent="0" algn="ctr">
              <a:buNone/>
              <a:defRPr sz="2205" b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758524" y="2137492"/>
            <a:ext cx="2556841" cy="1772703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672280" y="4938776"/>
            <a:ext cx="2730448" cy="1444951"/>
          </a:xfrm>
        </p:spPr>
        <p:txBody>
          <a:bodyPr anchor="t"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587048" y="4303554"/>
            <a:ext cx="2729329" cy="635222"/>
          </a:xfrm>
        </p:spPr>
        <p:txBody>
          <a:bodyPr anchor="b">
            <a:noAutofit/>
          </a:bodyPr>
          <a:lstStyle>
            <a:lvl1pPr marL="0" indent="0" algn="ctr">
              <a:buNone/>
              <a:defRPr sz="2205" b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677173" y="2132353"/>
            <a:ext cx="2556841" cy="177174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586944" y="4938774"/>
            <a:ext cx="2729329" cy="1444953"/>
          </a:xfrm>
        </p:spPr>
        <p:txBody>
          <a:bodyPr anchor="t"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2EEA3EF-0B2B-43E2-8231-183FEC4DC43F}" type="slidenum">
              <a:rPr lang="sv-SE" sz="1400" b="0" strike="noStrike" spc="-1" smtClean="0">
                <a:latin typeface="Open Sans"/>
              </a:rPr>
              <a:t>‹#›</a:t>
            </a:fld>
            <a:r>
              <a:rPr lang="sv-SE" sz="1400" b="0" strike="noStrike" spc="-1">
                <a:latin typeface="Open Sans"/>
              </a:rPr>
              <a:t> / </a:t>
            </a:r>
            <a:fld id="{7F7E4080-C997-4FEA-B344-94257E3AA5E7}" type="slidecount">
              <a:rPr lang="sv-SE" sz="1400" b="0" strike="noStrike" spc="-1" smtClean="0">
                <a:latin typeface="Open Sans"/>
              </a:rPr>
              <a:t>8</a:t>
            </a:fld>
            <a:endParaRPr lang="sv-SE" sz="1400" b="0" strike="noStrike" spc="-1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3383487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3CF61CB-CFB3-4D98-A42C-441B4172F695}" type="slidenum">
              <a:rPr lang="sv-SE" sz="1400" b="0" strike="noStrike" spc="-1" smtClean="0">
                <a:latin typeface="Open Sans"/>
              </a:rPr>
              <a:t>‹#›</a:t>
            </a:fld>
            <a:r>
              <a:rPr lang="sv-SE" sz="1400" b="0" strike="noStrike" spc="-1">
                <a:latin typeface="Open Sans"/>
              </a:rPr>
              <a:t> / </a:t>
            </a:r>
            <a:fld id="{1777AFAF-7E6B-4FF1-89B5-C0A1EDEE03CB}" type="slidecount">
              <a:rPr lang="sv-SE" sz="1400" b="0" strike="noStrike" spc="-1" smtClean="0">
                <a:latin typeface="Open Sans"/>
              </a:rPr>
              <a:t>8</a:t>
            </a:fld>
            <a:endParaRPr lang="sv-SE" sz="1400" b="0" strike="noStrike" spc="-1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441180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F54CC-72C9-4091-9730-2BFBEC177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 anchor="b"/>
          <a:lstStyle>
            <a:lvl1pPr>
              <a:defRPr sz="4961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CB448-CFAA-440B-806D-79FCC16D7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93" y="5059034"/>
            <a:ext cx="8694539" cy="165367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1pPr>
            <a:lvl2pPr marL="37801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8EC6F-D195-4774-A945-2C9AC4B99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7B88A-1EA8-4C5E-B2EB-CD7CBD41F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A64FE-ED2F-42CF-8705-E815AF698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3CF61CB-CFB3-4D98-A42C-441B4172F695}" type="slidenum">
              <a:rPr lang="sv-SE" sz="1400" b="0" strike="noStrike" spc="-1" smtClean="0">
                <a:latin typeface="Open Sans"/>
              </a:rPr>
              <a:t>‹#›</a:t>
            </a:fld>
            <a:r>
              <a:rPr lang="sv-SE" sz="1400" b="0" strike="noStrike" spc="-1">
                <a:latin typeface="Open Sans"/>
              </a:rPr>
              <a:t> / </a:t>
            </a:r>
            <a:fld id="{1777AFAF-7E6B-4FF1-89B5-C0A1EDEE03CB}" type="slidecount">
              <a:rPr lang="sv-SE" sz="1400" b="0" strike="noStrike" spc="-1" smtClean="0">
                <a:latin typeface="Open Sans"/>
              </a:rPr>
              <a:t>8</a:t>
            </a:fld>
            <a:endParaRPr lang="sv-SE" sz="1400" b="0" strike="noStrike" spc="-1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0314851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27408" y="671971"/>
            <a:ext cx="1888866" cy="571175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5548" y="671971"/>
            <a:ext cx="6545851" cy="5711756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3CF61CB-CFB3-4D98-A42C-441B4172F695}" type="slidenum">
              <a:rPr lang="sv-SE" sz="1400" b="0" strike="noStrike" spc="-1" smtClean="0">
                <a:latin typeface="Open Sans"/>
              </a:rPr>
              <a:t>‹#›</a:t>
            </a:fld>
            <a:r>
              <a:rPr lang="sv-SE" sz="1400" b="0" strike="noStrike" spc="-1">
                <a:latin typeface="Open Sans"/>
              </a:rPr>
              <a:t> / </a:t>
            </a:r>
            <a:fld id="{1777AFAF-7E6B-4FF1-89B5-C0A1EDEE03CB}" type="slidecount">
              <a:rPr lang="sv-SE" sz="1400" b="0" strike="noStrike" spc="-1" smtClean="0">
                <a:latin typeface="Open Sans"/>
              </a:rPr>
              <a:t>8</a:t>
            </a:fld>
            <a:endParaRPr lang="sv-SE" sz="1400" b="0" strike="noStrike" spc="-1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8962847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v-SE" sz="4400" b="1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sv-SE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954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A201F-253E-46CA-9016-D3F03C580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4F409-A835-431F-A7A0-D4D0E6FA49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043" y="2012414"/>
            <a:ext cx="4284266" cy="47965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D7B29-CB80-451C-8557-B4A4F7F18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3316" y="2012414"/>
            <a:ext cx="4284266" cy="47965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1C5E8-5AC4-46D8-95CA-40B506D22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93DB6-89E4-4FCA-B287-32BEBA789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FC819-3EEE-4091-A4F4-411E74D5A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3CF61CB-CFB3-4D98-A42C-441B4172F695}" type="slidenum">
              <a:rPr lang="sv-SE" sz="1400" b="0" strike="noStrike" spc="-1" smtClean="0">
                <a:latin typeface="Open Sans"/>
              </a:rPr>
              <a:t>‹#›</a:t>
            </a:fld>
            <a:r>
              <a:rPr lang="sv-SE" sz="1400" b="0" strike="noStrike" spc="-1">
                <a:latin typeface="Open Sans"/>
              </a:rPr>
              <a:t> / </a:t>
            </a:r>
            <a:fld id="{1777AFAF-7E6B-4FF1-89B5-C0A1EDEE03CB}" type="slidecount">
              <a:rPr lang="sv-SE" sz="1400" b="0" strike="noStrike" spc="-1" smtClean="0">
                <a:latin typeface="Open Sans"/>
              </a:rPr>
              <a:t>8</a:t>
            </a:fld>
            <a:endParaRPr lang="sv-SE" sz="1400" b="0" strike="noStrike" spc="-1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581957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9D702-F063-426A-B219-CDE05EC09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402483"/>
            <a:ext cx="8694539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47938-C6E9-402E-BF85-357E6A8F1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357" y="1853171"/>
            <a:ext cx="4264576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DC0CE0-95C3-42BE-9B42-EDEFCF06B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357" y="2761381"/>
            <a:ext cx="4264576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4F8CA7-2B1B-49A0-BF9A-4C030BC90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316" y="1853171"/>
            <a:ext cx="4285579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0C7681-B765-443A-AD7D-4BB7DDE11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316" y="2761381"/>
            <a:ext cx="4285579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D49C34-8822-4DEE-B1F1-3AC51598B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F6A551-9839-4CE7-854D-D2694B6B9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BFE6BD-964F-4DD4-B839-F700B7CA9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3CF61CB-CFB3-4D98-A42C-441B4172F695}" type="slidenum">
              <a:rPr lang="sv-SE" sz="1400" b="0" strike="noStrike" spc="-1" smtClean="0">
                <a:latin typeface="Open Sans"/>
              </a:rPr>
              <a:t>‹#›</a:t>
            </a:fld>
            <a:r>
              <a:rPr lang="sv-SE" sz="1400" b="0" strike="noStrike" spc="-1">
                <a:latin typeface="Open Sans"/>
              </a:rPr>
              <a:t> / </a:t>
            </a:r>
            <a:fld id="{1777AFAF-7E6B-4FF1-89B5-C0A1EDEE03CB}" type="slidecount">
              <a:rPr lang="sv-SE" sz="1400" b="0" strike="noStrike" spc="-1" smtClean="0">
                <a:latin typeface="Open Sans"/>
              </a:rPr>
              <a:t>8</a:t>
            </a:fld>
            <a:endParaRPr lang="sv-SE" sz="1400" b="0" strike="noStrike" spc="-1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35775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C2BB3-21EE-49C8-97DF-D037F7FE4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965775-9249-4AC9-9740-800EE1DA7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F8DDB2-7F67-4247-8FFB-997305A41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020EF-9C83-4D4D-A6AB-C0252D6F1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08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ECD7D-74E4-4E61-BEF1-5340E4E2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33153F-7EC1-4F4D-BC3B-D315E008D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924B2-AFCF-4C0F-BBE5-24131036F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3CF61CB-CFB3-4D98-A42C-441B4172F695}" type="slidenum">
              <a:rPr lang="sv-SE" sz="1400" b="0" strike="noStrike" spc="-1" smtClean="0">
                <a:latin typeface="Open Sans"/>
              </a:rPr>
              <a:t>‹#›</a:t>
            </a:fld>
            <a:r>
              <a:rPr lang="sv-SE" sz="1400" b="0" strike="noStrike" spc="-1">
                <a:latin typeface="Open Sans"/>
              </a:rPr>
              <a:t> / </a:t>
            </a:r>
            <a:fld id="{1777AFAF-7E6B-4FF1-89B5-C0A1EDEE03CB}" type="slidecount">
              <a:rPr lang="sv-SE" sz="1400" b="0" strike="noStrike" spc="-1" smtClean="0">
                <a:latin typeface="Open Sans"/>
              </a:rPr>
              <a:t>8</a:t>
            </a:fld>
            <a:endParaRPr lang="sv-SE" sz="1400" b="0" strike="noStrike" spc="-1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795869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97472-3A45-442D-9F7B-C5FD37AD1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B8244-F49E-43F5-8C47-E7CA1B0A6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579" y="1088454"/>
            <a:ext cx="5103316" cy="5372269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18D55A-65B4-4118-B64A-F348B3FE9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7FB49-8825-49C0-9ABB-4B13765F4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D6C08-A8C3-4075-A2F3-F9715A46C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2AFA0-8FB5-4E65-AFBE-C43D85277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3CF61CB-CFB3-4D98-A42C-441B4172F695}" type="slidenum">
              <a:rPr lang="sv-SE" sz="1400" b="0" strike="noStrike" spc="-1" smtClean="0">
                <a:latin typeface="Open Sans"/>
              </a:rPr>
              <a:t>‹#›</a:t>
            </a:fld>
            <a:r>
              <a:rPr lang="sv-SE" sz="1400" b="0" strike="noStrike" spc="-1">
                <a:latin typeface="Open Sans"/>
              </a:rPr>
              <a:t> / </a:t>
            </a:r>
            <a:fld id="{1777AFAF-7E6B-4FF1-89B5-C0A1EDEE03CB}" type="slidecount">
              <a:rPr lang="sv-SE" sz="1400" b="0" strike="noStrike" spc="-1" smtClean="0">
                <a:latin typeface="Open Sans"/>
              </a:rPr>
              <a:t>8</a:t>
            </a:fld>
            <a:endParaRPr lang="sv-SE" sz="1400" b="0" strike="noStrike" spc="-1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543528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1F2C6-FE28-4067-A9DE-EF2BD91CD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0A318A-BC73-4716-A3C2-387807B9C8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5579" y="1088454"/>
            <a:ext cx="5103316" cy="5372269"/>
          </a:xfrm>
        </p:spPr>
        <p:txBody>
          <a:bodyPr/>
          <a:lstStyle>
            <a:lvl1pPr marL="0" indent="0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AA12D-6FF5-42EF-A118-D8A7A222A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29D01F-A04A-499D-9A7D-EDCB444F9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F2C1B-C752-4AE7-A7EB-5863B1C63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DA654-BF06-4748-B4F7-C23E17E0F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3CF61CB-CFB3-4D98-A42C-441B4172F695}" type="slidenum">
              <a:rPr lang="sv-SE" sz="1400" b="0" strike="noStrike" spc="-1" smtClean="0">
                <a:latin typeface="Open Sans"/>
              </a:rPr>
              <a:t>‹#›</a:t>
            </a:fld>
            <a:r>
              <a:rPr lang="sv-SE" sz="1400" b="0" strike="noStrike" spc="-1">
                <a:latin typeface="Open Sans"/>
              </a:rPr>
              <a:t> / </a:t>
            </a:r>
            <a:fld id="{1777AFAF-7E6B-4FF1-89B5-C0A1EDEE03CB}" type="slidecount">
              <a:rPr lang="sv-SE" sz="1400" b="0" strike="noStrike" spc="-1" smtClean="0">
                <a:latin typeface="Open Sans"/>
              </a:rPr>
              <a:t>8</a:t>
            </a:fld>
            <a:endParaRPr lang="sv-SE" sz="1400" b="0" strike="noStrike" spc="-1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22437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58AD36-09BE-4BED-8008-9D86ED65C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402483"/>
            <a:ext cx="869453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046C8-FDD0-4ECD-954B-CCCF1C433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043" y="2012414"/>
            <a:ext cx="869453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30CC1-C273-42F3-B263-C348E5E9E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043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1E7E0-FEF4-4D70-9275-7EAAA8DC1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D340D-DE52-443C-8C85-53D0C3AA1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441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62EEA3EF-0B2B-43E2-8231-183FEC4DC43F}" type="slidenum">
              <a:rPr lang="sv-SE" sz="1400" b="0" strike="noStrike" spc="-1" smtClean="0">
                <a:latin typeface="Open Sans"/>
              </a:rPr>
              <a:t>‹#›</a:t>
            </a:fld>
            <a:r>
              <a:rPr lang="sv-SE" sz="1400" b="0" strike="noStrike" spc="-1">
                <a:latin typeface="Open Sans"/>
              </a:rPr>
              <a:t> / </a:t>
            </a:r>
            <a:fld id="{7F7E4080-C997-4FEA-B344-94257E3AA5E7}" type="slidecount">
              <a:rPr lang="sv-SE" sz="1400" b="0" strike="noStrike" spc="-1" smtClean="0">
                <a:latin typeface="Open Sans"/>
              </a:rPr>
              <a:t>8</a:t>
            </a:fld>
            <a:endParaRPr lang="sv-SE" sz="1400" b="0" strike="noStrike" spc="-1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058814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5546" y="671971"/>
            <a:ext cx="8560728" cy="106974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546" y="1909706"/>
            <a:ext cx="8560728" cy="447402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48955" y="6485223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2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48" y="6485223"/>
            <a:ext cx="551727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2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algn="ctr"/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93226" y="6485223"/>
            <a:ext cx="62304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2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algn="r"/>
            <a:fld id="{62EEA3EF-0B2B-43E2-8231-183FEC4DC43F}" type="slidenum">
              <a:rPr lang="sv-SE" sz="1400" b="0" strike="noStrike" spc="-1" smtClean="0">
                <a:latin typeface="Open Sans"/>
              </a:rPr>
              <a:t>‹#›</a:t>
            </a:fld>
            <a:r>
              <a:rPr lang="sv-SE" sz="1400" b="0" strike="noStrike" spc="-1">
                <a:latin typeface="Open Sans"/>
              </a:rPr>
              <a:t> / </a:t>
            </a:r>
            <a:fld id="{7F7E4080-C997-4FEA-B344-94257E3AA5E7}" type="slidecount">
              <a:rPr lang="sv-SE" sz="1400" b="0" strike="noStrike" spc="-1" smtClean="0">
                <a:latin typeface="Open Sans"/>
              </a:rPr>
              <a:t>8</a:t>
            </a:fld>
            <a:endParaRPr lang="sv-SE" sz="1400" b="0" strike="noStrike" spc="-1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7809243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  <p:sldLayoutId id="2147483781" r:id="rId18"/>
  </p:sldLayoutIdLst>
  <p:txStyles>
    <p:titleStyle>
      <a:lvl1pPr algn="ctr" defTabSz="503972" rtl="0" eaLnBrk="1" latinLnBrk="0" hangingPunct="1">
        <a:spcBef>
          <a:spcPct val="0"/>
        </a:spcBef>
        <a:buNone/>
        <a:defRPr sz="4409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979" indent="-337304" algn="l" defTabSz="503972" rtl="0" eaLnBrk="1" latinLnBrk="0" hangingPunct="1">
        <a:spcBef>
          <a:spcPct val="20000"/>
        </a:spcBef>
        <a:spcAft>
          <a:spcPts val="661"/>
        </a:spcAft>
        <a:buClr>
          <a:schemeClr val="tx2"/>
        </a:buClr>
        <a:buSzPct val="70000"/>
        <a:buFont typeface="Wingdings 2" charset="2"/>
        <a:buChar char=""/>
        <a:defRPr sz="2205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93656" indent="-297621" algn="l" defTabSz="503972" rtl="0" eaLnBrk="1" latinLnBrk="0" hangingPunct="1">
        <a:spcBef>
          <a:spcPct val="20000"/>
        </a:spcBef>
        <a:spcAft>
          <a:spcPts val="661"/>
        </a:spcAft>
        <a:buClr>
          <a:schemeClr val="tx2"/>
        </a:buClr>
        <a:buSzPct val="70000"/>
        <a:buFont typeface="Wingdings 2" charset="2"/>
        <a:buChar char=""/>
        <a:defRPr sz="1984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130960" indent="-238097" algn="l" defTabSz="503972" rtl="0" eaLnBrk="1" latinLnBrk="0" hangingPunct="1">
        <a:spcBef>
          <a:spcPct val="20000"/>
        </a:spcBef>
        <a:spcAft>
          <a:spcPts val="661"/>
        </a:spcAft>
        <a:buClr>
          <a:schemeClr val="tx2"/>
        </a:buClr>
        <a:buSzPct val="70000"/>
        <a:buFont typeface="Wingdings 2" charset="2"/>
        <a:buChar char=""/>
        <a:defRPr sz="1764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527788" indent="-238097" algn="l" defTabSz="503972" rtl="0" eaLnBrk="1" latinLnBrk="0" hangingPunct="1">
        <a:spcBef>
          <a:spcPct val="20000"/>
        </a:spcBef>
        <a:spcAft>
          <a:spcPts val="661"/>
        </a:spcAft>
        <a:buClr>
          <a:schemeClr val="tx2"/>
        </a:buClr>
        <a:buSzPct val="70000"/>
        <a:buFont typeface="Wingdings 2" charset="2"/>
        <a:buChar char=""/>
        <a:defRPr sz="1543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845250" indent="-238097" algn="l" defTabSz="503972" rtl="0" eaLnBrk="1" latinLnBrk="0" hangingPunct="1">
        <a:spcBef>
          <a:spcPct val="20000"/>
        </a:spcBef>
        <a:spcAft>
          <a:spcPts val="661"/>
        </a:spcAft>
        <a:buClr>
          <a:schemeClr val="tx2"/>
        </a:buClr>
        <a:buSzPct val="70000"/>
        <a:buFont typeface="Wingdings 2" charset="2"/>
        <a:buChar char=""/>
        <a:defRPr sz="1543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220694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tx2"/>
        </a:buClr>
        <a:buSzPct val="70000"/>
        <a:buFont typeface="Wingdings 2" charset="2"/>
        <a:buChar char=""/>
        <a:defRPr sz="1543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647504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tx2"/>
        </a:buClr>
        <a:buSzPct val="70000"/>
        <a:buFont typeface="Wingdings 2" charset="2"/>
        <a:buChar char=""/>
        <a:defRPr sz="1543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3074315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tx2"/>
        </a:buClr>
        <a:buSzPct val="70000"/>
        <a:buFont typeface="Wingdings 2" charset="2"/>
        <a:buChar char=""/>
        <a:defRPr sz="1543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423964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tx2"/>
        </a:buClr>
        <a:buSzPct val="70000"/>
        <a:buFont typeface="Wingdings 2" charset="2"/>
        <a:buChar char=""/>
        <a:defRPr sz="1543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2519066" y="1439333"/>
            <a:ext cx="5113867" cy="14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r>
              <a:rPr lang="sv-SE" sz="4800" b="1" strike="noStrike" spc="-1">
                <a:latin typeface="Open Sans"/>
              </a:rPr>
              <a:t>Projekt: Fyra i rad</a:t>
            </a:r>
          </a:p>
        </p:txBody>
      </p:sp>
      <p:sp>
        <p:nvSpPr>
          <p:cNvPr id="85" name="TextShape 2"/>
          <p:cNvSpPr txBox="1"/>
          <p:nvPr/>
        </p:nvSpPr>
        <p:spPr>
          <a:xfrm>
            <a:off x="792000" y="5904000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sv-SE" sz="3200" b="0" strike="noStrike" spc="-1">
              <a:latin typeface="Open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303CEA-4965-4470-82F8-7631C8AB4E23}"/>
              </a:ext>
            </a:extLst>
          </p:cNvPr>
          <p:cNvSpPr txBox="1"/>
          <p:nvPr/>
        </p:nvSpPr>
        <p:spPr>
          <a:xfrm>
            <a:off x="2845032" y="3720662"/>
            <a:ext cx="4461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>
                <a:latin typeface="Arial" panose="020B0604020202020204" pitchFamily="34" charset="0"/>
                <a:cs typeface="Arial" panose="020B0604020202020204" pitchFamily="34" charset="0"/>
              </a:rPr>
              <a:t>Linus Classon</a:t>
            </a:r>
          </a:p>
          <a:p>
            <a:pPr algn="ctr"/>
            <a:r>
              <a:rPr lang="sv-SE">
                <a:latin typeface="Arial" panose="020B0604020202020204" pitchFamily="34" charset="0"/>
                <a:cs typeface="Arial" panose="020B0604020202020204" pitchFamily="34" charset="0"/>
              </a:rPr>
              <a:t>Axel Brinkeby</a:t>
            </a:r>
          </a:p>
          <a:p>
            <a:pPr algn="ctr"/>
            <a:r>
              <a:rPr lang="sv-SE">
                <a:latin typeface="Arial" panose="020B0604020202020204" pitchFamily="34" charset="0"/>
                <a:cs typeface="Arial" panose="020B0604020202020204" pitchFamily="34" charset="0"/>
              </a:rPr>
              <a:t>Linus Nygård</a:t>
            </a:r>
          </a:p>
          <a:p>
            <a:pPr algn="ctr"/>
            <a:r>
              <a:rPr lang="sv-SE">
                <a:latin typeface="Arial" panose="020B0604020202020204" pitchFamily="34" charset="0"/>
                <a:cs typeface="Arial" panose="020B0604020202020204" pitchFamily="34" charset="0"/>
              </a:rPr>
              <a:t>Felix Bergström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1139713" y="5731813"/>
            <a:ext cx="7801200" cy="870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b="1" strike="noStrike" kern="1200" spc="-1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Videoprocessorn-Read/Send</a:t>
            </a:r>
          </a:p>
        </p:txBody>
      </p:sp>
      <p:sp>
        <p:nvSpPr>
          <p:cNvPr id="104" name="TextShape 2"/>
          <p:cNvSpPr txBox="1"/>
          <p:nvPr/>
        </p:nvSpPr>
        <p:spPr>
          <a:xfrm>
            <a:off x="720000" y="1763419"/>
            <a:ext cx="8855640" cy="15566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85750" indent="-285750">
              <a:spcAft>
                <a:spcPts val="600"/>
              </a:spcAft>
              <a:buClr>
                <a:srgbClr val="EF2929"/>
              </a:buClr>
              <a:buFont typeface="Arial" panose="020B0604020202020204" pitchFamily="34" charset="0"/>
              <a:buChar char="•"/>
            </a:pPr>
            <a:endParaRPr lang="sv-SE" spc="-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spcAft>
                <a:spcPts val="600"/>
              </a:spcAft>
              <a:buClr>
                <a:srgbClr val="EF2929"/>
              </a:buClr>
              <a:buFont typeface="Arial" panose="020B0604020202020204" pitchFamily="34" charset="0"/>
              <a:buChar char="•"/>
            </a:pPr>
            <a:endParaRPr lang="sv-SE" spc="-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sv-SE" sz="2800" spc="-1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31B5F9-7AB9-4E43-B69E-A1ED94966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402483"/>
            <a:ext cx="8694539" cy="1461188"/>
          </a:xfrm>
        </p:spPr>
        <p:txBody>
          <a:bodyPr>
            <a:normAutofit/>
          </a:bodyPr>
          <a:lstStyle/>
          <a:p>
            <a:r>
              <a:rPr lang="sv-SE" sz="4400" b="1" spc="-1" dirty="0">
                <a:solidFill>
                  <a:srgbClr val="333333"/>
                </a:solidFill>
                <a:latin typeface="Open Sans"/>
                <a:ea typeface="+mn-ea"/>
                <a:cs typeface="+mn-cs"/>
              </a:rPr>
              <a:t>Videoprocessorn-</a:t>
            </a:r>
            <a:r>
              <a:rPr lang="sv-SE" sz="4400" b="1" spc="-1" dirty="0" err="1">
                <a:solidFill>
                  <a:srgbClr val="333333"/>
                </a:solidFill>
                <a:latin typeface="Open Sans"/>
                <a:ea typeface="+mn-ea"/>
                <a:cs typeface="+mn-cs"/>
              </a:rPr>
              <a:t>Muxare</a:t>
            </a:r>
            <a:r>
              <a:rPr lang="sv-SE" sz="4400" b="1" spc="-1" dirty="0">
                <a:solidFill>
                  <a:srgbClr val="333333"/>
                </a:solidFill>
                <a:latin typeface="Open Sans"/>
                <a:ea typeface="+mn-ea"/>
                <a:cs typeface="+mn-cs"/>
              </a:rPr>
              <a:t> och </a:t>
            </a:r>
            <a:r>
              <a:rPr lang="sv-SE" sz="4400" b="1" spc="-1" dirty="0" err="1">
                <a:solidFill>
                  <a:srgbClr val="333333"/>
                </a:solidFill>
                <a:latin typeface="Open Sans"/>
                <a:ea typeface="+mn-ea"/>
                <a:cs typeface="+mn-cs"/>
              </a:rPr>
              <a:t>Insruktions</a:t>
            </a:r>
            <a:r>
              <a:rPr lang="sv-SE" sz="4400" b="1" spc="-1" dirty="0">
                <a:solidFill>
                  <a:srgbClr val="333333"/>
                </a:solidFill>
                <a:latin typeface="Open Sans"/>
                <a:ea typeface="+mn-ea"/>
                <a:cs typeface="+mn-cs"/>
              </a:rPr>
              <a:t> check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CD4926-A24D-4D72-B4F7-D74DE8FE0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4327"/>
            <a:ext cx="9909191" cy="509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486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5F25F-6117-4AEE-9DF0-13951313C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4400" b="1" spc="-1" dirty="0">
                <a:solidFill>
                  <a:srgbClr val="333333"/>
                </a:solidFill>
                <a:latin typeface="Open Sans"/>
                <a:ea typeface="+mn-ea"/>
                <a:cs typeface="+mn-cs"/>
              </a:rPr>
              <a:t>Frågestund</a:t>
            </a:r>
          </a:p>
        </p:txBody>
      </p:sp>
    </p:spTree>
    <p:extLst>
      <p:ext uri="{BB962C8B-B14F-4D97-AF65-F5344CB8AC3E}">
        <p14:creationId xmlns:p14="http://schemas.microsoft.com/office/powerpoint/2010/main" val="2247543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sv-SE" sz="4400" b="1" strike="noStrike" spc="-1">
                <a:solidFill>
                  <a:srgbClr val="333333"/>
                </a:solidFill>
                <a:latin typeface="Open Sans"/>
              </a:rPr>
              <a:t>Vad ska projektet kunna göra?	</a:t>
            </a:r>
          </a:p>
        </p:txBody>
      </p:sp>
      <p:sp>
        <p:nvSpPr>
          <p:cNvPr id="87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sv-SE" sz="2800" spc="-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Två spelare ska kunna spela mot varandra</a:t>
            </a: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sv-SE" sz="2800" b="0" strike="noStrike" spc="-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Spelplanen är en 8x8 RGB LED matris</a:t>
            </a: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sv-SE" sz="2800" b="0" strike="noStrike" spc="-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Analoga joysticks används för styrning</a:t>
            </a: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sv-SE" sz="2800" b="0" strike="noStrike" spc="-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Spelarnas poäng på 7-</a:t>
            </a:r>
            <a:r>
              <a:rPr lang="sv-SE" sz="2800" spc="-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segmentsdisplayer</a:t>
            </a: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sv-SE" sz="2800" spc="-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Ett kort pip när spelaren gjort sitt val </a:t>
            </a:r>
            <a:endParaRPr lang="sv-SE" sz="2800" b="0" strike="noStrike" spc="-1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sv-SE" sz="4400" b="1" spc="-1">
                <a:solidFill>
                  <a:srgbClr val="333333"/>
                </a:solidFill>
                <a:latin typeface="Open Sans"/>
              </a:rPr>
              <a:t>Blockdiagram över projektet</a:t>
            </a:r>
            <a:endParaRPr lang="sv-SE" sz="4400" b="1" strike="noStrike" spc="-1">
              <a:solidFill>
                <a:srgbClr val="333333"/>
              </a:solidFill>
              <a:latin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F32A7E-BA88-4EBD-9C76-1B3EA07A6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392" y="3070220"/>
            <a:ext cx="7680855" cy="4103827"/>
          </a:xfrm>
          <a:prstGeom prst="rect">
            <a:avLst/>
          </a:prstGeom>
        </p:spPr>
      </p:pic>
      <p:sp>
        <p:nvSpPr>
          <p:cNvPr id="90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sv-SE" sz="4400" b="1" strike="noStrike" spc="-1">
                <a:solidFill>
                  <a:srgbClr val="333333"/>
                </a:solidFill>
                <a:latin typeface="Open Sans"/>
              </a:rPr>
              <a:t>Spelprocessorn</a:t>
            </a:r>
          </a:p>
        </p:txBody>
      </p:sp>
      <p:sp>
        <p:nvSpPr>
          <p:cNvPr id="92" name="TextShape 2"/>
          <p:cNvSpPr txBox="1"/>
          <p:nvPr/>
        </p:nvSpPr>
        <p:spPr>
          <a:xfrm>
            <a:off x="720000" y="1405800"/>
            <a:ext cx="8640000" cy="858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sv-SE" sz="1800" b="0" strike="noStrike" spc="-1">
                <a:latin typeface="Arial"/>
              </a:rPr>
              <a:t>I </a:t>
            </a:r>
            <a:r>
              <a:rPr lang="sv-SE" sz="1800" b="0" strike="noStrike" spc="-1" err="1">
                <a:latin typeface="Arial"/>
              </a:rPr>
              <a:t>main</a:t>
            </a:r>
            <a:r>
              <a:rPr lang="sv-SE" sz="1800" b="0" strike="noStrike" spc="-1">
                <a:latin typeface="Arial"/>
              </a:rPr>
              <a:t>-loopen flyttar den aktiva spelarens markör runt med joysticken</a:t>
            </a:r>
          </a:p>
          <a:p>
            <a:endParaRPr lang="sv-SE" sz="1800" b="0" strike="noStrike" spc="-1">
              <a:latin typeface="Arial"/>
            </a:endParaRPr>
          </a:p>
          <a:p>
            <a:endParaRPr lang="sv-SE" sz="1800" b="0" strike="noStrike" spc="-1">
              <a:latin typeface="Arial"/>
            </a:endParaRPr>
          </a:p>
        </p:txBody>
      </p:sp>
      <p:sp>
        <p:nvSpPr>
          <p:cNvPr id="93" name="TextShape 3"/>
          <p:cNvSpPr txBox="1"/>
          <p:nvPr/>
        </p:nvSpPr>
        <p:spPr>
          <a:xfrm>
            <a:off x="792000" y="1829880"/>
            <a:ext cx="8712000" cy="162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sv-SE" sz="1800" b="0" strike="noStrike" spc="-1" err="1">
                <a:latin typeface="Arial" panose="020B0604020202020204" pitchFamily="34" charset="0"/>
                <a:cs typeface="Arial" panose="020B0604020202020204" pitchFamily="34" charset="0"/>
              </a:rPr>
              <a:t>Interrupt</a:t>
            </a:r>
            <a:r>
              <a:rPr lang="sv-SE" sz="1800" b="0" strike="noStrike" spc="-1">
                <a:latin typeface="Arial" panose="020B0604020202020204" pitchFamily="34" charset="0"/>
                <a:cs typeface="Arial" panose="020B0604020202020204" pitchFamily="34" charset="0"/>
              </a:rPr>
              <a:t> triggas när spelaren trycker på joysticken: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sv-SE" b="0" strike="noStrike" spc="-1">
                <a:latin typeface="Arial" panose="020B0604020202020204" pitchFamily="34" charset="0"/>
                <a:cs typeface="Arial" panose="020B0604020202020204" pitchFamily="34" charset="0"/>
              </a:rPr>
              <a:t> kontroll om spelaren kan placera här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sv-SE" spc="-1">
                <a:latin typeface="Arial" panose="020B0604020202020204" pitchFamily="34" charset="0"/>
                <a:cs typeface="Arial" panose="020B0604020202020204" pitchFamily="34" charset="0"/>
              </a:rPr>
              <a:t> Skicka data till videoprocessorn om att spelaren placerar här</a:t>
            </a:r>
            <a:endParaRPr lang="sv-SE" b="0" strike="noStrike" spc="-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sv-SE" b="0" strike="noStrike" spc="-1">
                <a:latin typeface="Arial" panose="020B0604020202020204" pitchFamily="34" charset="0"/>
                <a:cs typeface="Arial" panose="020B0604020202020204" pitchFamily="34" charset="0"/>
              </a:rPr>
              <a:t> Kontroll om spelaren vinner genom att placera här</a:t>
            </a:r>
          </a:p>
          <a:p>
            <a:endParaRPr lang="sv-SE" sz="1800" b="0" strike="noStrike" spc="-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F2C39A-E067-4D5F-965F-0F0A6D933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54" y="1885140"/>
            <a:ext cx="7004580" cy="7754193"/>
          </a:xfrm>
          <a:prstGeom prst="rect">
            <a:avLst/>
          </a:prstGeom>
        </p:spPr>
      </p:pic>
      <p:sp>
        <p:nvSpPr>
          <p:cNvPr id="94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sv-SE" sz="4400" b="1" strike="noStrike" spc="-1">
                <a:solidFill>
                  <a:srgbClr val="333333"/>
                </a:solidFill>
                <a:latin typeface="Open Sans"/>
              </a:rPr>
              <a:t>Spelprocessorn: Main loop</a:t>
            </a:r>
          </a:p>
        </p:txBody>
      </p:sp>
      <p:sp>
        <p:nvSpPr>
          <p:cNvPr id="96" name="TextShape 2"/>
          <p:cNvSpPr txBox="1"/>
          <p:nvPr/>
        </p:nvSpPr>
        <p:spPr>
          <a:xfrm>
            <a:off x="432000" y="1584000"/>
            <a:ext cx="5184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sv-SE" sz="1800" b="0" strike="noStrike" spc="-1">
                <a:latin typeface="Arial"/>
              </a:rPr>
              <a:t>För att flytta runt en markör med hjälp av joysticken och skicka info till videoprocessorn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D194E4-BF11-48B3-9417-38FBFC3E1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491" y="1011437"/>
            <a:ext cx="6611442" cy="6382745"/>
          </a:xfrm>
          <a:prstGeom prst="rect">
            <a:avLst/>
          </a:prstGeom>
        </p:spPr>
      </p:pic>
      <p:sp>
        <p:nvSpPr>
          <p:cNvPr id="97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sv-SE" sz="4400" b="1" strike="noStrike" spc="-1">
                <a:solidFill>
                  <a:srgbClr val="333333"/>
                </a:solidFill>
                <a:latin typeface="Open Sans"/>
              </a:rPr>
              <a:t>Spelprocessorn: Interrupt</a:t>
            </a:r>
          </a:p>
        </p:txBody>
      </p:sp>
      <p:sp>
        <p:nvSpPr>
          <p:cNvPr id="99" name="TextShape 2"/>
          <p:cNvSpPr txBox="1"/>
          <p:nvPr/>
        </p:nvSpPr>
        <p:spPr>
          <a:xfrm>
            <a:off x="5111640" y="1972817"/>
            <a:ext cx="4464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sv-SE" sz="1800" b="0" strike="noStrike" spc="-1">
                <a:latin typeface="Arial"/>
              </a:rPr>
              <a:t>När en spelare trycker på joysticken för att placera en markör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sv-SE" sz="4400" b="1" strike="noStrike" spc="-1">
                <a:solidFill>
                  <a:srgbClr val="333333"/>
                </a:solidFill>
                <a:latin typeface="Open Sans"/>
              </a:rPr>
              <a:t>Dataprotokoll	</a:t>
            </a:r>
          </a:p>
        </p:txBody>
      </p:sp>
      <p:sp>
        <p:nvSpPr>
          <p:cNvPr id="102" name="TextShape 2"/>
          <p:cNvSpPr txBox="1"/>
          <p:nvPr/>
        </p:nvSpPr>
        <p:spPr>
          <a:xfrm>
            <a:off x="720000" y="1656000"/>
            <a:ext cx="8640000" cy="4888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sv-SE" sz="2800" b="0" strike="noStrike" spc="-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För att skicka data från spelprocessorn till videoprocessorn</a:t>
            </a: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sv-SE" sz="2800" b="0" strike="noStrike" spc="-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UART, 8 databitar, 1 stop bit, 9600 baudrate</a:t>
            </a: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sv-SE" sz="2800" b="0" strike="noStrike" spc="-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bytes skickas: </a:t>
            </a:r>
          </a:p>
          <a:p>
            <a:pPr marL="1054350" lvl="1" indent="-514350">
              <a:spcAft>
                <a:spcPts val="1134"/>
              </a:spcAft>
              <a:buClr>
                <a:srgbClr val="EF2929"/>
              </a:buClr>
              <a:buSzPct val="75000"/>
              <a:buFont typeface="+mj-lt"/>
              <a:buAutoNum type="arabicPeriod"/>
            </a:pPr>
            <a:r>
              <a:rPr lang="sv-SE" sz="2800" b="0" strike="noStrike" spc="-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Start-byte: 0xFF</a:t>
            </a:r>
          </a:p>
          <a:p>
            <a:pPr marL="1054350" lvl="1" indent="-514350">
              <a:spcAft>
                <a:spcPts val="1134"/>
              </a:spcAft>
              <a:buClr>
                <a:srgbClr val="EF2929"/>
              </a:buClr>
              <a:buSzPct val="75000"/>
              <a:buFont typeface="+mj-lt"/>
              <a:buAutoNum type="arabicPeriod"/>
            </a:pPr>
            <a:r>
              <a:rPr lang="sv-SE" sz="2800" b="0" strike="noStrike" spc="-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Instruktions-byte</a:t>
            </a:r>
          </a:p>
          <a:p>
            <a:pPr marL="1054350" lvl="1" indent="-514350">
              <a:spcAft>
                <a:spcPts val="1134"/>
              </a:spcAft>
              <a:buClr>
                <a:srgbClr val="EF2929"/>
              </a:buClr>
              <a:buSzPct val="75000"/>
              <a:buFont typeface="+mj-lt"/>
              <a:buAutoNum type="arabicPeriod"/>
            </a:pPr>
            <a:r>
              <a:rPr lang="sv-SE" sz="2800" b="0" strike="noStrike" spc="-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1: X position eller poäng för spelare 1</a:t>
            </a:r>
          </a:p>
          <a:p>
            <a:pPr marL="1054350" lvl="1" indent="-514350">
              <a:spcAft>
                <a:spcPts val="1134"/>
              </a:spcAft>
              <a:buClr>
                <a:srgbClr val="EF2929"/>
              </a:buClr>
              <a:buSzPct val="75000"/>
              <a:buFont typeface="+mj-lt"/>
              <a:buAutoNum type="arabicPeriod"/>
            </a:pPr>
            <a:r>
              <a:rPr lang="sv-SE" sz="2800" b="0" strike="noStrike" spc="-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2: Y position eller poäng för spelare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720000" y="289809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sv-SE" sz="4400" b="1" strike="noStrike" spc="-1">
                <a:solidFill>
                  <a:srgbClr val="333333"/>
                </a:solidFill>
                <a:latin typeface="Open Sans"/>
              </a:rPr>
              <a:t>Videoprocessorn</a:t>
            </a:r>
          </a:p>
        </p:txBody>
      </p:sp>
      <p:sp>
        <p:nvSpPr>
          <p:cNvPr id="104" name="TextShape 2"/>
          <p:cNvSpPr txBox="1"/>
          <p:nvPr/>
        </p:nvSpPr>
        <p:spPr>
          <a:xfrm>
            <a:off x="504360" y="1773044"/>
            <a:ext cx="8855640" cy="15566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Clr>
                <a:srgbClr val="EF2929"/>
              </a:buClr>
            </a:pPr>
            <a:r>
              <a:rPr lang="sv-SE" spc="-1">
                <a:latin typeface="Arial" panose="020B0604020202020204" pitchFamily="34" charset="0"/>
                <a:cs typeface="Arial" panose="020B0604020202020204" pitchFamily="34" charset="0"/>
              </a:rPr>
              <a:t>I MAIN gör vi följande:</a:t>
            </a:r>
          </a:p>
          <a:p>
            <a:pPr marL="914400" lvl="1" indent="-457200">
              <a:buClr>
                <a:srgbClr val="EF2929"/>
              </a:buClr>
              <a:buFont typeface="Arial" panose="020B0604020202020204" pitchFamily="34" charset="0"/>
              <a:buChar char="•"/>
            </a:pPr>
            <a:r>
              <a:rPr lang="sv-SE" spc="-1">
                <a:latin typeface="Arial" panose="020B0604020202020204" pitchFamily="34" charset="0"/>
                <a:cs typeface="Arial" panose="020B0604020202020204" pitchFamily="34" charset="0"/>
              </a:rPr>
              <a:t>Laddar in fyra bytes som ska skickas till displayen</a:t>
            </a:r>
          </a:p>
          <a:p>
            <a:pPr marL="914400" lvl="1" indent="-457200">
              <a:buClr>
                <a:srgbClr val="EF2929"/>
              </a:buClr>
              <a:buFont typeface="Arial" panose="020B0604020202020204" pitchFamily="34" charset="0"/>
              <a:buChar char="•"/>
            </a:pPr>
            <a:r>
              <a:rPr lang="sv-SE" spc="-1">
                <a:latin typeface="Arial" panose="020B0604020202020204" pitchFamily="34" charset="0"/>
                <a:cs typeface="Arial" panose="020B0604020202020204" pitchFamily="34" charset="0"/>
              </a:rPr>
              <a:t>Skickar dem med hjälp av SPI</a:t>
            </a:r>
          </a:p>
          <a:p>
            <a:pPr marL="914400" lvl="1" indent="-457200">
              <a:buClr>
                <a:srgbClr val="EF2929"/>
              </a:buClr>
              <a:buFont typeface="Arial" panose="020B0604020202020204" pitchFamily="34" charset="0"/>
              <a:buChar char="•"/>
            </a:pPr>
            <a:r>
              <a:rPr lang="sv-SE" spc="-1">
                <a:latin typeface="Arial" panose="020B0604020202020204" pitchFamily="34" charset="0"/>
                <a:cs typeface="Arial" panose="020B0604020202020204" pitchFamily="34" charset="0"/>
              </a:rPr>
              <a:t>Skiftar INDEX, vilket väljer nästa rad som ska lysa upp</a:t>
            </a:r>
          </a:p>
          <a:p>
            <a:pPr marL="914400" lvl="1" indent="-457200">
              <a:buClr>
                <a:srgbClr val="EF2929"/>
              </a:buClr>
              <a:buFont typeface="Arial" panose="020B0604020202020204" pitchFamily="34" charset="0"/>
              <a:buChar char="•"/>
            </a:pPr>
            <a:r>
              <a:rPr lang="sv-SE" spc="-1">
                <a:latin typeface="Arial" panose="020B0604020202020204" pitchFamily="34" charset="0"/>
                <a:cs typeface="Arial" panose="020B0604020202020204" pitchFamily="34" charset="0"/>
              </a:rPr>
              <a:t>Checkar efter och översätter nästa kommando från spelprocessorn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sv-SE" sz="2800" spc="-1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Bildobjekt 2" descr="En bild som visar skärmbild, svart, gata, stad&#10;&#10;Automatiskt genererad beskrivning">
            <a:extLst>
              <a:ext uri="{FF2B5EF4-FFF2-40B4-BE49-F238E27FC236}">
                <a16:creationId xmlns:a16="http://schemas.microsoft.com/office/drawing/2014/main" id="{28D1FF01-4AC9-41C8-B4EE-5D5EC31CD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329732"/>
            <a:ext cx="10080625" cy="35318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Bildobjekt 4">
            <a:extLst>
              <a:ext uri="{FF2B5EF4-FFF2-40B4-BE49-F238E27FC236}">
                <a16:creationId xmlns:a16="http://schemas.microsoft.com/office/drawing/2014/main" id="{666AC690-0A92-4341-9DC9-9A4AC63EA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8" y="2588267"/>
            <a:ext cx="9954667" cy="3981866"/>
          </a:xfrm>
          <a:prstGeom prst="rect">
            <a:avLst/>
          </a:prstGeom>
        </p:spPr>
      </p:pic>
      <p:sp>
        <p:nvSpPr>
          <p:cNvPr id="30" name="TextShape 1">
            <a:extLst>
              <a:ext uri="{FF2B5EF4-FFF2-40B4-BE49-F238E27FC236}">
                <a16:creationId xmlns:a16="http://schemas.microsoft.com/office/drawing/2014/main" id="{078A00E9-D50A-4E6E-847E-EDB2B4D79BE9}"/>
              </a:ext>
            </a:extLst>
          </p:cNvPr>
          <p:cNvSpPr txBox="1"/>
          <p:nvPr/>
        </p:nvSpPr>
        <p:spPr>
          <a:xfrm>
            <a:off x="720000" y="289809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sv-SE" sz="4400" b="1" strike="noStrike" spc="-1" dirty="0">
                <a:solidFill>
                  <a:srgbClr val="333333"/>
                </a:solidFill>
                <a:latin typeface="Open Sans"/>
              </a:rPr>
              <a:t>Videoprocessorn-Läs och skicka</a:t>
            </a:r>
          </a:p>
        </p:txBody>
      </p:sp>
    </p:spTree>
    <p:extLst>
      <p:ext uri="{BB962C8B-B14F-4D97-AF65-F5344CB8AC3E}">
        <p14:creationId xmlns:p14="http://schemas.microsoft.com/office/powerpoint/2010/main" val="23707302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8D5975326573468D97CD0FD1BD4D12" ma:contentTypeVersion="12" ma:contentTypeDescription="Create a new document." ma:contentTypeScope="" ma:versionID="08670759c13ab7aadb87093bb24e29fd">
  <xsd:schema xmlns:xsd="http://www.w3.org/2001/XMLSchema" xmlns:xs="http://www.w3.org/2001/XMLSchema" xmlns:p="http://schemas.microsoft.com/office/2006/metadata/properties" xmlns:ns3="5d4b46a5-5743-423a-a2fa-79783a5e3a2c" xmlns:ns4="ef55713f-5d0f-4e84-bb43-602f28eca4e7" targetNamespace="http://schemas.microsoft.com/office/2006/metadata/properties" ma:root="true" ma:fieldsID="e59e24e3c86d51e18d3016e99c9be2da" ns3:_="" ns4:_="">
    <xsd:import namespace="5d4b46a5-5743-423a-a2fa-79783a5e3a2c"/>
    <xsd:import namespace="ef55713f-5d0f-4e84-bb43-602f28eca4e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4b46a5-5743-423a-a2fa-79783a5e3a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55713f-5d0f-4e84-bb43-602f28eca4e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A10C1CA-6802-4769-9EDF-98FAA4F2899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4FAEFA6-3717-4881-9752-B0F727F2D7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4b46a5-5743-423a-a2fa-79783a5e3a2c"/>
    <ds:schemaRef ds:uri="ef55713f-5d0f-4e84-bb43-602f28eca4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FE0FAC9-ECDF-446F-883E-0FA00974B09A}">
  <ds:schemaRefs>
    <ds:schemaRef ds:uri="http://purl.org/dc/dcmitype/"/>
    <ds:schemaRef ds:uri="ef55713f-5d0f-4e84-bb43-602f28eca4e7"/>
    <ds:schemaRef ds:uri="http://purl.org/dc/elements/1.1/"/>
    <ds:schemaRef ds:uri="http://schemas.microsoft.com/office/2006/documentManagement/types"/>
    <ds:schemaRef ds:uri="5d4b46a5-5743-423a-a2fa-79783a5e3a2c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233</Words>
  <Application>Microsoft Office PowerPoint</Application>
  <PresentationFormat>Custom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Calibri Light</vt:lpstr>
      <vt:lpstr>Calisto MT</vt:lpstr>
      <vt:lpstr>Open Sans</vt:lpstr>
      <vt:lpstr>Trebuchet MS</vt:lpstr>
      <vt:lpstr>Wingdings</vt:lpstr>
      <vt:lpstr>Wingdings 2</vt:lpstr>
      <vt:lpstr>Office Theme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Videoprocessorn-Muxare och Insruktions check</vt:lpstr>
      <vt:lpstr>Frågestund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Linus Nygård</dc:creator>
  <cp:lastModifiedBy>Linus Nygård</cp:lastModifiedBy>
  <cp:revision>2</cp:revision>
  <dcterms:created xsi:type="dcterms:W3CDTF">2020-03-10T10:32:20Z</dcterms:created>
  <dcterms:modified xsi:type="dcterms:W3CDTF">2020-03-10T12:28:11Z</dcterms:modified>
</cp:coreProperties>
</file>