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9" r:id="rId1"/>
    <p:sldMasterId id="214748376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9FC-6C30-49EE-A4F6-85C9D39FF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36603-C2EC-4121-A1D8-AB59EF141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476EB-7C62-49D3-AE6A-E1AA7CBD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C3C6-029B-472F-A957-794398D1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A291-2E1D-4950-9240-4B4554E0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45816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BEB8-F044-4B14-B48D-1AC01145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79C31-2610-471D-8E00-B403F4074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BD1E-90EB-4C39-917B-3E7C58DF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C186-D08D-4728-98C8-977ECD2A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4DFC9-A29C-453B-9E48-5B1C101D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778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9697A-81F8-4FC5-836D-222B387F2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11D30-19B5-4848-96BB-E2BD03405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69B4-8312-4358-8199-9281D7A7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AD937-3702-4488-A4C0-696B1EEB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F49A-36B3-4B50-BB66-5A72A845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33147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44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54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44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2172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321" y="1950592"/>
            <a:ext cx="7805237" cy="2015914"/>
          </a:xfrm>
        </p:spPr>
        <p:txBody>
          <a:bodyPr anchor="b">
            <a:normAutofit/>
          </a:bodyPr>
          <a:lstStyle>
            <a:lvl1pPr algn="ctr">
              <a:defRPr sz="59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321" y="3966503"/>
            <a:ext cx="7805237" cy="115728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58843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29271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8" y="1941252"/>
            <a:ext cx="7929687" cy="2015928"/>
          </a:xfrm>
        </p:spPr>
        <p:txBody>
          <a:bodyPr anchor="b"/>
          <a:lstStyle>
            <a:lvl1pPr algn="ctr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8" y="3957177"/>
            <a:ext cx="7929687" cy="1661248"/>
          </a:xfrm>
        </p:spPr>
        <p:txBody>
          <a:bodyPr anchor="t"/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94689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548" y="1909704"/>
            <a:ext cx="4184135" cy="447402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8694" y="1909706"/>
            <a:ext cx="4187581" cy="447402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8983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46" y="1951454"/>
            <a:ext cx="4175371" cy="4533769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04" y="1951454"/>
            <a:ext cx="4175371" cy="4533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78" y="2023028"/>
            <a:ext cx="4031873" cy="600634"/>
          </a:xfrm>
        </p:spPr>
        <p:txBody>
          <a:bodyPr anchor="b">
            <a:noAutofit/>
          </a:bodyPr>
          <a:lstStyle>
            <a:lvl1pPr marL="0" indent="0" algn="ctr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678" y="2623662"/>
            <a:ext cx="4031873" cy="3760065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4822" y="2023029"/>
            <a:ext cx="4047572" cy="600633"/>
          </a:xfrm>
        </p:spPr>
        <p:txBody>
          <a:bodyPr anchor="b">
            <a:noAutofit/>
          </a:bodyPr>
          <a:lstStyle>
            <a:lvl1pPr marL="0" indent="0" algn="ctr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4822" y="2623662"/>
            <a:ext cx="4047572" cy="3760065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51484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1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E619-668A-4DC0-B029-06D6B477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29CD-66C9-4707-A4CF-3FF5BB5CE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4189-D689-4434-9951-1E8FD45A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787AA-C07B-48C2-99C4-63731A1A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74A6-FD77-4A90-A5AF-1F5CE23B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55378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00334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48" y="671971"/>
            <a:ext cx="3064941" cy="2008327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749" y="671971"/>
            <a:ext cx="5301526" cy="571175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8" y="2680299"/>
            <a:ext cx="3064941" cy="3703426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60009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262" y="672327"/>
            <a:ext cx="3779293" cy="5738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47" y="672327"/>
            <a:ext cx="4326683" cy="2016506"/>
          </a:xfrm>
        </p:spPr>
        <p:txBody>
          <a:bodyPr anchor="b">
            <a:noAutofit/>
          </a:bodyPr>
          <a:lstStyle>
            <a:lvl1pPr algn="ctr">
              <a:defRPr sz="352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6498" y="820110"/>
            <a:ext cx="3489606" cy="541547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7" y="2688833"/>
            <a:ext cx="4326683" cy="3721563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097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3" y="595344"/>
            <a:ext cx="8440219" cy="4226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56" y="5032348"/>
            <a:ext cx="8562021" cy="599077"/>
          </a:xfrm>
        </p:spPr>
        <p:txBody>
          <a:bodyPr anchor="b">
            <a:normAutofit/>
          </a:bodyPr>
          <a:lstStyle>
            <a:lvl1pPr algn="ctr">
              <a:defRPr sz="3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1090" y="766121"/>
            <a:ext cx="8031868" cy="388639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05"/>
            </a:lvl1pPr>
            <a:lvl2pPr marL="503972" indent="0">
              <a:buNone/>
              <a:defRPr sz="2205"/>
            </a:lvl2pPr>
            <a:lvl3pPr marL="1007943" indent="0">
              <a:buNone/>
              <a:defRPr sz="2205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6" y="5631427"/>
            <a:ext cx="8560728" cy="752299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2EEA3EF-0B2B-43E2-8231-183FEC4DC43F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7F7E4080-C997-4FEA-B344-94257E3AA5E7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95007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46" y="670689"/>
            <a:ext cx="8560728" cy="3895960"/>
          </a:xfrm>
        </p:spPr>
        <p:txBody>
          <a:bodyPr anchor="ctr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6" y="4734641"/>
            <a:ext cx="8560728" cy="1655485"/>
          </a:xfrm>
        </p:spPr>
        <p:txBody>
          <a:bodyPr anchor="ctr"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2EEA3EF-0B2B-43E2-8231-183FEC4DC43F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7F7E4080-C997-4FEA-B344-94257E3AA5E7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25621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671971"/>
            <a:ext cx="7691729" cy="3299122"/>
          </a:xfrm>
        </p:spPr>
        <p:txBody>
          <a:bodyPr anchor="ctr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9" y="3979393"/>
            <a:ext cx="7236601" cy="587257"/>
          </a:xfrm>
        </p:spPr>
        <p:txBody>
          <a:bodyPr anchor="t">
            <a:normAutofit/>
          </a:bodyPr>
          <a:lstStyle>
            <a:lvl1pPr marL="0" indent="0" algn="r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6" y="4744752"/>
            <a:ext cx="8560728" cy="16418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2EEA3EF-0B2B-43E2-8231-183FEC4DC43F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7F7E4080-C997-4FEA-B344-94257E3AA5E7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730" y="963326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0222" y="323336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784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46" y="2344561"/>
            <a:ext cx="8560728" cy="2768833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39" y="5126377"/>
            <a:ext cx="8559435" cy="1257349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2EEA3EF-0B2B-43E2-8231-183FEC4DC43F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7F7E4080-C997-4FEA-B344-94257E3AA5E7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13643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5546" y="671971"/>
            <a:ext cx="8560728" cy="1069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5546" y="2078911"/>
            <a:ext cx="2729329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5546" y="2834878"/>
            <a:ext cx="2729329" cy="3548847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6642" y="2078911"/>
            <a:ext cx="2729329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72280" y="2834878"/>
            <a:ext cx="2729329" cy="3548847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86944" y="2078911"/>
            <a:ext cx="2729329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86944" y="2834878"/>
            <a:ext cx="2729329" cy="3548847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2EEA3EF-0B2B-43E2-8231-183FEC4DC43F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7F7E4080-C997-4FEA-B344-94257E3AA5E7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61119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5" y="2012877"/>
            <a:ext cx="2788098" cy="20211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200" y="2012877"/>
            <a:ext cx="2788098" cy="20211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79" y="2012877"/>
            <a:ext cx="2788098" cy="20211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5546" y="671971"/>
            <a:ext cx="8560728" cy="1069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5546" y="4303554"/>
            <a:ext cx="2729329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205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41790" y="2137298"/>
            <a:ext cx="2556841" cy="1766960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5546" y="4938777"/>
            <a:ext cx="2729329" cy="144495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3399" y="4303554"/>
            <a:ext cx="2729329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205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58524" y="2137492"/>
            <a:ext cx="2556841" cy="177270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72280" y="4938776"/>
            <a:ext cx="2730448" cy="144495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87048" y="4303554"/>
            <a:ext cx="2729329" cy="635222"/>
          </a:xfrm>
        </p:spPr>
        <p:txBody>
          <a:bodyPr anchor="b">
            <a:noAutofit/>
          </a:bodyPr>
          <a:lstStyle>
            <a:lvl1pPr marL="0" indent="0" algn="ctr">
              <a:buNone/>
              <a:defRPr sz="2205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677173" y="2132353"/>
            <a:ext cx="2556841" cy="177174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86944" y="4938774"/>
            <a:ext cx="2729329" cy="1444953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2EEA3EF-0B2B-43E2-8231-183FEC4DC43F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7F7E4080-C997-4FEA-B344-94257E3AA5E7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383487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4118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54CC-72C9-4091-9730-2BFBEC17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CB448-CFAA-440B-806D-79FCC16D7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8EC6F-D195-4774-A945-2C9AC4B9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B88A-1EA8-4C5E-B2EB-CD7CBD41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64FE-ED2F-42CF-8705-E815AF69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31485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7408" y="671971"/>
            <a:ext cx="1888866" cy="571175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548" y="671971"/>
            <a:ext cx="6545851" cy="571175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96284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44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954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201F-253E-46CA-9016-D3F03C58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F409-A835-431F-A7A0-D4D0E6FA4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D7B29-CB80-451C-8557-B4A4F7F18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1C5E8-5AC4-46D8-95CA-40B506D2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93DB6-89E4-4FCA-B287-32BEBA78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FC819-3EEE-4091-A4F4-411E74D5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8195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D702-F063-426A-B219-CDE05EC0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47938-C6E9-402E-BF85-357E6A8F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C0CE0-95C3-42BE-9B42-EDEFCF06B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F8CA7-2B1B-49A0-BF9A-4C030BC90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C7681-B765-443A-AD7D-4BB7DDE11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49C34-8822-4DEE-B1F1-3AC51598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6A551-9839-4CE7-854D-D2694B6B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FE6BD-964F-4DD4-B839-F700B7CA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77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2BB3-21EE-49C8-97DF-D037F7FE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65775-9249-4AC9-9740-800EE1DA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8DDB2-7F67-4247-8FFB-997305A4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020EF-9C83-4D4D-A6AB-C0252D6F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0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CD7D-74E4-4E61-BEF1-5340E4E2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3153F-7EC1-4F4D-BC3B-D315E008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24B2-AFCF-4C0F-BBE5-24131036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9586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7472-3A45-442D-9F7B-C5FD37AD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8244-F49E-43F5-8C47-E7CA1B0A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8D55A-65B4-4118-B64A-F348B3FE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7FB49-8825-49C0-9ABB-4B13765F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D6C08-A8C3-4075-A2F3-F9715A46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2AFA0-8FB5-4E65-AFBE-C43D8527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4352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F2C6-FE28-4067-A9DE-EF2BD91C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A318A-BC73-4716-A3C2-387807B9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AA12D-6FF5-42EF-A118-D8A7A222A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9D01F-A04A-499D-9A7D-EDCB444F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F2C1B-C752-4AE7-A7EB-5863B1C6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DA654-BF06-4748-B4F7-C23E17E0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3CF61CB-CFB3-4D98-A42C-441B4172F695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1777AFAF-7E6B-4FF1-89B5-C0A1EDEE03CB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2437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8AD36-09BE-4BED-8008-9D86ED65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046C8-FDD0-4ECD-954B-CCCF1C433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30CC1-C273-42F3-B263-C348E5E9E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E7E0-FEF4-4D70-9275-7EAAA8DC1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340D-DE52-443C-8C85-53D0C3AA1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62EEA3EF-0B2B-43E2-8231-183FEC4DC43F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7F7E4080-C997-4FEA-B344-94257E3AA5E7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5881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46" y="671971"/>
            <a:ext cx="8560728" cy="10697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46" y="1909706"/>
            <a:ext cx="8560728" cy="44740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48955" y="6485223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48" y="6485223"/>
            <a:ext cx="551727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ctr"/>
            <a:r>
              <a:rPr lang="sv-SE" sz="1400" b="0" strike="noStrike" spc="-1">
                <a:latin typeface="Open San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3226" y="6485223"/>
            <a:ext cx="6230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r"/>
            <a:fld id="{62EEA3EF-0B2B-43E2-8231-183FEC4DC43F}" type="slidenum">
              <a:rPr lang="sv-SE" sz="1400" b="0" strike="noStrike" spc="-1" smtClean="0">
                <a:latin typeface="Open Sans"/>
              </a:rPr>
              <a:t>‹#›</a:t>
            </a:fld>
            <a:r>
              <a:rPr lang="sv-SE" sz="1400" b="0" strike="noStrike" spc="-1">
                <a:latin typeface="Open Sans"/>
              </a:rPr>
              <a:t> / </a:t>
            </a:r>
            <a:fld id="{7F7E4080-C997-4FEA-B344-94257E3AA5E7}" type="slidecount">
              <a:rPr lang="sv-SE" sz="1400" b="0" strike="noStrike" spc="-1" smtClean="0">
                <a:latin typeface="Open Sans"/>
              </a:rPr>
              <a:t>8</a:t>
            </a:fld>
            <a:endParaRPr lang="sv-SE" sz="1400" b="0" strike="noStrike" spc="-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80924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txStyles>
    <p:titleStyle>
      <a:lvl1pPr algn="ctr" defTabSz="503972" rtl="0" eaLnBrk="1" latinLnBrk="0" hangingPunct="1">
        <a:spcBef>
          <a:spcPct val="0"/>
        </a:spcBef>
        <a:buNone/>
        <a:defRPr sz="440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37304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220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93656" indent="-297621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"/>
        <a:defRPr sz="198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130960" indent="-238097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176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527788" indent="-238097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"/>
        <a:defRPr sz="154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845250" indent="-238097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154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22069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154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64750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154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0743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154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42396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2"/>
        </a:buClr>
        <a:buSzPct val="70000"/>
        <a:buFont typeface="Wingdings 2" charset="2"/>
        <a:buChar char=""/>
        <a:defRPr sz="154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0" y="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sv-SE" sz="4800" b="1" strike="noStrike" spc="-1" dirty="0">
                <a:latin typeface="Open Sans"/>
              </a:rPr>
              <a:t>Projekt: Fyra i rad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sv-SE" sz="3200" b="0" strike="noStrike" spc="-1"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sv-SE" sz="4400" b="1" strike="noStrike" spc="-1">
                <a:solidFill>
                  <a:srgbClr val="333333"/>
                </a:solidFill>
                <a:latin typeface="Open Sans"/>
              </a:rPr>
              <a:t>Funktioner	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sv-SE" sz="2800" b="0" strike="noStrike" spc="-1" dirty="0">
                <a:solidFill>
                  <a:srgbClr val="333333"/>
                </a:solidFill>
                <a:latin typeface="Open Sans"/>
              </a:rPr>
              <a:t>För två spelare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sv-SE" sz="2800" b="0" strike="noStrike" spc="-1" dirty="0">
                <a:solidFill>
                  <a:srgbClr val="333333"/>
                </a:solidFill>
                <a:latin typeface="Open Sans"/>
              </a:rPr>
              <a:t>8x8 RGB LED matris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sv-SE" sz="2800" b="0" strike="noStrike" spc="-1" dirty="0">
                <a:solidFill>
                  <a:srgbClr val="333333"/>
                </a:solidFill>
                <a:latin typeface="Open Sans"/>
              </a:rPr>
              <a:t>Analoga joysticks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sv-SE" sz="2800" b="0" strike="noStrike" spc="-1" dirty="0">
                <a:solidFill>
                  <a:srgbClr val="333333"/>
                </a:solidFill>
                <a:latin typeface="Open San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sv-SE" sz="4400" b="1" strike="noStrike" spc="-1">
                <a:solidFill>
                  <a:srgbClr val="333333"/>
                </a:solidFill>
                <a:latin typeface="Open Sans"/>
              </a:rPr>
              <a:t>Översikt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333333"/>
                </a:solidFill>
                <a:latin typeface="Open Sans"/>
              </a:rPr>
              <a:t>Blockdiagram över hårdvaran här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sv-SE" sz="4400" b="1" strike="noStrike" spc="-1">
                <a:solidFill>
                  <a:srgbClr val="333333"/>
                </a:solidFill>
                <a:latin typeface="Open Sans"/>
              </a:rPr>
              <a:t>Spelprocessorn</a:t>
            </a: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144000" y="3263760"/>
            <a:ext cx="9792000" cy="307224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720000" y="1405800"/>
            <a:ext cx="8640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sv-SE" sz="1800" b="0" strike="noStrike" spc="-1">
                <a:latin typeface="Arial"/>
              </a:rPr>
              <a:t>I main-loopen flyttar den aktiva spelarens markör runt med joysticken</a:t>
            </a:r>
          </a:p>
          <a:p>
            <a:endParaRPr lang="sv-SE" sz="1800" b="0" strike="noStrike" spc="-1">
              <a:latin typeface="Arial"/>
            </a:endParaRPr>
          </a:p>
          <a:p>
            <a:endParaRPr lang="sv-SE" sz="1800" b="0" strike="noStrike" spc="-1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792000" y="1829880"/>
            <a:ext cx="8712000" cy="162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sv-SE" sz="1800" b="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  <a:r>
              <a:rPr lang="sv-SE" sz="18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triggas när spelaren trycker på joysticken: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kontroll om spelaren kan placera här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spc="-1" dirty="0">
                <a:latin typeface="Arial" panose="020B0604020202020204" pitchFamily="34" charset="0"/>
                <a:cs typeface="Arial" panose="020B0604020202020204" pitchFamily="34" charset="0"/>
              </a:rPr>
              <a:t> Skicka data till videoprocessorn om att spelaren placerar här</a:t>
            </a:r>
            <a:endParaRPr lang="sv-S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Kontroll om spelaren vinner genom att placera här</a:t>
            </a:r>
          </a:p>
          <a:p>
            <a:endParaRPr lang="sv-SE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sv-SE" sz="4400" b="1" strike="noStrike" spc="-1">
                <a:solidFill>
                  <a:srgbClr val="333333"/>
                </a:solidFill>
                <a:latin typeface="Open Sans"/>
              </a:rPr>
              <a:t>Spelprocessorn: Main loop</a:t>
            </a: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2160000" y="1800000"/>
            <a:ext cx="6768000" cy="537552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432000" y="1584000"/>
            <a:ext cx="518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sv-SE" sz="1800" b="0" strike="noStrike" spc="-1">
                <a:latin typeface="Arial"/>
              </a:rPr>
              <a:t>För att flytta runt en markör med hjälp av joysticken och skicka info till videoprocessorn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sv-SE" sz="4400" b="1" strike="noStrike" spc="-1">
                <a:solidFill>
                  <a:srgbClr val="333333"/>
                </a:solidFill>
                <a:latin typeface="Open Sans"/>
              </a:rPr>
              <a:t>Spelprocessorn: Interrupt</a:t>
            </a: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142332" y="1351133"/>
            <a:ext cx="9795960" cy="4555800"/>
          </a:xfrm>
          <a:prstGeom prst="rect">
            <a:avLst/>
          </a:prstGeom>
          <a:ln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4752000" y="1557720"/>
            <a:ext cx="446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sv-SE" sz="1800" b="0" strike="noStrike" spc="-1">
                <a:latin typeface="Arial"/>
              </a:rPr>
              <a:t>När en en spelare trycker på joysticken för att placera en markör</a:t>
            </a:r>
          </a:p>
        </p:txBody>
      </p:sp>
      <p:sp>
        <p:nvSpPr>
          <p:cNvPr id="100" name="TextShape 3"/>
          <p:cNvSpPr txBox="1"/>
          <p:nvPr/>
        </p:nvSpPr>
        <p:spPr>
          <a:xfrm>
            <a:off x="6768000" y="6309720"/>
            <a:ext cx="266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sv-SE" sz="1800" b="0" strike="noStrike" spc="-1">
                <a:latin typeface="Arial"/>
              </a:rPr>
              <a:t>Vi glömde en ruta för att skicka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sv-SE" sz="4400" b="1" strike="noStrike" spc="-1">
                <a:solidFill>
                  <a:srgbClr val="333333"/>
                </a:solidFill>
                <a:latin typeface="Open Sans"/>
              </a:rPr>
              <a:t>Dataprotokoll	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720000" y="1656000"/>
            <a:ext cx="8640000" cy="488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sv-SE" sz="2800" b="0" strike="noStrike" spc="-1" dirty="0">
                <a:solidFill>
                  <a:srgbClr val="333333"/>
                </a:solidFill>
                <a:latin typeface="Open Sans"/>
              </a:rPr>
              <a:t>För att skicka data från spelprocessorn till videoprocessorn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sv-SE" sz="2800" b="0" strike="noStrike" spc="-1" dirty="0">
                <a:solidFill>
                  <a:srgbClr val="333333"/>
                </a:solidFill>
                <a:latin typeface="Open Sans"/>
              </a:rPr>
              <a:t>UART, 8 databitar, </a:t>
            </a:r>
            <a:r>
              <a:rPr lang="sv-SE" sz="2800" b="0" strike="noStrike" spc="-1">
                <a:solidFill>
                  <a:srgbClr val="333333"/>
                </a:solidFill>
                <a:latin typeface="Open Sans"/>
              </a:rPr>
              <a:t>1 stop bit</a:t>
            </a:r>
            <a:r>
              <a:rPr lang="sv-SE" sz="2800" b="0" strike="noStrike" spc="-1" dirty="0">
                <a:solidFill>
                  <a:srgbClr val="333333"/>
                </a:solidFill>
                <a:latin typeface="Open Sans"/>
              </a:rPr>
              <a:t>, 9600 baudrate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sv-SE" sz="2800" b="0" strike="noStrike" spc="-1" dirty="0">
                <a:solidFill>
                  <a:srgbClr val="333333"/>
                </a:solidFill>
                <a:latin typeface="Open Sans"/>
              </a:rPr>
              <a:t>4 bytes skickas: </a:t>
            </a:r>
          </a:p>
          <a:p>
            <a:pPr marL="1054350" lvl="1" indent="-514350">
              <a:spcAft>
                <a:spcPts val="1134"/>
              </a:spcAft>
              <a:buClr>
                <a:srgbClr val="EF2929"/>
              </a:buClr>
              <a:buSzPct val="75000"/>
              <a:buFont typeface="+mj-lt"/>
              <a:buAutoNum type="arabicPeriod"/>
            </a:pPr>
            <a:r>
              <a:rPr lang="sv-SE" sz="2800" b="0" strike="noStrike" spc="-1" dirty="0">
                <a:solidFill>
                  <a:srgbClr val="333333"/>
                </a:solidFill>
                <a:latin typeface="Open Sans"/>
              </a:rPr>
              <a:t>Start-byte: 0xFF</a:t>
            </a:r>
          </a:p>
          <a:p>
            <a:pPr marL="1054350" lvl="1" indent="-514350">
              <a:spcAft>
                <a:spcPts val="1134"/>
              </a:spcAft>
              <a:buClr>
                <a:srgbClr val="EF2929"/>
              </a:buClr>
              <a:buSzPct val="75000"/>
              <a:buFont typeface="+mj-lt"/>
              <a:buAutoNum type="arabicPeriod"/>
            </a:pPr>
            <a:r>
              <a:rPr lang="sv-SE" sz="2800" b="0" strike="noStrike" spc="-1" dirty="0">
                <a:solidFill>
                  <a:srgbClr val="333333"/>
                </a:solidFill>
                <a:latin typeface="Open Sans"/>
              </a:rPr>
              <a:t>Instruktions-byte</a:t>
            </a:r>
          </a:p>
          <a:p>
            <a:pPr marL="1054350" lvl="1" indent="-514350">
              <a:spcAft>
                <a:spcPts val="1134"/>
              </a:spcAft>
              <a:buClr>
                <a:srgbClr val="EF2929"/>
              </a:buClr>
              <a:buSzPct val="75000"/>
              <a:buFont typeface="+mj-lt"/>
              <a:buAutoNum type="arabicPeriod"/>
            </a:pPr>
            <a:r>
              <a:rPr lang="sv-SE" sz="2800" b="0" strike="noStrike" spc="-1" dirty="0">
                <a:solidFill>
                  <a:srgbClr val="333333"/>
                </a:solidFill>
                <a:latin typeface="Open Sans"/>
              </a:rPr>
              <a:t>Data 1: X position eller poäng för spelare 1</a:t>
            </a:r>
          </a:p>
          <a:p>
            <a:pPr marL="1054350" lvl="1" indent="-514350">
              <a:spcAft>
                <a:spcPts val="1134"/>
              </a:spcAft>
              <a:buClr>
                <a:srgbClr val="EF2929"/>
              </a:buClr>
              <a:buSzPct val="75000"/>
              <a:buFont typeface="+mj-lt"/>
              <a:buAutoNum type="arabicPeriod"/>
            </a:pPr>
            <a:r>
              <a:rPr lang="sv-SE" sz="2800" b="0" strike="noStrike" spc="-1" dirty="0">
                <a:solidFill>
                  <a:srgbClr val="333333"/>
                </a:solidFill>
                <a:latin typeface="Open Sans"/>
              </a:rPr>
              <a:t>Data 2: Y position eller poäng för spelare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sv-SE" sz="4400" b="1" strike="noStrike" spc="-1">
                <a:solidFill>
                  <a:srgbClr val="333333"/>
                </a:solidFill>
                <a:latin typeface="Open Sans"/>
              </a:rPr>
              <a:t>Videoprocessorn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333333"/>
              </a:solidFill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33</TotalTime>
  <Words>160</Words>
  <Application>Microsoft Office PowerPoint</Application>
  <PresentationFormat>Custom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Calisto MT</vt:lpstr>
      <vt:lpstr>Open Sans</vt:lpstr>
      <vt:lpstr>Trebuchet MS</vt:lpstr>
      <vt:lpstr>Wingdings</vt:lpstr>
      <vt:lpstr>Wingdings 2</vt:lpstr>
      <vt:lpstr>Office Theme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Linus Classon</cp:lastModifiedBy>
  <cp:revision>11</cp:revision>
  <dcterms:created xsi:type="dcterms:W3CDTF">2020-03-10T09:15:53Z</dcterms:created>
  <dcterms:modified xsi:type="dcterms:W3CDTF">2020-03-10T09:17:45Z</dcterms:modified>
  <dc:language>sv-SE</dc:language>
</cp:coreProperties>
</file>