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6" r:id="rId23"/>
    <p:sldMasterId id="2147483698" r:id="rId24"/>
  </p:sldMasterIdLst>
  <p:sldIdLst>
    <p:sldId id="256" r:id="rId25"/>
  </p:sldIdLst>
  <p:sldSz cx="7556500" cy="106934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" Target="slides/slide1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40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77640" y="2502000"/>
            <a:ext cx="680040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4C8692-84E5-4BE6-AD18-061B00AA4E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40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77640" y="2502000"/>
            <a:ext cx="331848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3862440" y="2502000"/>
            <a:ext cx="331848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4E0FEA45-5A1D-4670-B5B5-C21B788A95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40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77640" y="2502000"/>
            <a:ext cx="680040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4C04213F-6A8C-4A4B-A4D0-DB35976889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Stand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886D3696-22B3-439A-B8C7-D0988ED182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Standa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86333DEB-CB4B-4D03-8082-1EF0FD7BAF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tandar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40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377640" y="2502000"/>
            <a:ext cx="680040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D7799526-4BFF-4AA2-AAC8-3A9BC404C6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tandar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40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106BE1D1-3416-4935-A9BF-86D1B98C73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40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77640" y="2502000"/>
            <a:ext cx="331848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3862440" y="2502000"/>
            <a:ext cx="331848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A475B533-47E1-4D24-9DE2-D61986A389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40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77640" y="2502000"/>
            <a:ext cx="680040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1A522096-DB79-456B-AEF5-89BEE93559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Standard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4557878F-5A99-4AD8-9151-3EE684D8B9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Standard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6DC4C228-9B22-40C3-B306-52671F4D14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DB87F4-422F-41B1-A38E-97517C9D42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tandard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40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377640" y="2502000"/>
            <a:ext cx="680040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871E78C6-E11B-4288-98E2-CA5B07392F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tandard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40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807D204B-5BE9-48E5-9317-87FF7AE0BC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40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77640" y="2502000"/>
            <a:ext cx="331848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862440" y="2502000"/>
            <a:ext cx="331848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10491CDF-AE29-4808-8856-3822DC2B6A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40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377640" y="2502000"/>
            <a:ext cx="680040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90B94F3F-E26C-486C-9C42-4BE269EB53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Standard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22C41CE4-2DBF-4747-BC6D-73C534F96A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Standard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6FE9B54F-D060-4800-BC2A-33E8638992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tandard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40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377640" y="2502000"/>
            <a:ext cx="680040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E63BB5F8-7DA9-4E3E-8FCD-A8565359EF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0995E413-A007-40EA-B075-74695C418A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A7602557-B159-4C5E-BA29-D5262AE74E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8DA32C34-2E3C-44C3-AD92-E69B904006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29896A-DC1C-4754-BCA7-296CD59CD1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40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77640" y="2502000"/>
            <a:ext cx="680040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9677A4A-AB2C-4BB9-9748-E32D01DBAC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053E20F-BAD9-49A7-A74E-00C4065D61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40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77640" y="2502000"/>
            <a:ext cx="331848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3862440" y="2502000"/>
            <a:ext cx="331848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BF7FA8E-5935-4B18-8E68-6F835CAA3C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A59FF92-775F-4509-A6F4-E92D320B9B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40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A578EA50-D59B-47F6-BE35-F712F106AF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40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4F4DA08-AA8B-4938-B573-6DD057A4F4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8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04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</a:t>
            </a: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qu</a:t>
            </a: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ez </a:t>
            </a: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po</a:t>
            </a: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ur </a:t>
            </a: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édi</a:t>
            </a: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ter </a:t>
            </a: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le </a:t>
            </a: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for</a:t>
            </a: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m</a:t>
            </a: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at </a:t>
            </a: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du </a:t>
            </a: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tex</a:t>
            </a: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te-</a:t>
            </a: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titr</a:t>
            </a: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66D4C8C-6464-4EEF-9D79-2D260ADB95D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04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texte-titre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77640" y="2502000"/>
            <a:ext cx="3318120" cy="620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plan de texte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Second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Troisième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Quatrième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Cinquième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Sixième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Septième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862440" y="2502000"/>
            <a:ext cx="3318120" cy="620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plan de texte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Second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Troisième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Quatrième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Cinquième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Sixième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Septième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7386C74-C75A-4C97-B43C-C971A3CC3AA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04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texte-titre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77640" y="2502000"/>
            <a:ext cx="6800040" cy="620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plan de texte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Second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Troisième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Quatrième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Cinquième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Sixième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Septième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C142B16-C21D-455C-875D-41511EAA1BF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ftr" idx="3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3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A17E40F-B84D-4E6E-B54F-ABF9658AF88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3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ftr" idx="37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38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86655A9-9609-45E3-B7A6-27BADD84737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dt" idx="3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04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texte-titre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ftr" idx="40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41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8190CD6-08F4-4F17-A600-70A01EEE8AA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42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04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texte-titre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ftr" idx="43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sldNum" idx="44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7E13FC8-16A6-4C51-8B24-D2C646AB8D2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dt" idx="45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04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texte-titre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77640" y="2502000"/>
            <a:ext cx="3318120" cy="620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plan de texte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Second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Troisième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Quatrième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Cinquième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Sixième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Septième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862440" y="2502000"/>
            <a:ext cx="3318120" cy="620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plan de texte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Second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Troisième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Quatrième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Cinquième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Sixième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Septième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ftr" idx="46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sldNum" idx="47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348D3DE-F875-4FEA-8E04-9743B16D730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dt" idx="48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04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texte-titre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77640" y="2502000"/>
            <a:ext cx="6800040" cy="620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plan de texte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Second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Troisième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Quatrième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Cinquième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Sixième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Septième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ftr" idx="49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sldNum" idx="50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E5C36B5-4DCA-4DCA-B7F0-C4090789BFC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dt" idx="51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ftr" idx="52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ldNum" idx="53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E5154BD-1956-4638-B2C9-6FF2D1217A2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dt" idx="54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ftr" idx="55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ldNum" idx="56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79619E3-E746-4C40-BC26-A385B4A2A1E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57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DAFA69C-8597-4BA9-9450-5CDE3CA0A06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04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texte-titre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ftr" idx="58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59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59FDE6B-492B-4F36-91AE-750F59B2542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dt" idx="60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ftr" idx="6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ldNum" idx="6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BD850B0-A660-4FC7-A08E-245AFBACB9E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dt" idx="6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400" cy="178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texte-titre</a:t>
            </a:r>
            <a:endParaRPr b="0" lang="fr-F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77640" y="2502000"/>
            <a:ext cx="6800400" cy="620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plan de texte</a:t>
            </a: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trike="noStrike" u="none">
                <a:solidFill>
                  <a:srgbClr val="000000"/>
                </a:solidFill>
                <a:uFillTx/>
                <a:latin typeface="Arial"/>
              </a:rPr>
              <a:t>Second niveau de plan</a:t>
            </a:r>
            <a:endParaRPr b="0" lang="fr-F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trike="noStrike" u="none">
                <a:solidFill>
                  <a:srgbClr val="000000"/>
                </a:solidFill>
                <a:uFillTx/>
                <a:latin typeface="Arial"/>
              </a:rPr>
              <a:t>Troisième niveau de plan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Quatrième niveau de plan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Cinquième niveau de plan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Sixième niveau de plan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Septième niveau de plan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ftr" idx="6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ldNum" idx="6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471D567-63A1-499F-B5D0-3B4DF297485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dt" idx="6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ftr" idx="67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ldNum" idx="68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DA55682-9286-4919-B48A-A19966EE3A8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dt" idx="6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E3FC71E-6284-41BB-9604-B010422A4BA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04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texte-titre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77640" y="2502000"/>
            <a:ext cx="6800040" cy="620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plan de texte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Second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Troisième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Quatrième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Cinquième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Sixième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Septième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9711EFD-5A4F-42C7-98BB-2E9A6896F6F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305B325-111B-40C1-984F-C19BE75685B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04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texte-titre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77640" y="2502000"/>
            <a:ext cx="3318120" cy="620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plan de texte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Second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Troisième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Quatrième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Cinquième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Sixième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Septième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3862440" y="2502000"/>
            <a:ext cx="3318120" cy="620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plan de texte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Second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Troisième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Quatrième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Cinquième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Sixième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Septième niveau de plan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7CCEF1E-E10D-48D8-AF47-E36EFB845A2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2AAE4D9-FFD1-4A9E-86E6-44013C1E70C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04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texte-titre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41B20D1-7963-4292-94E3-0D81BCC21A7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77640" y="426600"/>
            <a:ext cx="6800040" cy="178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trike="noStrike" u="none">
                <a:solidFill>
                  <a:srgbClr val="000000"/>
                </a:solidFill>
                <a:uFillTx/>
                <a:latin typeface="Arial"/>
              </a:rPr>
              <a:t>Cliquez pour éditer le format du texte-titre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6BC22D0-AF1A-4E49-8E06-FD715ADA3CC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7"/>
          <p:cNvGrpSpPr/>
          <p:nvPr/>
        </p:nvGrpSpPr>
        <p:grpSpPr>
          <a:xfrm>
            <a:off x="376920" y="311400"/>
            <a:ext cx="2459520" cy="9972720"/>
            <a:chOff x="376920" y="311400"/>
            <a:chExt cx="2459520" cy="9972720"/>
          </a:xfrm>
        </p:grpSpPr>
        <p:sp>
          <p:nvSpPr>
            <p:cNvPr id="125" name="Freeform 8"/>
            <p:cNvSpPr/>
            <p:nvPr/>
          </p:nvSpPr>
          <p:spPr>
            <a:xfrm>
              <a:off x="376920" y="391320"/>
              <a:ext cx="2459520" cy="9892800"/>
            </a:xfrm>
            <a:custGeom>
              <a:avLst/>
              <a:gdLst>
                <a:gd name="textAreaLeft" fmla="*/ 0 w 2459520"/>
                <a:gd name="textAreaRight" fmla="*/ 2460600 w 2459520"/>
                <a:gd name="textAreaTop" fmla="*/ 0 h 9892800"/>
                <a:gd name="textAreaBottom" fmla="*/ 9893880 h 9892800"/>
              </a:gdLst>
              <a:ahLst/>
              <a:rect l="textAreaLeft" t="textAreaTop" r="textAreaRight" b="textAreaBottom"/>
              <a:pathLst>
                <a:path w="881821" h="3545688">
                  <a:moveTo>
                    <a:pt x="0" y="0"/>
                  </a:moveTo>
                  <a:lnTo>
                    <a:pt x="881821" y="0"/>
                  </a:lnTo>
                  <a:lnTo>
                    <a:pt x="881821" y="3545688"/>
                  </a:lnTo>
                  <a:lnTo>
                    <a:pt x="0" y="3545688"/>
                  </a:lnTo>
                  <a:close/>
                </a:path>
              </a:pathLst>
            </a:custGeom>
            <a:solidFill>
              <a:srgbClr val="ffffff"/>
            </a:solidFill>
            <a:ln cap="sq" w="28575">
              <a:solidFill>
                <a:srgbClr val="757ab2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fr-F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26" name="TextBox 9"/>
            <p:cNvSpPr/>
            <p:nvPr/>
          </p:nvSpPr>
          <p:spPr>
            <a:xfrm>
              <a:off x="376920" y="311400"/>
              <a:ext cx="2459520" cy="9972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1959"/>
                </a:lnSpc>
              </a:pPr>
              <a:endParaRPr b="0" lang="fr-F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127" name="Group 10"/>
          <p:cNvGrpSpPr/>
          <p:nvPr/>
        </p:nvGrpSpPr>
        <p:grpSpPr>
          <a:xfrm>
            <a:off x="1895040" y="506880"/>
            <a:ext cx="1883880" cy="1879920"/>
            <a:chOff x="1895040" y="506880"/>
            <a:chExt cx="1883880" cy="1879920"/>
          </a:xfrm>
        </p:grpSpPr>
        <p:sp>
          <p:nvSpPr>
            <p:cNvPr id="128" name="Freeform 11"/>
            <p:cNvSpPr/>
            <p:nvPr/>
          </p:nvSpPr>
          <p:spPr>
            <a:xfrm>
              <a:off x="1895040" y="586800"/>
              <a:ext cx="1883880" cy="1800000"/>
            </a:xfrm>
            <a:custGeom>
              <a:avLst/>
              <a:gdLst>
                <a:gd name="textAreaLeft" fmla="*/ 0 w 1883880"/>
                <a:gd name="textAreaRight" fmla="*/ 1884960 w 1883880"/>
                <a:gd name="textAreaTop" fmla="*/ 0 h 1800000"/>
                <a:gd name="textAreaBottom" fmla="*/ 1801080 h 1800000"/>
              </a:gdLst>
              <a:ahLst/>
              <a:rect l="textAreaLeft" t="textAreaTop" r="textAreaRight" b="textAreaBottom"/>
              <a:pathLst>
                <a:path w="675503" h="645430">
                  <a:moveTo>
                    <a:pt x="0" y="0"/>
                  </a:moveTo>
                  <a:lnTo>
                    <a:pt x="675503" y="0"/>
                  </a:lnTo>
                  <a:lnTo>
                    <a:pt x="675503" y="645430"/>
                  </a:lnTo>
                  <a:lnTo>
                    <a:pt x="0" y="64543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fr-F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29" name="TextBox 12"/>
            <p:cNvSpPr/>
            <p:nvPr/>
          </p:nvSpPr>
          <p:spPr>
            <a:xfrm>
              <a:off x="1895040" y="506880"/>
              <a:ext cx="1883880" cy="1879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1959"/>
                </a:lnSpc>
              </a:pPr>
              <a:endParaRPr b="0" lang="fr-F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30" name="TextBox 13"/>
          <p:cNvSpPr/>
          <p:nvPr/>
        </p:nvSpPr>
        <p:spPr>
          <a:xfrm>
            <a:off x="3105000" y="6917400"/>
            <a:ext cx="414684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50000"/>
              </a:lnSpc>
            </a:pPr>
            <a:r>
              <a:rPr b="1" lang="fr-FR" sz="1200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Langage et framework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defTabSz="91440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Inter"/>
                <a:ea typeface="Inter"/>
              </a:rPr>
              <a:t>JavaScript : Node JS, React JS, Vue JS, Express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defTabSz="91440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Inter"/>
                <a:ea typeface="Inter"/>
              </a:rPr>
              <a:t>C# : .Net WPF Framework, Unity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defTabSz="91440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Inter"/>
                <a:ea typeface="Inter"/>
              </a:rPr>
              <a:t>Python : Django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31" name="Group 43"/>
          <p:cNvGrpSpPr/>
          <p:nvPr/>
        </p:nvGrpSpPr>
        <p:grpSpPr>
          <a:xfrm>
            <a:off x="376920" y="1380960"/>
            <a:ext cx="2977200" cy="536760"/>
            <a:chOff x="376920" y="1380960"/>
            <a:chExt cx="2977200" cy="536760"/>
          </a:xfrm>
        </p:grpSpPr>
        <p:sp>
          <p:nvSpPr>
            <p:cNvPr id="132" name="Freeform 44"/>
            <p:cNvSpPr/>
            <p:nvPr/>
          </p:nvSpPr>
          <p:spPr>
            <a:xfrm>
              <a:off x="376920" y="1487160"/>
              <a:ext cx="2977200" cy="430560"/>
            </a:xfrm>
            <a:custGeom>
              <a:avLst/>
              <a:gdLst>
                <a:gd name="textAreaLeft" fmla="*/ 0 w 2977200"/>
                <a:gd name="textAreaRight" fmla="*/ 2978280 w 2977200"/>
                <a:gd name="textAreaTop" fmla="*/ 0 h 430560"/>
                <a:gd name="textAreaBottom" fmla="*/ 431640 h 430560"/>
              </a:gdLst>
              <a:ahLst/>
              <a:rect l="textAreaLeft" t="textAreaTop" r="textAreaRight" b="textAreaBottom"/>
              <a:pathLst>
                <a:path w="1067388" h="154693">
                  <a:moveTo>
                    <a:pt x="0" y="0"/>
                  </a:moveTo>
                  <a:lnTo>
                    <a:pt x="1067388" y="0"/>
                  </a:lnTo>
                  <a:lnTo>
                    <a:pt x="1067388" y="154693"/>
                  </a:lnTo>
                  <a:lnTo>
                    <a:pt x="0" y="154693"/>
                  </a:lnTo>
                  <a:close/>
                </a:path>
              </a:pathLst>
            </a:custGeom>
            <a:solidFill>
              <a:srgbClr val="757a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r>
                <a:rPr b="0" lang="fr-FR" sz="1800" strike="noStrike" u="none">
                  <a:solidFill>
                    <a:schemeClr val="dk1"/>
                  </a:solidFill>
                  <a:uFillTx/>
                  <a:latin typeface="Calibri"/>
                </a:rPr>
                <a:t>Etudiant Génie Logiciel</a:t>
              </a:r>
              <a:endParaRPr b="0" lang="fr-FR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33" name="TextBox 45"/>
            <p:cNvSpPr/>
            <p:nvPr/>
          </p:nvSpPr>
          <p:spPr>
            <a:xfrm>
              <a:off x="376920" y="1380960"/>
              <a:ext cx="2977200" cy="536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1820"/>
                </a:lnSpc>
              </a:pPr>
              <a:endParaRPr b="0" lang="fr-F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34" name="TextBox 46"/>
          <p:cNvSpPr/>
          <p:nvPr/>
        </p:nvSpPr>
        <p:spPr>
          <a:xfrm>
            <a:off x="595080" y="851040"/>
            <a:ext cx="3661200" cy="62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949"/>
              </a:lnSpc>
            </a:pPr>
            <a:r>
              <a:rPr b="1" lang="fr-FR" sz="3300" spc="116" strike="noStrike" u="none">
                <a:solidFill>
                  <a:srgbClr val="000000"/>
                </a:solidFill>
                <a:uFillTx/>
                <a:latin typeface="Inter Medium"/>
                <a:ea typeface="Inter Medium"/>
              </a:rPr>
              <a:t>LEDOA Gaël</a:t>
            </a:r>
            <a:endParaRPr b="0" lang="fr-FR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TextBox 47"/>
          <p:cNvSpPr/>
          <p:nvPr/>
        </p:nvSpPr>
        <p:spPr>
          <a:xfrm>
            <a:off x="3105000" y="6513840"/>
            <a:ext cx="37432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959"/>
              </a:lnSpc>
            </a:pPr>
            <a:r>
              <a:rPr b="1" lang="fr-FR" sz="1400" strike="noStrike" u="none">
                <a:solidFill>
                  <a:srgbClr val="000000"/>
                </a:solidFill>
                <a:uFillTx/>
                <a:latin typeface="Inter Semi-Bold"/>
                <a:ea typeface="Inter Semi-Bold"/>
              </a:rPr>
              <a:t>LANGAGES ET OUTILS UTILISEES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TextBox 49"/>
          <p:cNvSpPr/>
          <p:nvPr/>
        </p:nvSpPr>
        <p:spPr>
          <a:xfrm>
            <a:off x="595080" y="2905200"/>
            <a:ext cx="122688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678"/>
              </a:lnSpc>
            </a:pPr>
            <a:r>
              <a:rPr b="1" lang="fr-FR" sz="1200" strike="noStrike" u="none">
                <a:solidFill>
                  <a:srgbClr val="000000"/>
                </a:solidFill>
                <a:uFillTx/>
                <a:latin typeface="Inter Semi-Bold"/>
                <a:ea typeface="Inter Semi-Bold"/>
              </a:rPr>
              <a:t>E-mail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TextBox 50"/>
          <p:cNvSpPr/>
          <p:nvPr/>
        </p:nvSpPr>
        <p:spPr>
          <a:xfrm>
            <a:off x="595080" y="3137040"/>
            <a:ext cx="204876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678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Inter"/>
                <a:ea typeface="Inter"/>
              </a:rPr>
              <a:t>ledoagael@gmail.com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TextBox 51"/>
          <p:cNvSpPr/>
          <p:nvPr/>
        </p:nvSpPr>
        <p:spPr>
          <a:xfrm>
            <a:off x="595080" y="3417480"/>
            <a:ext cx="204876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678"/>
              </a:lnSpc>
            </a:pPr>
            <a:r>
              <a:rPr b="1" lang="fr-FR" sz="1200" strike="noStrike" u="none">
                <a:solidFill>
                  <a:srgbClr val="000000"/>
                </a:solidFill>
                <a:uFillTx/>
                <a:latin typeface="Inter Semi-Bold"/>
                <a:ea typeface="Inter Semi-Bold"/>
              </a:rPr>
              <a:t>Mobile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TextBox 52"/>
          <p:cNvSpPr/>
          <p:nvPr/>
        </p:nvSpPr>
        <p:spPr>
          <a:xfrm>
            <a:off x="595080" y="3649320"/>
            <a:ext cx="157356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678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Inter"/>
                <a:ea typeface="Inter"/>
              </a:rPr>
              <a:t>+261 32 26 263 69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TextBox 53"/>
          <p:cNvSpPr/>
          <p:nvPr/>
        </p:nvSpPr>
        <p:spPr>
          <a:xfrm>
            <a:off x="595080" y="3958200"/>
            <a:ext cx="102384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678"/>
              </a:lnSpc>
            </a:pPr>
            <a:r>
              <a:rPr b="1" lang="fr-FR" sz="1200" strike="noStrike" u="none">
                <a:solidFill>
                  <a:srgbClr val="000000"/>
                </a:solidFill>
                <a:uFillTx/>
                <a:latin typeface="Inter Semi-Bold"/>
                <a:ea typeface="Inter Semi-Bold"/>
              </a:rPr>
              <a:t>Adresse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TextBox 54"/>
          <p:cNvSpPr/>
          <p:nvPr/>
        </p:nvSpPr>
        <p:spPr>
          <a:xfrm>
            <a:off x="595080" y="4190040"/>
            <a:ext cx="199944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678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Inter"/>
                <a:ea typeface="Inter"/>
              </a:rPr>
              <a:t>Miaramasoandro Vatofotsy, Antsirabe 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TextBox 55"/>
          <p:cNvSpPr/>
          <p:nvPr/>
        </p:nvSpPr>
        <p:spPr>
          <a:xfrm>
            <a:off x="605520" y="4728960"/>
            <a:ext cx="122688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678"/>
              </a:lnSpc>
            </a:pPr>
            <a:r>
              <a:rPr b="1" lang="fr-FR" sz="1200" strike="noStrike" u="none">
                <a:solidFill>
                  <a:srgbClr val="000000"/>
                </a:solidFill>
                <a:uFillTx/>
                <a:latin typeface="Inter Semi-Bold"/>
                <a:ea typeface="Inter Semi-Bold"/>
              </a:rPr>
              <a:t>Langue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TextBox 56"/>
          <p:cNvSpPr/>
          <p:nvPr/>
        </p:nvSpPr>
        <p:spPr>
          <a:xfrm>
            <a:off x="605520" y="4960440"/>
            <a:ext cx="223092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678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Inter"/>
                <a:ea typeface="Inter"/>
              </a:rPr>
              <a:t>Malagasy : langue maternelle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678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Inter"/>
                <a:ea typeface="Inter"/>
              </a:rPr>
              <a:t>Français : Niveau intermédiaire 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678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Inter"/>
                <a:ea typeface="Inter"/>
              </a:rPr>
              <a:t>Anglais   : Niveau intermédiaire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TextBox 59"/>
          <p:cNvSpPr/>
          <p:nvPr/>
        </p:nvSpPr>
        <p:spPr>
          <a:xfrm>
            <a:off x="595080" y="2359080"/>
            <a:ext cx="204876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678"/>
              </a:lnSpc>
            </a:pPr>
            <a:r>
              <a:rPr b="1" lang="fr-FR" sz="1200" strike="noStrike" u="none">
                <a:solidFill>
                  <a:srgbClr val="000000"/>
                </a:solidFill>
                <a:uFillTx/>
                <a:latin typeface="Inter Semi-Bold"/>
                <a:ea typeface="Inter Semi-Bold"/>
              </a:rPr>
              <a:t>Âge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TextBox 60"/>
          <p:cNvSpPr/>
          <p:nvPr/>
        </p:nvSpPr>
        <p:spPr>
          <a:xfrm>
            <a:off x="644400" y="8691840"/>
            <a:ext cx="199944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959"/>
              </a:lnSpc>
            </a:pPr>
            <a:r>
              <a:rPr b="1" lang="fr-FR" sz="1400" strike="noStrike" u="none">
                <a:solidFill>
                  <a:srgbClr val="000000"/>
                </a:solidFill>
                <a:uFillTx/>
                <a:latin typeface="Inter Semi-Bold"/>
                <a:ea typeface="Inter Semi-Bold"/>
              </a:rPr>
              <a:t>CENTRES D'INTÉRÊT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TextBox 61"/>
          <p:cNvSpPr/>
          <p:nvPr/>
        </p:nvSpPr>
        <p:spPr>
          <a:xfrm>
            <a:off x="595080" y="6310800"/>
            <a:ext cx="199944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959"/>
              </a:lnSpc>
            </a:pPr>
            <a:r>
              <a:rPr b="1" lang="fr-FR" sz="1400" strike="noStrike" u="none">
                <a:solidFill>
                  <a:srgbClr val="000000"/>
                </a:solidFill>
                <a:uFillTx/>
                <a:latin typeface="Inter Semi-Bold"/>
                <a:ea typeface="Inter Semi-Bold"/>
              </a:rPr>
              <a:t>QUALITES PERSONNEL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TextBox 62"/>
          <p:cNvSpPr/>
          <p:nvPr/>
        </p:nvSpPr>
        <p:spPr>
          <a:xfrm>
            <a:off x="595080" y="2592720"/>
            <a:ext cx="1226880" cy="2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678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Inter"/>
                <a:ea typeface="Inter"/>
              </a:rPr>
              <a:t>24 ans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TextBox 63"/>
          <p:cNvSpPr/>
          <p:nvPr/>
        </p:nvSpPr>
        <p:spPr>
          <a:xfrm>
            <a:off x="644400" y="9029880"/>
            <a:ext cx="199944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5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Inter"/>
                <a:ea typeface="Inter"/>
              </a:rPr>
              <a:t>Lecture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Inter"/>
                <a:ea typeface="Inter"/>
              </a:rPr>
              <a:t>Jeux vidéo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Inter"/>
                <a:ea typeface="Inter"/>
              </a:rPr>
              <a:t>Musique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Inter"/>
                <a:ea typeface="Inter"/>
              </a:rPr>
              <a:t>Sport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TextBox 65"/>
          <p:cNvSpPr/>
          <p:nvPr/>
        </p:nvSpPr>
        <p:spPr>
          <a:xfrm>
            <a:off x="791280" y="7270200"/>
            <a:ext cx="315000" cy="1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162"/>
              </a:lnSpc>
            </a:pPr>
            <a:r>
              <a:rPr b="1" lang="fr-FR" sz="930" spc="-31" strike="noStrike" u="none">
                <a:solidFill>
                  <a:srgbClr val="ffffff"/>
                </a:solidFill>
                <a:uFillTx/>
                <a:latin typeface="Roboto Bold"/>
                <a:ea typeface="Roboto Bold"/>
              </a:rPr>
              <a:t>A1</a:t>
            </a:r>
            <a:endParaRPr b="0" lang="fr-FR" sz="93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TextBox 66"/>
          <p:cNvSpPr/>
          <p:nvPr/>
        </p:nvSpPr>
        <p:spPr>
          <a:xfrm>
            <a:off x="794160" y="7808400"/>
            <a:ext cx="315000" cy="1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162"/>
              </a:lnSpc>
            </a:pPr>
            <a:r>
              <a:rPr b="1" lang="fr-FR" sz="930" spc="-31" strike="noStrike" u="none">
                <a:solidFill>
                  <a:srgbClr val="ffffff"/>
                </a:solidFill>
                <a:uFillTx/>
                <a:latin typeface="Roboto Bold"/>
                <a:ea typeface="Roboto Bold"/>
              </a:rPr>
              <a:t>A2</a:t>
            </a:r>
            <a:endParaRPr b="0" lang="fr-FR" sz="93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TextBox 68"/>
          <p:cNvSpPr/>
          <p:nvPr/>
        </p:nvSpPr>
        <p:spPr>
          <a:xfrm>
            <a:off x="3087720" y="2946240"/>
            <a:ext cx="4146840" cy="98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559"/>
              </a:lnSpc>
            </a:pPr>
            <a:r>
              <a:rPr b="1" lang="fr-FR" sz="1200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Licence en développement en application informatique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559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Inter"/>
                <a:ea typeface="Inter"/>
              </a:rPr>
              <a:t>Athénée Saint Joseph Antsirabe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559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Inter"/>
                <a:ea typeface="Inter"/>
              </a:rPr>
              <a:t>Antsirabe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559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Inter"/>
                <a:ea typeface="Inter"/>
              </a:rPr>
              <a:t>2022 - 2023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TextBox 69"/>
          <p:cNvSpPr/>
          <p:nvPr/>
        </p:nvSpPr>
        <p:spPr>
          <a:xfrm>
            <a:off x="3087720" y="2528280"/>
            <a:ext cx="37432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959"/>
              </a:lnSpc>
            </a:pPr>
            <a:r>
              <a:rPr b="1" lang="fr-FR" sz="1400" strike="noStrike" u="none">
                <a:solidFill>
                  <a:srgbClr val="000000"/>
                </a:solidFill>
                <a:uFillTx/>
                <a:latin typeface="Inter Semi-Bold"/>
                <a:ea typeface="Inter Semi-Bold"/>
              </a:rPr>
              <a:t>CURSUS ACADEMIQUE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TextBox 70"/>
          <p:cNvSpPr/>
          <p:nvPr/>
        </p:nvSpPr>
        <p:spPr>
          <a:xfrm>
            <a:off x="3087720" y="3880440"/>
            <a:ext cx="4146840" cy="7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559"/>
              </a:lnSpc>
            </a:pPr>
            <a:r>
              <a:rPr b="1" lang="fr-FR" sz="1200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Baccalauréat – Série D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559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Inter"/>
                <a:ea typeface="Inter"/>
              </a:rPr>
              <a:t>Lycée Jacques RABEMANANJARA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559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Inter"/>
                <a:ea typeface="Inter"/>
              </a:rPr>
              <a:t>Toamasina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1559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Inter"/>
                <a:ea typeface="Inter"/>
              </a:rPr>
              <a:t>2019 - 2020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TextBox 71"/>
          <p:cNvSpPr/>
          <p:nvPr/>
        </p:nvSpPr>
        <p:spPr>
          <a:xfrm>
            <a:off x="3105000" y="8072280"/>
            <a:ext cx="414684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50000"/>
              </a:lnSpc>
            </a:pPr>
            <a:r>
              <a:rPr b="1" lang="fr-FR" sz="1200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Outils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defTabSz="91440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Inter"/>
                <a:ea typeface="Inter"/>
              </a:rPr>
              <a:t>Visual studio Code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defTabSz="91440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Inter"/>
                <a:ea typeface="Inter"/>
              </a:rPr>
              <a:t>Microsoft Visual studio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defTabSz="91440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Inter"/>
                <a:ea typeface="Inter"/>
              </a:rPr>
              <a:t>GitHub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defTabSz="91440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Inter"/>
                <a:ea typeface="Inter"/>
              </a:rPr>
              <a:t>Visual paradigm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TextBox 72"/>
          <p:cNvSpPr/>
          <p:nvPr/>
        </p:nvSpPr>
        <p:spPr>
          <a:xfrm>
            <a:off x="3120840" y="9504720"/>
            <a:ext cx="4146840" cy="8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50000"/>
              </a:lnSpc>
            </a:pPr>
            <a:r>
              <a:rPr b="1" lang="fr-FR" sz="1200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Base de données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defTabSz="91440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Inter"/>
                <a:ea typeface="Inter"/>
              </a:rPr>
              <a:t>MySQL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defTabSz="91440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Inter"/>
                <a:ea typeface="Inter"/>
              </a:rPr>
              <a:t>PostgreSQL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TextBox 73"/>
          <p:cNvSpPr/>
          <p:nvPr/>
        </p:nvSpPr>
        <p:spPr>
          <a:xfrm>
            <a:off x="612720" y="6649200"/>
            <a:ext cx="1981800" cy="8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5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Inter"/>
                <a:ea typeface="Inter"/>
              </a:rPr>
              <a:t>Dynamique;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Inter"/>
                <a:ea typeface="Inter"/>
              </a:rPr>
              <a:t>Sérieux;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50000"/>
              </a:lnSpc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Inter"/>
                <a:ea typeface="Inter"/>
              </a:rPr>
              <a:t>Esprit d’équipe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TextBox 69"/>
          <p:cNvSpPr/>
          <p:nvPr/>
        </p:nvSpPr>
        <p:spPr>
          <a:xfrm>
            <a:off x="3087720" y="4960440"/>
            <a:ext cx="374328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959"/>
              </a:lnSpc>
            </a:pPr>
            <a:r>
              <a:rPr b="1" lang="fr-FR" sz="1400" strike="noStrike" u="none">
                <a:solidFill>
                  <a:srgbClr val="000000"/>
                </a:solidFill>
                <a:uFillTx/>
                <a:latin typeface="Inter Semi-Bold"/>
                <a:ea typeface="Inter Semi-Bold"/>
              </a:rPr>
              <a:t>FORMATION</a:t>
            </a:r>
            <a:endParaRPr b="0" lang="fr-F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TextBox 13"/>
          <p:cNvSpPr/>
          <p:nvPr/>
        </p:nvSpPr>
        <p:spPr>
          <a:xfrm>
            <a:off x="3105000" y="5176800"/>
            <a:ext cx="445068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50000"/>
              </a:lnSpc>
            </a:pPr>
            <a:r>
              <a:rPr b="1" lang="fr-FR" sz="1200" strike="noStrike" u="none">
                <a:solidFill>
                  <a:srgbClr val="000000"/>
                </a:solidFill>
                <a:uFillTx/>
                <a:latin typeface="Inter Bold"/>
                <a:ea typeface="Inter Bold"/>
              </a:rPr>
              <a:t>Langage et framework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defTabSz="91440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Inter"/>
                <a:ea typeface="Inter"/>
              </a:rPr>
              <a:t>Diplôme d’étude en langue française DELF A1 - 2014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defTabSz="91440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Inter"/>
                <a:ea typeface="Inter"/>
              </a:rPr>
              <a:t>Diplôme d’étude en langue française DELF B1 - 2019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1360" indent="-171360" defTabSz="91440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200" strike="noStrike" u="none">
                <a:solidFill>
                  <a:srgbClr val="000000"/>
                </a:solidFill>
                <a:uFillTx/>
                <a:latin typeface="Inter"/>
                <a:ea typeface="Inter"/>
              </a:rPr>
              <a:t>Formation en langue anglaise – 01/08/2022 – 30/09/2022</a:t>
            </a:r>
            <a:endParaRPr b="0" lang="fr-F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9" name="Picture 109" descr=""/>
          <p:cNvPicPr/>
          <p:nvPr/>
        </p:nvPicPr>
        <p:blipFill>
          <a:blip r:embed="rId1"/>
          <a:stretch/>
        </p:blipFill>
        <p:spPr>
          <a:xfrm>
            <a:off x="5400000" y="180000"/>
            <a:ext cx="1851120" cy="2347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Application>LibreOffice/24.8.7.2$Linux_X86_64 LibreOffice_project/480$Build-2</Application>
  <AppVersion>15.0000</AppVersion>
  <Words>157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Gaël</dc:creator>
  <dc:description/>
  <dc:identifier>DAGnanjM3Sc</dc:identifier>
  <dc:language>fr-FR</dc:language>
  <cp:lastModifiedBy/>
  <cp:lastPrinted>2025-05-30T15:36:35Z</cp:lastPrinted>
  <dcterms:modified xsi:type="dcterms:W3CDTF">2025-06-10T16:48:05Z</dcterms:modified>
  <cp:revision>33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