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0" r:id="rId2"/>
    <p:sldId id="264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B38C-B286-487A-9F04-0ABC363332B1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D9D80-56B9-482B-BD88-1400C01D3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5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Puisqu’il s’agit d’un travail de recherche, nous allons présenter en première lieu [CLIC] présenter le projet, suivi [CLIC] de sa conception, puis[CLIC] de sa réalisation et enfin [CLIC] nous allons démontrer comment ce projet s’applique.</a:t>
            </a:r>
          </a:p>
          <a:p>
            <a:r>
              <a:rPr lang="fr-FR" dirty="0"/>
              <a:t>Voyons maintenant, un a un , ces chapitres.[CLIC]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4AD26-3D3B-4A3F-A4A3-247E6719DAD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0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5670-63E6-D6AE-8F5F-B6A4F122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5A681-C4FD-7494-9895-CB034C3C8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F3A3E-A3BE-DD25-3250-67E3F8B1D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aborder ce sujet nous avons commencé par l’étude du contexte. [CLIC]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6385-8AD4-AF44-A557-3C5C2172A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4AD26-3D3B-4A3F-A4A3-247E6719DAD6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85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aborder ce sujet nous avons commencé par l’étude du contexte. [CLIC]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4AD26-3D3B-4A3F-A4A3-247E6719DAD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02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8970-80BD-4358-2040-6F631E931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CCC968-F884-1940-A151-7CEA60808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81EDC9-2406-0E2A-08E7-DA1A5D81A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aborder ce sujet nous avons commencé par l’étude du contexte. [CLIC]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72E4-9E49-2AA0-C72B-03A3ACA62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4AD26-3D3B-4A3F-A4A3-247E6719DAD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21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45176E2-C359-0635-C1DF-FA9020F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931274-AEC7-C6F9-CAB5-CA89CAD63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F72136F-BCF0-E99B-5C57-42C68F4BD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F7A731C-C8E0-EF4B-8213-85B3189E618F}"/>
              </a:ext>
            </a:extLst>
          </p:cNvPr>
          <p:cNvSpPr/>
          <p:nvPr/>
        </p:nvSpPr>
        <p:spPr>
          <a:xfrm>
            <a:off x="785611" y="528034"/>
            <a:ext cx="1056068" cy="1081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6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FC7F-911D-20F2-44A9-73AD5A67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413CE72-A09D-5734-FBCE-441D01145FAA}"/>
              </a:ext>
            </a:extLst>
          </p:cNvPr>
          <p:cNvSpPr/>
          <p:nvPr/>
        </p:nvSpPr>
        <p:spPr>
          <a:xfrm>
            <a:off x="10779615" y="321972"/>
            <a:ext cx="1056068" cy="1081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86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733B589-A1A9-8DE0-DFBC-E419E343FFC8}"/>
              </a:ext>
            </a:extLst>
          </p:cNvPr>
          <p:cNvSpPr/>
          <p:nvPr/>
        </p:nvSpPr>
        <p:spPr>
          <a:xfrm>
            <a:off x="553791" y="5486400"/>
            <a:ext cx="1056068" cy="1081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9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9646-913D-050C-594C-819189B1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C7AAFB0-BB2A-95CD-F1E2-D31C091B05ED}"/>
              </a:ext>
            </a:extLst>
          </p:cNvPr>
          <p:cNvSpPr/>
          <p:nvPr/>
        </p:nvSpPr>
        <p:spPr>
          <a:xfrm>
            <a:off x="10547796" y="5499279"/>
            <a:ext cx="1056068" cy="1081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44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315</TotalTime>
  <Words>109</Words>
  <Application>Microsoft Office PowerPoint</Application>
  <PresentationFormat>Grand écran</PresentationFormat>
  <Paragraphs>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Ronds dans l’eau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ledoagaelle@gmail.com</dc:creator>
  <cp:lastModifiedBy>ledoagaelle@gmail.com</cp:lastModifiedBy>
  <cp:revision>2</cp:revision>
  <dcterms:created xsi:type="dcterms:W3CDTF">2025-10-27T14:37:41Z</dcterms:created>
  <dcterms:modified xsi:type="dcterms:W3CDTF">2025-10-27T19:53:08Z</dcterms:modified>
</cp:coreProperties>
</file>