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42678D0-FB9F-4ADB-BF19-9BB088FF0A71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50076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Исследовательский проект «Цифровое пиратство: удар по индустрии или пустяк?»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384000" y="3168000"/>
            <a:ext cx="3168000" cy="192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000" spc="-1" strike="noStrike">
                <a:latin typeface="Arial"/>
              </a:rPr>
              <a:t>Выполнил ученик 10 «А» класса Чумарин Фуат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Извиняюсь за низкое качество диаграмм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Урон, наносимый индустрии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Сравним общие доходы компаний с их </a:t>
            </a:r>
            <a:r>
              <a:rPr b="0" lang="ru-RU" sz="3200" spc="-1" strike="noStrike">
                <a:latin typeface="Arial"/>
              </a:rPr>
              <a:t>расходами, которые связаны с пиратством. </a:t>
            </a:r>
            <a:r>
              <a:rPr b="0" lang="ru-RU" sz="3200" spc="-1" strike="noStrike">
                <a:latin typeface="Arial"/>
              </a:rPr>
              <a:t>В пример возьмем две отрасли: видеоигры и </a:t>
            </a:r>
            <a:r>
              <a:rPr b="0" lang="ru-RU" sz="3200" spc="-1" strike="noStrike">
                <a:latin typeface="Arial"/>
              </a:rPr>
              <a:t>кино.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Видеоигры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Компания Valve получает 18 млн. долларов ежемесячно за счет игры «дота два»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Компания Activision получает 1,9 млрд. долларов ежегодно за счет игры «кал оф дюти варзоне».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Индустрия видеоигр — самая прибыльная, и влияние пиратства на нее совсем не значительно, ведь компании получают огромные деньги, а те, кто пиратит игры, вскоре покупают их лицензионные копии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Кино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Киноиндустрия в общем получает 41,7 млрд. долларов в год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Из-за пиратства теряет 29 млрд. долларов в год.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Конечно, потери от пиратсва огромные, но не достаточные, чтобы уничтожить индустрию. Тем более, те, кто пиратят фильмы скорее всего уже посмотрели их в кинотеатре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Заключение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76360" y="1224000"/>
            <a:ext cx="9071640" cy="303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Задачи выполнены — опрос проведен; данные по финансовой стороне вопроса получены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Моя гипотеза подтвердилась — пиратство мало сказывается на индутсрии.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Что это такое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Пиратство</a:t>
            </a:r>
            <a:r>
              <a:rPr b="0" lang="ru-RU" sz="2000" spc="-1" strike="noStrike">
                <a:latin typeface="Arial"/>
              </a:rPr>
              <a:t> -</a:t>
            </a:r>
            <a:r>
              <a:rPr b="0" lang="ru-RU" sz="32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  <a:ea typeface="Liberation Mono;Courier New"/>
              </a:rPr>
              <a:t>это один из видов нарушения авторского права, заключающийся в несанкционированном копировании и распространении какого-либо произведения. Такими произведениями являются программное обеспечение, видеоигры, фильмы, музыка, различная литература.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Liberation Mono;Courier New"/>
              </a:rPr>
              <a:t>Термин «Пиратство» изначально использовался применительно к копированию литературных произведений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Гипотеза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Я предполагаю, что пиратство мало </a:t>
            </a:r>
            <a:r>
              <a:rPr b="0" lang="ru-RU" sz="3200" spc="-1" strike="noStrike">
                <a:latin typeface="Arial"/>
              </a:rPr>
              <a:t>сказывается на компаниях-авторах </a:t>
            </a:r>
            <a:r>
              <a:rPr b="0" lang="ru-RU" sz="3200" spc="-1" strike="noStrike">
                <a:latin typeface="Arial"/>
              </a:rPr>
              <a:t>произведений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Задачи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Провести опрос для оценки популярности пиратства среди интернет-пользователей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Изучить информацию на различных платформах для получения финансовых сведений коммерческих компаний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Опрос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соответствии с первой задачей, я провел опрос, который прошли больше 180-ти человек. Опрос был организован в Гугл-форме и опубликован на популярной системе форумов 2ch.hk. В следующих слайдах будут показаны его резульаты.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0800" y="54360"/>
            <a:ext cx="5124240" cy="260964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032080" y="54360"/>
            <a:ext cx="5047920" cy="25999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1763280" y="2727000"/>
            <a:ext cx="6876720" cy="2943000"/>
          </a:xfrm>
          <a:prstGeom prst="rect">
            <a:avLst/>
          </a:prstGeom>
          <a:ln>
            <a:noFill/>
          </a:ln>
        </p:spPr>
      </p:pic>
      <p:sp>
        <p:nvSpPr>
          <p:cNvPr id="56" name="Line 3"/>
          <p:cNvSpPr/>
          <p:nvPr/>
        </p:nvSpPr>
        <p:spPr>
          <a:xfrm>
            <a:off x="0" y="2664000"/>
            <a:ext cx="1015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4"/>
          <p:cNvSpPr/>
          <p:nvPr/>
        </p:nvSpPr>
        <p:spPr>
          <a:xfrm>
            <a:off x="5040000" y="-72000"/>
            <a:ext cx="0" cy="2726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477800" y="1286280"/>
            <a:ext cx="7076880" cy="286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42480" y="43920"/>
            <a:ext cx="6619680" cy="26096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90360" y="2952000"/>
            <a:ext cx="6533640" cy="2590560"/>
          </a:xfrm>
          <a:prstGeom prst="rect">
            <a:avLst/>
          </a:prstGeom>
          <a:ln>
            <a:noFill/>
          </a:ln>
        </p:spPr>
      </p:pic>
      <p:sp>
        <p:nvSpPr>
          <p:cNvPr id="65" name="Line 3"/>
          <p:cNvSpPr/>
          <p:nvPr/>
        </p:nvSpPr>
        <p:spPr>
          <a:xfrm>
            <a:off x="-144000" y="2808000"/>
            <a:ext cx="10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86480" y="145440"/>
            <a:ext cx="6581520" cy="259056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167400" y="2736000"/>
            <a:ext cx="6600600" cy="2885760"/>
          </a:xfrm>
          <a:prstGeom prst="rect">
            <a:avLst/>
          </a:prstGeom>
          <a:ln>
            <a:noFill/>
          </a:ln>
        </p:spPr>
      </p:pic>
      <p:sp>
        <p:nvSpPr>
          <p:cNvPr id="70" name="Line 3"/>
          <p:cNvSpPr/>
          <p:nvPr/>
        </p:nvSpPr>
        <p:spPr>
          <a:xfrm>
            <a:off x="-216000" y="2736000"/>
            <a:ext cx="10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2022-03-26T13:35:58Z</dcterms:created>
  <dc:creator/>
  <dc:description/>
  <dc:language>ru-RU</dc:language>
  <cp:lastModifiedBy/>
  <dcterms:modified xsi:type="dcterms:W3CDTF">2022-03-26T15:01:15Z</dcterms:modified>
  <cp:revision>7</cp:revision>
  <dc:subject/>
  <dc:title/>
</cp:coreProperties>
</file>