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92A4-5C90-AEBF-2BFB-5044C7873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121718-C78B-D9E4-D956-B2FFA9353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37C834-63FD-C946-3170-AE4254D2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EF77D5-B42C-E630-8870-FDB0A31C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97E5E7-5599-4BCB-4BC9-10940DC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3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0D0F2-4A85-8F35-A78A-F6CCEE8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5ADFFC-7433-33DF-F7D0-8E7AC0A93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507C6B-3DBD-5D24-C91F-AB8F9EB4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2E9686-6B1C-29F6-8CCD-D9E1352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6C3A3A-EE8E-3A1B-7483-671BE77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72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42D7188-29C1-5B46-DB1D-D836B1142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2D06041-9EE7-C7EA-81F2-C6389DE7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A31365-12D3-1568-C468-468CA704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BC8DBD-8159-B639-EBC2-10678CA2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36048-9DB6-A100-06D4-F3ACFE1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2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D44AD-FD9F-DBDB-C757-24B6AB7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B4051E-BCFA-3A58-7A70-187E76B4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113D0B-5A04-46D3-28B0-288D89C2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435D7F-F2FA-8EB4-3965-1DED9F92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ABBCD-6BCB-EBB1-EC41-EA850097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57DD1-7A2C-2780-1F7D-C0CA47B2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79BE8-D662-62FA-B68F-9F8B35E0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ED757-42C6-5150-43B2-827C8EB5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3D0A9E-9A80-0E1F-574B-26FAC4A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E58BCD-8AF3-9551-C40B-A3D79773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9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CF780E-FFDA-FF19-B452-1519BF2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4B65-B1EE-2EA6-FF43-2E7FEB83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446D61-3537-6F37-96E6-BDE95FEC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48CAF5-68C1-2660-B028-CE5E767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8918BD-8F69-D78C-1C60-3936C13F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77781D-1D53-22CB-4FC2-C0B5B501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CABA2-709E-BED8-B22C-A199D055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4245CF-E74E-4F24-B0F9-CB77FFEF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941780-9862-6447-F454-7633BAF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7B979C-1C1E-8E43-6F75-ECA35B0A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B9F88F-1EA4-1944-C578-93C641F0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A74C8BD-AF06-B42C-F7D7-54F11C07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E82522-00D6-B5A9-3C40-265017F0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7404D6E-0176-727D-72CA-749A106F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8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0A3C2-E427-8905-C32E-6E76785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8867EE-4084-2304-3F1F-26047BD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70545B-D405-C87F-2E43-38E0B106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4A90B62-120E-F6C4-4950-C388BB3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4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B5F455-F733-28A5-C73E-EF1A8991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A530E0-A604-98D3-7197-B9E4AF4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6392A9-1C0F-FE0B-F452-A8E8741B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2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D87F4-38E8-F69A-DCB2-8BDF0E9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AA624F-2FEC-5394-7110-27EC58D4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1DE1D9-5720-8290-5D9F-A7B5E477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12845-8ED1-7081-1187-B5AE6A8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5FE7DA-05F2-B88E-62EA-173F87A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450216-4257-2B6D-D0A0-D14D41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2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362F1-4151-427E-D4DF-3018F134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C63ED67-3EC7-EB23-7A91-39ADCF2E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9AB35A-6689-D9DB-A528-A093D31A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9A9B0C-1668-5E86-4380-9E26854A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5641E2-E5B6-FF9A-E22C-D7F6365B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103F04-0485-228A-FE01-D3A205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9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F16666E-EF20-2D11-4B58-AECE5427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303BBD-41C8-95E5-6308-14374C4C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73702E-EDBF-8441-D6F6-082740401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1757A-55D1-4FFF-A3A8-FA65578AC29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94D46-B450-86A9-1057-5B0D307C5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2692BE-8CBF-21A6-4C49-E54B5D730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38E43-31A5-412B-B49F-1A9208C2C1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5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C874944-9548-319A-5186-1D387DE9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047750"/>
            <a:ext cx="7143750" cy="4762500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015C3994-6CF8-994E-5232-5664414E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2" y="1794504"/>
            <a:ext cx="4229059" cy="3167389"/>
          </a:xfrm>
          <a:prstGeom prst="rect">
            <a:avLst/>
          </a:prstGeom>
        </p:spPr>
      </p:pic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F37E4749-4C25-1FAF-A630-698E294BCB28}"/>
              </a:ext>
            </a:extLst>
          </p:cNvPr>
          <p:cNvSpPr/>
          <p:nvPr/>
        </p:nvSpPr>
        <p:spPr>
          <a:xfrm>
            <a:off x="4252912" y="3167389"/>
            <a:ext cx="4043363" cy="523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  <a:alpha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5059498" y="32443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494E07C2-FF04-B902-426D-85D2C2E2D5B6}"/>
              </a:ext>
            </a:extLst>
          </p:cNvPr>
          <p:cNvSpPr/>
          <p:nvPr/>
        </p:nvSpPr>
        <p:spPr>
          <a:xfrm>
            <a:off x="-6958013" y="-127635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C43326D-3D3E-B35F-16F0-7A9F477D7FCB}"/>
              </a:ext>
            </a:extLst>
          </p:cNvPr>
          <p:cNvSpPr txBox="1"/>
          <p:nvPr/>
        </p:nvSpPr>
        <p:spPr>
          <a:xfrm>
            <a:off x="-9174732" y="-302862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B8DA30A2-4D8C-745F-5F5E-C77E88324FA1}"/>
              </a:ext>
            </a:extLst>
          </p:cNvPr>
          <p:cNvSpPr/>
          <p:nvPr/>
        </p:nvSpPr>
        <p:spPr>
          <a:xfrm>
            <a:off x="-11090634" y="-2505403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8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C1E3FD2-5DB2-E06A-A8C3-ED25D7A1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3258" y="-2815717"/>
            <a:ext cx="21723454" cy="14482302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32AEA6CF-6CAA-BEFD-16AB-95AF7B1A4B28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8722BC-4D52-AD7A-8BC6-21B362170132}"/>
              </a:ext>
            </a:extLst>
          </p:cNvPr>
          <p:cNvSpPr txBox="1"/>
          <p:nvPr/>
        </p:nvSpPr>
        <p:spPr>
          <a:xfrm>
            <a:off x="5150868" y="286077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60A436C-7661-40ED-842D-345CE906F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" r="68252" b="-1"/>
          <a:stretch/>
        </p:blipFill>
        <p:spPr>
          <a:xfrm>
            <a:off x="2194879" y="1292700"/>
            <a:ext cx="2448785" cy="537579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0F267A3-5ABF-E8BB-FC9E-0296A7B3924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68222"/>
          <a:stretch/>
        </p:blipFill>
        <p:spPr>
          <a:xfrm>
            <a:off x="8328502" y="1292700"/>
            <a:ext cx="2448786" cy="537480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07F2D41E-F950-9058-CB3E-B0AB0A2D3005}"/>
              </a:ext>
            </a:extLst>
          </p:cNvPr>
          <p:cNvSpPr/>
          <p:nvPr/>
        </p:nvSpPr>
        <p:spPr>
          <a:xfrm>
            <a:off x="2194878" y="1597820"/>
            <a:ext cx="303053" cy="12620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D30B4CD-EF65-31AC-2F45-DF8D69ECB855}"/>
              </a:ext>
            </a:extLst>
          </p:cNvPr>
          <p:cNvSpPr/>
          <p:nvPr/>
        </p:nvSpPr>
        <p:spPr>
          <a:xfrm>
            <a:off x="2519363" y="1597820"/>
            <a:ext cx="347662" cy="126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Háromszög 14">
            <a:extLst>
              <a:ext uri="{FF2B5EF4-FFF2-40B4-BE49-F238E27FC236}">
                <a16:creationId xmlns:a16="http://schemas.microsoft.com/office/drawing/2014/main" id="{54DC2C7A-811C-07BD-06A3-A7FB6F1643BA}"/>
              </a:ext>
            </a:extLst>
          </p:cNvPr>
          <p:cNvSpPr/>
          <p:nvPr/>
        </p:nvSpPr>
        <p:spPr>
          <a:xfrm rot="7289343">
            <a:off x="2015232" y="1501139"/>
            <a:ext cx="137160" cy="126205"/>
          </a:xfrm>
          <a:prstGeom prst="triangl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Háromszög 15">
            <a:extLst>
              <a:ext uri="{FF2B5EF4-FFF2-40B4-BE49-F238E27FC236}">
                <a16:creationId xmlns:a16="http://schemas.microsoft.com/office/drawing/2014/main" id="{19E27552-C347-4CC4-64A3-204564E9B3FC}"/>
              </a:ext>
            </a:extLst>
          </p:cNvPr>
          <p:cNvSpPr/>
          <p:nvPr/>
        </p:nvSpPr>
        <p:spPr>
          <a:xfrm rot="13938220">
            <a:off x="2890310" y="1441867"/>
            <a:ext cx="137160" cy="1262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D57DB74-1039-CB39-4AD1-0311E1EC940A}"/>
              </a:ext>
            </a:extLst>
          </p:cNvPr>
          <p:cNvSpPr txBox="1"/>
          <p:nvPr/>
        </p:nvSpPr>
        <p:spPr>
          <a:xfrm>
            <a:off x="3050756" y="1154200"/>
            <a:ext cx="1524776" cy="276999"/>
          </a:xfrm>
          <a:prstGeom prst="rect">
            <a:avLst/>
          </a:prstGeom>
          <a:gradFill>
            <a:gsLst>
              <a:gs pos="0">
                <a:schemeClr val="accent2">
                  <a:lumMod val="25000"/>
                  <a:lumOff val="75000"/>
                </a:schemeClr>
              </a:gs>
              <a:gs pos="85000">
                <a:schemeClr val="accent2">
                  <a:lumMod val="56000"/>
                  <a:lumOff val="44000"/>
                </a:schemeClr>
              </a:gs>
            </a:gsLst>
            <a:lin ang="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HíVÁS BEFEJEZÉSE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B082F5F-8217-ACD1-7539-BFE8C9190467}"/>
              </a:ext>
            </a:extLst>
          </p:cNvPr>
          <p:cNvSpPr txBox="1"/>
          <p:nvPr/>
        </p:nvSpPr>
        <p:spPr>
          <a:xfrm>
            <a:off x="625901" y="1169674"/>
            <a:ext cx="1346844" cy="27699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HíVÁS KEZDETE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262E545E-C254-0DCB-8299-2204D0EF070B}"/>
              </a:ext>
            </a:extLst>
          </p:cNvPr>
          <p:cNvCxnSpPr/>
          <p:nvPr/>
        </p:nvCxnSpPr>
        <p:spPr>
          <a:xfrm>
            <a:off x="2958890" y="1655684"/>
            <a:ext cx="5369612" cy="2397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3BFFA2C9-4E44-2E22-736B-C873206F4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352" y="2182008"/>
            <a:ext cx="3925593" cy="1306275"/>
          </a:xfrm>
          <a:prstGeom prst="rect">
            <a:avLst/>
          </a:prstGeom>
        </p:spPr>
      </p:pic>
      <p:sp>
        <p:nvSpPr>
          <p:cNvPr id="22" name="Téglalap 21">
            <a:extLst>
              <a:ext uri="{FF2B5EF4-FFF2-40B4-BE49-F238E27FC236}">
                <a16:creationId xmlns:a16="http://schemas.microsoft.com/office/drawing/2014/main" id="{A3F9E5D3-FBDF-9F89-1560-AF321B30A728}"/>
              </a:ext>
            </a:extLst>
          </p:cNvPr>
          <p:cNvSpPr/>
          <p:nvPr/>
        </p:nvSpPr>
        <p:spPr>
          <a:xfrm>
            <a:off x="2194878" y="1724025"/>
            <a:ext cx="141890" cy="12620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Háromszög 22">
            <a:extLst>
              <a:ext uri="{FF2B5EF4-FFF2-40B4-BE49-F238E27FC236}">
                <a16:creationId xmlns:a16="http://schemas.microsoft.com/office/drawing/2014/main" id="{214D3FB1-8C09-55FF-9C37-641B553A34EF}"/>
              </a:ext>
            </a:extLst>
          </p:cNvPr>
          <p:cNvSpPr/>
          <p:nvPr/>
        </p:nvSpPr>
        <p:spPr>
          <a:xfrm rot="3850750">
            <a:off x="2023515" y="1821367"/>
            <a:ext cx="137160" cy="12620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8816906-40D0-D1BF-CB2C-A2D07AD1FEA3}"/>
              </a:ext>
            </a:extLst>
          </p:cNvPr>
          <p:cNvSpPr txBox="1"/>
          <p:nvPr/>
        </p:nvSpPr>
        <p:spPr>
          <a:xfrm>
            <a:off x="206241" y="2037315"/>
            <a:ext cx="1816523" cy="276999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 / VEZETÉKES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4865F96-4392-8EC4-D936-79BCA7465A8E}"/>
              </a:ext>
            </a:extLst>
          </p:cNvPr>
          <p:cNvCxnSpPr>
            <a:cxnSpLocks/>
          </p:cNvCxnSpPr>
          <p:nvPr/>
        </p:nvCxnSpPr>
        <p:spPr>
          <a:xfrm>
            <a:off x="2352879" y="1884353"/>
            <a:ext cx="1643473" cy="147565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CF9622AA-5BBA-B8EC-9D22-82F423066E5A}"/>
              </a:ext>
            </a:extLst>
          </p:cNvPr>
          <p:cNvCxnSpPr>
            <a:cxnSpLocks/>
          </p:cNvCxnSpPr>
          <p:nvPr/>
        </p:nvCxnSpPr>
        <p:spPr>
          <a:xfrm>
            <a:off x="2502050" y="1736319"/>
            <a:ext cx="4186419" cy="52214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églalap 31">
            <a:extLst>
              <a:ext uri="{FF2B5EF4-FFF2-40B4-BE49-F238E27FC236}">
                <a16:creationId xmlns:a16="http://schemas.microsoft.com/office/drawing/2014/main" id="{0D20D88C-A1E3-C2AD-8038-45604F72637B}"/>
              </a:ext>
            </a:extLst>
          </p:cNvPr>
          <p:cNvSpPr/>
          <p:nvPr/>
        </p:nvSpPr>
        <p:spPr>
          <a:xfrm>
            <a:off x="6669899" y="3218090"/>
            <a:ext cx="742459" cy="2405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E5F11BE-E842-ED29-205D-09F44A1C000A}"/>
              </a:ext>
            </a:extLst>
          </p:cNvPr>
          <p:cNvCxnSpPr>
            <a:cxnSpLocks/>
          </p:cNvCxnSpPr>
          <p:nvPr/>
        </p:nvCxnSpPr>
        <p:spPr>
          <a:xfrm flipV="1">
            <a:off x="7412989" y="1787127"/>
            <a:ext cx="977912" cy="140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C4C49F9-6A6E-429A-0A08-23B9B013CB1C}"/>
              </a:ext>
            </a:extLst>
          </p:cNvPr>
          <p:cNvSpPr txBox="1"/>
          <p:nvPr/>
        </p:nvSpPr>
        <p:spPr>
          <a:xfrm>
            <a:off x="4179429" y="345614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39, 41, 71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A993AC95-83E2-11C4-1599-4110A280F018}"/>
              </a:ext>
            </a:extLst>
          </p:cNvPr>
          <p:cNvSpPr txBox="1"/>
          <p:nvPr/>
        </p:nvSpPr>
        <p:spPr>
          <a:xfrm>
            <a:off x="-2540350" y="-231198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A59D34A4-CCC5-825B-4F8A-3F4423957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69022" y="-1938685"/>
            <a:ext cx="7020905" cy="4972744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45B1C0DD-2A43-C090-515E-86E05A5E25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860"/>
          <a:stretch/>
        </p:blipFill>
        <p:spPr>
          <a:xfrm>
            <a:off x="22076995" y="516696"/>
            <a:ext cx="2476017" cy="1081124"/>
          </a:xfrm>
          <a:prstGeom prst="rect">
            <a:avLst/>
          </a:prstGeom>
        </p:spPr>
      </p:pic>
      <p:sp>
        <p:nvSpPr>
          <p:cNvPr id="44" name="Szövegdoboz 43">
            <a:extLst>
              <a:ext uri="{FF2B5EF4-FFF2-40B4-BE49-F238E27FC236}">
                <a16:creationId xmlns:a16="http://schemas.microsoft.com/office/drawing/2014/main" id="{AB2F16BA-1876-6BA6-17C7-A52815D1AAA4}"/>
              </a:ext>
            </a:extLst>
          </p:cNvPr>
          <p:cNvSpPr txBox="1"/>
          <p:nvPr/>
        </p:nvSpPr>
        <p:spPr>
          <a:xfrm>
            <a:off x="-16729823" y="-3871860"/>
            <a:ext cx="164500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BEOLVASÁS</a:t>
            </a:r>
          </a:p>
        </p:txBody>
      </p: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439613FE-38DD-545F-A793-57618450B9E9}"/>
              </a:ext>
            </a:extLst>
          </p:cNvPr>
          <p:cNvSpPr/>
          <p:nvPr/>
        </p:nvSpPr>
        <p:spPr>
          <a:xfrm>
            <a:off x="14536601" y="-4446411"/>
            <a:ext cx="4043363" cy="523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  <a:alpha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6" name="Kép 45">
            <a:extLst>
              <a:ext uri="{FF2B5EF4-FFF2-40B4-BE49-F238E27FC236}">
                <a16:creationId xmlns:a16="http://schemas.microsoft.com/office/drawing/2014/main" id="{7AF0DC45-501D-9A99-71D5-ACC01B5C8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6506" y="2233487"/>
            <a:ext cx="4229059" cy="31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6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32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512873" y="286077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BA885C9-3001-946B-3075-6BBD904B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9" y="1338008"/>
            <a:ext cx="7020905" cy="497274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D32A943-AA5D-2696-DF99-14B5FACC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86861" y="809297"/>
            <a:ext cx="9726382" cy="105742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0790A6B-E52F-2435-1223-111275361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60"/>
          <a:stretch/>
        </p:blipFill>
        <p:spPr>
          <a:xfrm>
            <a:off x="8261424" y="3528976"/>
            <a:ext cx="2476017" cy="1081124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7B5EFC46-FC73-C940-40B2-995C3ADE616A}"/>
              </a:ext>
            </a:extLst>
          </p:cNvPr>
          <p:cNvSpPr txBox="1"/>
          <p:nvPr/>
        </p:nvSpPr>
        <p:spPr>
          <a:xfrm>
            <a:off x="6034122" y="1338008"/>
            <a:ext cx="164500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BEOLVASÁS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4FEA5E4-ACDA-5C1E-80A4-6B951D8405A4}"/>
              </a:ext>
            </a:extLst>
          </p:cNvPr>
          <p:cNvSpPr txBox="1"/>
          <p:nvPr/>
        </p:nvSpPr>
        <p:spPr>
          <a:xfrm>
            <a:off x="-13755118" y="-1405012"/>
            <a:ext cx="2768707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TELEFON/VEZETÉKES</a:t>
            </a:r>
          </a:p>
        </p:txBody>
      </p:sp>
    </p:spTree>
    <p:extLst>
      <p:ext uri="{BB962C8B-B14F-4D97-AF65-F5344CB8AC3E}">
        <p14:creationId xmlns:p14="http://schemas.microsoft.com/office/powerpoint/2010/main" val="337026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512873" y="286077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525E4B5-F05A-8C38-BB1C-1EA361BF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7" y="2900288"/>
            <a:ext cx="9726382" cy="105742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9A402AA-2231-5FF2-0C95-B99E70EB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01603" y="547687"/>
            <a:ext cx="7563906" cy="133368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53AE5EC-322C-C2C6-2796-0C6C0C030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60"/>
          <a:stretch/>
        </p:blipFill>
        <p:spPr>
          <a:xfrm>
            <a:off x="17754839" y="-254485"/>
            <a:ext cx="2476017" cy="108112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CD5CAEA-4DF8-B5C9-9C16-F63450DAA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416193" y="-5457845"/>
            <a:ext cx="7020905" cy="49727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F79D2CE5-5C33-3C94-E4D9-F24F810A3391}"/>
              </a:ext>
            </a:extLst>
          </p:cNvPr>
          <p:cNvSpPr txBox="1"/>
          <p:nvPr/>
        </p:nvSpPr>
        <p:spPr>
          <a:xfrm>
            <a:off x="8190482" y="2900288"/>
            <a:ext cx="2768707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TELEFON/VEZETÉKES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7F1FB2-53AF-F878-1D05-E773B788A3F8}"/>
              </a:ext>
            </a:extLst>
          </p:cNvPr>
          <p:cNvSpPr txBox="1"/>
          <p:nvPr/>
        </p:nvSpPr>
        <p:spPr>
          <a:xfrm>
            <a:off x="21865477" y="-885211"/>
            <a:ext cx="164500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BEOLVASÁS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1977680-BAFB-771A-E0E4-53D020BD8D02}"/>
              </a:ext>
            </a:extLst>
          </p:cNvPr>
          <p:cNvSpPr txBox="1"/>
          <p:nvPr/>
        </p:nvSpPr>
        <p:spPr>
          <a:xfrm>
            <a:off x="-15294357" y="-2909918"/>
            <a:ext cx="170271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IDŐTARTAM</a:t>
            </a:r>
          </a:p>
        </p:txBody>
      </p:sp>
    </p:spTree>
    <p:extLst>
      <p:ext uri="{BB962C8B-B14F-4D97-AF65-F5344CB8AC3E}">
        <p14:creationId xmlns:p14="http://schemas.microsoft.com/office/powerpoint/2010/main" val="206716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512873" y="286077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525E4B5-F05A-8C38-BB1C-1EA361BF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07" y="809297"/>
            <a:ext cx="9726382" cy="1057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0519B37-5917-A491-CFA8-A52D2EC5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47" y="2762157"/>
            <a:ext cx="7563906" cy="13336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47E654D-6DC1-E481-3D11-8B99640D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57065" y="-1091206"/>
            <a:ext cx="7440063" cy="485842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AAEC491-03CC-5E9F-54EB-956BE1A3FD05}"/>
              </a:ext>
            </a:extLst>
          </p:cNvPr>
          <p:cNvSpPr txBox="1"/>
          <p:nvPr/>
        </p:nvSpPr>
        <p:spPr>
          <a:xfrm>
            <a:off x="8175243" y="2762157"/>
            <a:ext cx="170271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IDŐTARTAM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F13CB0A-EA44-98DE-2378-AAD710A2D346}"/>
              </a:ext>
            </a:extLst>
          </p:cNvPr>
          <p:cNvSpPr txBox="1"/>
          <p:nvPr/>
        </p:nvSpPr>
        <p:spPr>
          <a:xfrm>
            <a:off x="20306282" y="-1019533"/>
            <a:ext cx="2768707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TELEFON/VEZETÉKES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86BC06C-1227-AE53-63F8-ED5ADF5FAE13}"/>
              </a:ext>
            </a:extLst>
          </p:cNvPr>
          <p:cNvSpPr txBox="1"/>
          <p:nvPr/>
        </p:nvSpPr>
        <p:spPr>
          <a:xfrm>
            <a:off x="-13984653" y="-2971473"/>
            <a:ext cx="120738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DíJAZÁS</a:t>
            </a:r>
          </a:p>
        </p:txBody>
      </p:sp>
    </p:spTree>
    <p:extLst>
      <p:ext uri="{BB962C8B-B14F-4D97-AF65-F5344CB8AC3E}">
        <p14:creationId xmlns:p14="http://schemas.microsoft.com/office/powerpoint/2010/main" val="131233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512873" y="286077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0519B37-5917-A491-CFA8-A52D2EC5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95" y="809297"/>
            <a:ext cx="7563906" cy="13336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764662B-53DF-4D6B-3791-08D0F891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6" y="1476140"/>
            <a:ext cx="7440063" cy="485842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5F25BFB-92A0-19E8-E54D-47B0D0B6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55332" y="904875"/>
            <a:ext cx="11713029" cy="87422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6313C5A-5405-CFBA-8F98-024A4011C90C}"/>
              </a:ext>
            </a:extLst>
          </p:cNvPr>
          <p:cNvSpPr txBox="1"/>
          <p:nvPr/>
        </p:nvSpPr>
        <p:spPr>
          <a:xfrm>
            <a:off x="8608647" y="1476140"/>
            <a:ext cx="120738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DíJAZÁS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6A02736-9851-5CC3-10CE-031BC28A63F2}"/>
              </a:ext>
            </a:extLst>
          </p:cNvPr>
          <p:cNvSpPr txBox="1"/>
          <p:nvPr/>
        </p:nvSpPr>
        <p:spPr>
          <a:xfrm>
            <a:off x="20399446" y="-1219588"/>
            <a:ext cx="170271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IDŐTARTAM</a:t>
            </a:r>
          </a:p>
        </p:txBody>
      </p:sp>
    </p:spTree>
    <p:extLst>
      <p:ext uri="{BB962C8B-B14F-4D97-AF65-F5344CB8AC3E}">
        <p14:creationId xmlns:p14="http://schemas.microsoft.com/office/powerpoint/2010/main" val="368459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512873" y="286077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764662B-53DF-4D6B-3791-08D0F891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099" y="-699694"/>
            <a:ext cx="7440063" cy="485842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6EB2F84-4350-12F4-AE7D-9094DE90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991886"/>
            <a:ext cx="11713029" cy="87422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EEEB10D4-D496-5AF3-41B3-4FE051102684}"/>
              </a:ext>
            </a:extLst>
          </p:cNvPr>
          <p:cNvSpPr txBox="1"/>
          <p:nvPr/>
        </p:nvSpPr>
        <p:spPr>
          <a:xfrm>
            <a:off x="21981747" y="-2448253"/>
            <a:ext cx="120738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DíJAZÁS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595260-8DF0-5999-E67C-2674950EEFD6}"/>
              </a:ext>
            </a:extLst>
          </p:cNvPr>
          <p:cNvSpPr txBox="1"/>
          <p:nvPr/>
        </p:nvSpPr>
        <p:spPr>
          <a:xfrm>
            <a:off x="-4259181" y="-1599873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MEGOLDÁS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25A1291-8A40-8297-3356-DA94450BB5BB}"/>
              </a:ext>
            </a:extLst>
          </p:cNvPr>
          <p:cNvSpPr txBox="1"/>
          <p:nvPr/>
        </p:nvSpPr>
        <p:spPr>
          <a:xfrm>
            <a:off x="-11715750" y="-2539449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Hivasok.txt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E6AC9A9-FD21-B855-3544-393F109C89AB}"/>
              </a:ext>
            </a:extLst>
          </p:cNvPr>
          <p:cNvSpPr txBox="1"/>
          <p:nvPr/>
        </p:nvSpPr>
        <p:spPr>
          <a:xfrm>
            <a:off x="16243833" y="-357672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Szamla.txt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0CB59757-6A60-6688-E6B6-201C566FD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139" y="1735354"/>
            <a:ext cx="3957417" cy="349109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198A712-6C9E-22B5-95A0-035949D0CE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339"/>
          <a:stretch/>
        </p:blipFill>
        <p:spPr>
          <a:xfrm>
            <a:off x="-7926475" y="2883601"/>
            <a:ext cx="3085354" cy="34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7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>
            <a:extLst>
              <a:ext uri="{FF2B5EF4-FFF2-40B4-BE49-F238E27FC236}">
                <a16:creationId xmlns:a16="http://schemas.microsoft.com/office/drawing/2014/main" id="{C5DB0C8A-977A-B1B1-9D93-9BE69C40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3258" y="-2815717"/>
            <a:ext cx="21723454" cy="144823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2890837" y="190500"/>
            <a:ext cx="6410325" cy="7143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4936066" y="286077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MEGOLDÁS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6EB2F84-4350-12F4-AE7D-9094DE90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509" y="1831629"/>
            <a:ext cx="11713029" cy="87422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EEEB10D4-D496-5AF3-41B3-4FE051102684}"/>
              </a:ext>
            </a:extLst>
          </p:cNvPr>
          <p:cNvSpPr txBox="1"/>
          <p:nvPr/>
        </p:nvSpPr>
        <p:spPr>
          <a:xfrm>
            <a:off x="21981747" y="-2448253"/>
            <a:ext cx="120738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DíJAZÁS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0346236-2FFE-A449-7E9A-64D110146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75" y="2363603"/>
            <a:ext cx="3957417" cy="3491097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FACB56CA-60C9-BCE3-83A0-B06290C5EB32}"/>
              </a:ext>
            </a:extLst>
          </p:cNvPr>
          <p:cNvSpPr txBox="1"/>
          <p:nvPr/>
        </p:nvSpPr>
        <p:spPr>
          <a:xfrm>
            <a:off x="12577373" y="-1466523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MEGVALÓSíTÁS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B0D15B9-2FEA-2567-EC0F-91B0AF827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339"/>
          <a:stretch/>
        </p:blipFill>
        <p:spPr>
          <a:xfrm>
            <a:off x="2360525" y="2363603"/>
            <a:ext cx="3085354" cy="3452997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2F5BA6-B4DB-2619-1446-43CAD2CC0ACC}"/>
              </a:ext>
            </a:extLst>
          </p:cNvPr>
          <p:cNvSpPr txBox="1"/>
          <p:nvPr/>
        </p:nvSpPr>
        <p:spPr>
          <a:xfrm>
            <a:off x="1962150" y="2025049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Hivasok.txt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CAC11D1-1F02-22F3-A416-70FF5FEDDFC7}"/>
              </a:ext>
            </a:extLst>
          </p:cNvPr>
          <p:cNvSpPr txBox="1"/>
          <p:nvPr/>
        </p:nvSpPr>
        <p:spPr>
          <a:xfrm>
            <a:off x="6394389" y="2025049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Szamla.txt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14679363-6754-D8BC-B89A-197DBE5A4DC0}"/>
              </a:ext>
            </a:extLst>
          </p:cNvPr>
          <p:cNvSpPr txBox="1"/>
          <p:nvPr/>
        </p:nvSpPr>
        <p:spPr>
          <a:xfrm>
            <a:off x="-1653116" y="-1476907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VÉGE</a:t>
            </a:r>
          </a:p>
        </p:txBody>
      </p:sp>
    </p:spTree>
    <p:extLst>
      <p:ext uri="{BB962C8B-B14F-4D97-AF65-F5344CB8AC3E}">
        <p14:creationId xmlns:p14="http://schemas.microsoft.com/office/powerpoint/2010/main" val="34814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64303F29-12DC-6D60-9AF9-03423B6E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047750"/>
            <a:ext cx="7143750" cy="4762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2081BE4-3094-AEE1-8457-BAB72E317AB7}"/>
              </a:ext>
            </a:extLst>
          </p:cNvPr>
          <p:cNvSpPr txBox="1"/>
          <p:nvPr/>
        </p:nvSpPr>
        <p:spPr>
          <a:xfrm>
            <a:off x="12463598" y="442543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TELEFONSZÁMLA</a:t>
            </a: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F954F8B-485F-553B-A524-121906F06627}"/>
              </a:ext>
            </a:extLst>
          </p:cNvPr>
          <p:cNvSpPr/>
          <p:nvPr/>
        </p:nvSpPr>
        <p:spPr>
          <a:xfrm>
            <a:off x="4074318" y="3167390"/>
            <a:ext cx="4043363" cy="523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31000"/>
                  <a:lumOff val="69000"/>
                </a:schemeClr>
              </a:gs>
              <a:gs pos="85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073BCC-36A6-C207-7047-448F263D3CF9}"/>
              </a:ext>
            </a:extLst>
          </p:cNvPr>
          <p:cNvSpPr txBox="1"/>
          <p:nvPr/>
        </p:nvSpPr>
        <p:spPr>
          <a:xfrm>
            <a:off x="16523718" y="-297147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AD2EFBE-A707-D4CC-EC97-D045E00E69D2}"/>
              </a:ext>
            </a:extLst>
          </p:cNvPr>
          <p:cNvSpPr txBox="1"/>
          <p:nvPr/>
        </p:nvSpPr>
        <p:spPr>
          <a:xfrm>
            <a:off x="13832416" y="-1307560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MEGOLDÁS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0346236-2FFE-A449-7E9A-64D11014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075" y="2679885"/>
            <a:ext cx="3957417" cy="349109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B0D15B9-2FEA-2567-EC0F-91B0AF827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39"/>
          <a:stretch/>
        </p:blipFill>
        <p:spPr>
          <a:xfrm>
            <a:off x="-5773825" y="2679885"/>
            <a:ext cx="3085354" cy="3452997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2F5BA6-B4DB-2619-1446-43CAD2CC0ACC}"/>
              </a:ext>
            </a:extLst>
          </p:cNvPr>
          <p:cNvSpPr txBox="1"/>
          <p:nvPr/>
        </p:nvSpPr>
        <p:spPr>
          <a:xfrm>
            <a:off x="-4883731" y="533642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Hivasok.txt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CAC11D1-1F02-22F3-A416-70FF5FEDDFC7}"/>
              </a:ext>
            </a:extLst>
          </p:cNvPr>
          <p:cNvSpPr txBox="1"/>
          <p:nvPr/>
        </p:nvSpPr>
        <p:spPr>
          <a:xfrm>
            <a:off x="15944075" y="2091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Szamla.txt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6BE40DF-CB6A-89D6-04E5-083BFA8A623A}"/>
              </a:ext>
            </a:extLst>
          </p:cNvPr>
          <p:cNvSpPr txBox="1"/>
          <p:nvPr/>
        </p:nvSpPr>
        <p:spPr>
          <a:xfrm>
            <a:off x="5515551" y="316739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spc="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VÉGE</a:t>
            </a:r>
          </a:p>
        </p:txBody>
      </p:sp>
    </p:spTree>
    <p:extLst>
      <p:ext uri="{BB962C8B-B14F-4D97-AF65-F5344CB8AC3E}">
        <p14:creationId xmlns:p14="http://schemas.microsoft.com/office/powerpoint/2010/main" val="9772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79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Csabinyoo</dc:creator>
  <cp:lastModifiedBy>Csabinyoo</cp:lastModifiedBy>
  <cp:revision>6</cp:revision>
  <dcterms:created xsi:type="dcterms:W3CDTF">2024-04-07T17:14:54Z</dcterms:created>
  <dcterms:modified xsi:type="dcterms:W3CDTF">2024-04-07T19:40:50Z</dcterms:modified>
</cp:coreProperties>
</file>