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Darker Grotesque" panose="020B0604020202020204" charset="0"/>
      <p:regular r:id="rId29"/>
      <p:bold r:id="rId30"/>
    </p:embeddedFont>
    <p:embeddedFont>
      <p:font typeface="Darker Grotesque Medium" panose="020B0604020202020204" charset="0"/>
      <p:regular r:id="rId31"/>
      <p:bold r:id="rId32"/>
    </p:embeddedFont>
    <p:embeddedFont>
      <p:font typeface="Montserrat" panose="00000500000000000000" pitchFamily="2" charset="0"/>
      <p:regular r:id="rId33"/>
      <p:bold r:id="rId34"/>
      <p:italic r:id="rId35"/>
      <p:boldItalic r:id="rId36"/>
    </p:embeddedFont>
    <p:embeddedFont>
      <p:font typeface="PT Sans" panose="020B0604020202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CEF675-5768-4411-AEFF-BB645114C23E}">
  <a:tblStyle styleId="{FBCEF675-5768-4411-AEFF-BB645114C2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dd75e4c7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dd75e4c7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12c7e0000c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12c7e0000c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12c7e0000c0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12c7e0000c0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12c7e0000c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12c7e0000c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d953a0dbdd_0_10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d953a0dbdd_0_1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12c7e0000c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12c7e0000c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12c7e0000c0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12c7e0000c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12c7e0000c0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12c7e0000c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2c7e0000c0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2c7e0000c0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d7e9e01bb3_0_1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d7e9e01bb3_0_1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2c7e0000c0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2c7e0000c0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2c7e0000c0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2c7e0000c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2c7e0000c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2c7e0000c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2c7e0000c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2c7e0000c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00" y="1701713"/>
            <a:ext cx="3890700" cy="16713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00" y="3546625"/>
            <a:ext cx="3890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flipH="1">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flipH="1">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rot="10800000" flipH="1">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sp>
        <p:nvSpPr>
          <p:cNvPr id="158" name="Google Shape;158;p1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13"/>
          <p:cNvSpPr txBox="1">
            <a:spLocks noGrp="1"/>
          </p:cNvSpPr>
          <p:nvPr>
            <p:ph type="title" idx="2"/>
          </p:nvPr>
        </p:nvSpPr>
        <p:spPr>
          <a:xfrm>
            <a:off x="2159813" y="2517950"/>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13"/>
          <p:cNvSpPr txBox="1">
            <a:spLocks noGrp="1"/>
          </p:cNvSpPr>
          <p:nvPr>
            <p:ph type="subTitle" idx="1"/>
          </p:nvPr>
        </p:nvSpPr>
        <p:spPr>
          <a:xfrm>
            <a:off x="2159817" y="2809398"/>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13"/>
          <p:cNvSpPr txBox="1">
            <a:spLocks noGrp="1"/>
          </p:cNvSpPr>
          <p:nvPr>
            <p:ph type="title" idx="3"/>
          </p:nvPr>
        </p:nvSpPr>
        <p:spPr>
          <a:xfrm>
            <a:off x="5767658" y="1480217"/>
            <a:ext cx="2305500" cy="251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13"/>
          <p:cNvSpPr txBox="1">
            <a:spLocks noGrp="1"/>
          </p:cNvSpPr>
          <p:nvPr>
            <p:ph type="subTitle" idx="4"/>
          </p:nvPr>
        </p:nvSpPr>
        <p:spPr>
          <a:xfrm>
            <a:off x="5767661" y="1761942"/>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13"/>
          <p:cNvSpPr txBox="1">
            <a:spLocks noGrp="1"/>
          </p:cNvSpPr>
          <p:nvPr>
            <p:ph type="title" idx="5"/>
          </p:nvPr>
        </p:nvSpPr>
        <p:spPr>
          <a:xfrm>
            <a:off x="2159813" y="3555683"/>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13"/>
          <p:cNvSpPr txBox="1">
            <a:spLocks noGrp="1"/>
          </p:cNvSpPr>
          <p:nvPr>
            <p:ph type="subTitle" idx="6"/>
          </p:nvPr>
        </p:nvSpPr>
        <p:spPr>
          <a:xfrm>
            <a:off x="2159817" y="3856854"/>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6" name="Google Shape;166;p13"/>
          <p:cNvSpPr txBox="1">
            <a:spLocks noGrp="1"/>
          </p:cNvSpPr>
          <p:nvPr>
            <p:ph type="title" idx="7"/>
          </p:nvPr>
        </p:nvSpPr>
        <p:spPr>
          <a:xfrm>
            <a:off x="2159813" y="1480217"/>
            <a:ext cx="2305500" cy="251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13"/>
          <p:cNvSpPr txBox="1">
            <a:spLocks noGrp="1"/>
          </p:cNvSpPr>
          <p:nvPr>
            <p:ph type="subTitle" idx="8"/>
          </p:nvPr>
        </p:nvSpPr>
        <p:spPr>
          <a:xfrm>
            <a:off x="2159812" y="1761942"/>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13"/>
          <p:cNvSpPr txBox="1">
            <a:spLocks noGrp="1"/>
          </p:cNvSpPr>
          <p:nvPr>
            <p:ph type="title" idx="9"/>
          </p:nvPr>
        </p:nvSpPr>
        <p:spPr>
          <a:xfrm>
            <a:off x="5767661" y="2517950"/>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13"/>
          <p:cNvSpPr txBox="1">
            <a:spLocks noGrp="1"/>
          </p:cNvSpPr>
          <p:nvPr>
            <p:ph type="subTitle" idx="13"/>
          </p:nvPr>
        </p:nvSpPr>
        <p:spPr>
          <a:xfrm>
            <a:off x="5767662" y="2809398"/>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14"/>
          </p:nvPr>
        </p:nvSpPr>
        <p:spPr>
          <a:xfrm>
            <a:off x="5767662" y="3555683"/>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13"/>
          <p:cNvSpPr txBox="1">
            <a:spLocks noGrp="1"/>
          </p:cNvSpPr>
          <p:nvPr>
            <p:ph type="subTitle" idx="15"/>
          </p:nvPr>
        </p:nvSpPr>
        <p:spPr>
          <a:xfrm>
            <a:off x="5767662" y="3856854"/>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13"/>
          <p:cNvSpPr txBox="1">
            <a:spLocks noGrp="1"/>
          </p:cNvSpPr>
          <p:nvPr>
            <p:ph type="title" idx="16" hasCustomPrompt="1"/>
          </p:nvPr>
        </p:nvSpPr>
        <p:spPr>
          <a:xfrm>
            <a:off x="1070825" y="3555683"/>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3" name="Google Shape;173;p13"/>
          <p:cNvSpPr txBox="1">
            <a:spLocks noGrp="1"/>
          </p:cNvSpPr>
          <p:nvPr>
            <p:ph type="title" idx="17" hasCustomPrompt="1"/>
          </p:nvPr>
        </p:nvSpPr>
        <p:spPr>
          <a:xfrm>
            <a:off x="4679838" y="3555683"/>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4" name="Google Shape;174;p13"/>
          <p:cNvSpPr txBox="1">
            <a:spLocks noGrp="1"/>
          </p:cNvSpPr>
          <p:nvPr>
            <p:ph type="title" idx="18" hasCustomPrompt="1"/>
          </p:nvPr>
        </p:nvSpPr>
        <p:spPr>
          <a:xfrm>
            <a:off x="4679838" y="25179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5" name="Google Shape;175;p13"/>
          <p:cNvSpPr txBox="1">
            <a:spLocks noGrp="1"/>
          </p:cNvSpPr>
          <p:nvPr>
            <p:ph type="title" idx="19" hasCustomPrompt="1"/>
          </p:nvPr>
        </p:nvSpPr>
        <p:spPr>
          <a:xfrm>
            <a:off x="4679825" y="1480217"/>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6" name="Google Shape;176;p13"/>
          <p:cNvSpPr txBox="1">
            <a:spLocks noGrp="1"/>
          </p:cNvSpPr>
          <p:nvPr>
            <p:ph type="title" idx="20" hasCustomPrompt="1"/>
          </p:nvPr>
        </p:nvSpPr>
        <p:spPr>
          <a:xfrm>
            <a:off x="1070838" y="25179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7" name="Google Shape;177;p13"/>
          <p:cNvSpPr txBox="1">
            <a:spLocks noGrp="1"/>
          </p:cNvSpPr>
          <p:nvPr>
            <p:ph type="title" idx="21" hasCustomPrompt="1"/>
          </p:nvPr>
        </p:nvSpPr>
        <p:spPr>
          <a:xfrm>
            <a:off x="1070838" y="1480217"/>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8" name="Google Shape;178;p13"/>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3"/>
          <p:cNvGrpSpPr/>
          <p:nvPr/>
        </p:nvGrpSpPr>
        <p:grpSpPr>
          <a:xfrm rot="10800000" flipH="1">
            <a:off x="498549" y="419474"/>
            <a:ext cx="429322" cy="93999"/>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3"/>
          <p:cNvGrpSpPr/>
          <p:nvPr/>
        </p:nvGrpSpPr>
        <p:grpSpPr>
          <a:xfrm rot="-5400000" flipH="1">
            <a:off x="8191799" y="905324"/>
            <a:ext cx="825589" cy="93999"/>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3"/>
          <p:cNvGrpSpPr/>
          <p:nvPr/>
        </p:nvGrpSpPr>
        <p:grpSpPr>
          <a:xfrm rot="-5400000" flipH="1">
            <a:off x="131141" y="4126299"/>
            <a:ext cx="825589" cy="93999"/>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txBox="1">
            <a:spLocks noGrp="1"/>
          </p:cNvSpPr>
          <p:nvPr>
            <p:ph type="title"/>
          </p:nvPr>
        </p:nvSpPr>
        <p:spPr>
          <a:xfrm>
            <a:off x="720000" y="1578350"/>
            <a:ext cx="3324900" cy="1137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6" name="Google Shape;196;p14"/>
          <p:cNvSpPr txBox="1">
            <a:spLocks noGrp="1"/>
          </p:cNvSpPr>
          <p:nvPr>
            <p:ph type="subTitle" idx="1"/>
          </p:nvPr>
        </p:nvSpPr>
        <p:spPr>
          <a:xfrm>
            <a:off x="720000" y="2715950"/>
            <a:ext cx="3091500" cy="80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7" name="Google Shape;197;p14"/>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4"/>
          <p:cNvGrpSpPr/>
          <p:nvPr/>
        </p:nvGrpSpPr>
        <p:grpSpPr>
          <a:xfrm rot="10800000" flipH="1">
            <a:off x="498549" y="419474"/>
            <a:ext cx="429322" cy="93999"/>
            <a:chOff x="5795037" y="809024"/>
            <a:chExt cx="431653" cy="94500"/>
          </a:xfrm>
        </p:grpSpPr>
        <p:sp>
          <p:nvSpPr>
            <p:cNvPr id="199" name="Google Shape;199;p1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4"/>
          <p:cNvGrpSpPr/>
          <p:nvPr/>
        </p:nvGrpSpPr>
        <p:grpSpPr>
          <a:xfrm rot="-5400000" flipH="1">
            <a:off x="131141" y="4126299"/>
            <a:ext cx="825589" cy="93999"/>
            <a:chOff x="5718423" y="809024"/>
            <a:chExt cx="830071" cy="94500"/>
          </a:xfrm>
        </p:grpSpPr>
        <p:sp>
          <p:nvSpPr>
            <p:cNvPr id="203" name="Google Shape;203;p1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7"/>
        <p:cNvGrpSpPr/>
        <p:nvPr/>
      </p:nvGrpSpPr>
      <p:grpSpPr>
        <a:xfrm>
          <a:off x="0" y="0"/>
          <a:ext cx="0" cy="0"/>
          <a:chOff x="0" y="0"/>
          <a:chExt cx="0" cy="0"/>
        </a:xfrm>
      </p:grpSpPr>
      <p:sp>
        <p:nvSpPr>
          <p:cNvPr id="208" name="Google Shape;208;p15"/>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txBox="1">
            <a:spLocks noGrp="1"/>
          </p:cNvSpPr>
          <p:nvPr>
            <p:ph type="title"/>
          </p:nvPr>
        </p:nvSpPr>
        <p:spPr>
          <a:xfrm>
            <a:off x="5277495" y="3445970"/>
            <a:ext cx="2994600" cy="2541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3000"/>
              <a:buNone/>
              <a:defRPr sz="16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10" name="Google Shape;210;p15"/>
          <p:cNvSpPr txBox="1">
            <a:spLocks noGrp="1"/>
          </p:cNvSpPr>
          <p:nvPr>
            <p:ph type="subTitle" idx="1"/>
          </p:nvPr>
        </p:nvSpPr>
        <p:spPr>
          <a:xfrm>
            <a:off x="1833445" y="1819588"/>
            <a:ext cx="5502000" cy="1478400"/>
          </a:xfrm>
          <a:prstGeom prst="rect">
            <a:avLst/>
          </a:prstGeom>
          <a:solidFill>
            <a:schemeClr val="lt1"/>
          </a:solidFill>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211" name="Google Shape;211;p15"/>
          <p:cNvGrpSpPr/>
          <p:nvPr/>
        </p:nvGrpSpPr>
        <p:grpSpPr>
          <a:xfrm rot="-5400000" flipH="1">
            <a:off x="8191799" y="905324"/>
            <a:ext cx="825589" cy="93999"/>
            <a:chOff x="5718423" y="809024"/>
            <a:chExt cx="830071" cy="94500"/>
          </a:xfrm>
        </p:grpSpPr>
        <p:sp>
          <p:nvSpPr>
            <p:cNvPr id="212" name="Google Shape;212;p1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5"/>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5"/>
          <p:cNvGrpSpPr/>
          <p:nvPr/>
        </p:nvGrpSpPr>
        <p:grpSpPr>
          <a:xfrm rot="10800000" flipH="1">
            <a:off x="498549" y="419474"/>
            <a:ext cx="429322" cy="93999"/>
            <a:chOff x="5795037" y="809024"/>
            <a:chExt cx="431653" cy="94500"/>
          </a:xfrm>
        </p:grpSpPr>
        <p:sp>
          <p:nvSpPr>
            <p:cNvPr id="218" name="Google Shape;218;p1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21"/>
        <p:cNvGrpSpPr/>
        <p:nvPr/>
      </p:nvGrpSpPr>
      <p:grpSpPr>
        <a:xfrm>
          <a:off x="0" y="0"/>
          <a:ext cx="0" cy="0"/>
          <a:chOff x="0" y="0"/>
          <a:chExt cx="0" cy="0"/>
        </a:xfrm>
      </p:grpSpPr>
      <p:sp>
        <p:nvSpPr>
          <p:cNvPr id="222" name="Google Shape;222;p1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txBox="1">
            <a:spLocks noGrp="1"/>
          </p:cNvSpPr>
          <p:nvPr>
            <p:ph type="title"/>
          </p:nvPr>
        </p:nvSpPr>
        <p:spPr>
          <a:xfrm>
            <a:off x="4368900" y="1893300"/>
            <a:ext cx="4053900" cy="129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4" name="Google Shape;224;p16"/>
          <p:cNvSpPr txBox="1">
            <a:spLocks noGrp="1"/>
          </p:cNvSpPr>
          <p:nvPr>
            <p:ph type="title" idx="2" hasCustomPrompt="1"/>
          </p:nvPr>
        </p:nvSpPr>
        <p:spPr>
          <a:xfrm>
            <a:off x="6945300" y="1101725"/>
            <a:ext cx="1477500" cy="4863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algn="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5" name="Google Shape;225;p16"/>
          <p:cNvSpPr txBox="1">
            <a:spLocks noGrp="1"/>
          </p:cNvSpPr>
          <p:nvPr>
            <p:ph type="subTitle" idx="1"/>
          </p:nvPr>
        </p:nvSpPr>
        <p:spPr>
          <a:xfrm>
            <a:off x="4368900" y="3441973"/>
            <a:ext cx="4053900" cy="344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6" name="Google Shape;226;p16"/>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6"/>
          <p:cNvGrpSpPr/>
          <p:nvPr/>
        </p:nvGrpSpPr>
        <p:grpSpPr>
          <a:xfrm rot="10800000" flipH="1">
            <a:off x="498549" y="419474"/>
            <a:ext cx="429322" cy="93999"/>
            <a:chOff x="5795037" y="809024"/>
            <a:chExt cx="431653" cy="94500"/>
          </a:xfrm>
        </p:grpSpPr>
        <p:sp>
          <p:nvSpPr>
            <p:cNvPr id="228" name="Google Shape;228;p1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6"/>
          <p:cNvSpPr/>
          <p:nvPr/>
        </p:nvSpPr>
        <p:spPr>
          <a:xfrm flipH="1">
            <a:off x="7851885"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16"/>
          <p:cNvGrpSpPr/>
          <p:nvPr/>
        </p:nvGrpSpPr>
        <p:grpSpPr>
          <a:xfrm rot="10800000">
            <a:off x="8230513" y="4466049"/>
            <a:ext cx="429322" cy="93999"/>
            <a:chOff x="5795037" y="809024"/>
            <a:chExt cx="431653" cy="94500"/>
          </a:xfrm>
        </p:grpSpPr>
        <p:sp>
          <p:nvSpPr>
            <p:cNvPr id="233" name="Google Shape;233;p1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92"/>
        <p:cNvGrpSpPr/>
        <p:nvPr/>
      </p:nvGrpSpPr>
      <p:grpSpPr>
        <a:xfrm>
          <a:off x="0" y="0"/>
          <a:ext cx="0" cy="0"/>
          <a:chOff x="0" y="0"/>
          <a:chExt cx="0" cy="0"/>
        </a:xfrm>
      </p:grpSpPr>
      <p:sp>
        <p:nvSpPr>
          <p:cNvPr id="293" name="Google Shape;293;p21"/>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txBox="1">
            <a:spLocks noGrp="1"/>
          </p:cNvSpPr>
          <p:nvPr>
            <p:ph type="subTitle" idx="1"/>
          </p:nvPr>
        </p:nvSpPr>
        <p:spPr>
          <a:xfrm>
            <a:off x="6240302" y="3209425"/>
            <a:ext cx="21222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accent6"/>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5" name="Google Shape;295;p21"/>
          <p:cNvSpPr txBox="1">
            <a:spLocks noGrp="1"/>
          </p:cNvSpPr>
          <p:nvPr>
            <p:ph type="subTitle" idx="2"/>
          </p:nvPr>
        </p:nvSpPr>
        <p:spPr>
          <a:xfrm>
            <a:off x="774689" y="3209425"/>
            <a:ext cx="21222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accent6"/>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6" name="Google Shape;29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7" name="Google Shape;297;p21"/>
          <p:cNvSpPr txBox="1">
            <a:spLocks noGrp="1"/>
          </p:cNvSpPr>
          <p:nvPr>
            <p:ph type="title" idx="3"/>
          </p:nvPr>
        </p:nvSpPr>
        <p:spPr>
          <a:xfrm>
            <a:off x="1020650" y="2906850"/>
            <a:ext cx="1662000" cy="196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8" name="Google Shape;298;p21"/>
          <p:cNvSpPr txBox="1">
            <a:spLocks noGrp="1"/>
          </p:cNvSpPr>
          <p:nvPr>
            <p:ph type="title" idx="4"/>
          </p:nvPr>
        </p:nvSpPr>
        <p:spPr>
          <a:xfrm>
            <a:off x="6470401" y="2906850"/>
            <a:ext cx="1662000" cy="196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9" name="Google Shape;299;p21"/>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21"/>
          <p:cNvGrpSpPr/>
          <p:nvPr/>
        </p:nvGrpSpPr>
        <p:grpSpPr>
          <a:xfrm rot="10800000" flipH="1">
            <a:off x="498549" y="419474"/>
            <a:ext cx="429322" cy="93999"/>
            <a:chOff x="5795037" y="809024"/>
            <a:chExt cx="431653" cy="94500"/>
          </a:xfrm>
        </p:grpSpPr>
        <p:sp>
          <p:nvSpPr>
            <p:cNvPr id="301" name="Google Shape;301;p21"/>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1"/>
          <p:cNvGrpSpPr/>
          <p:nvPr/>
        </p:nvGrpSpPr>
        <p:grpSpPr>
          <a:xfrm flipH="1">
            <a:off x="4166374" y="4536144"/>
            <a:ext cx="825589" cy="93999"/>
            <a:chOff x="5718423" y="809024"/>
            <a:chExt cx="830071" cy="94500"/>
          </a:xfrm>
        </p:grpSpPr>
        <p:sp>
          <p:nvSpPr>
            <p:cNvPr id="305" name="Google Shape;305;p2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14"/>
        <p:cNvGrpSpPr/>
        <p:nvPr/>
      </p:nvGrpSpPr>
      <p:grpSpPr>
        <a:xfrm>
          <a:off x="0" y="0"/>
          <a:ext cx="0" cy="0"/>
          <a:chOff x="0" y="0"/>
          <a:chExt cx="0" cy="0"/>
        </a:xfrm>
      </p:grpSpPr>
      <p:sp>
        <p:nvSpPr>
          <p:cNvPr id="315" name="Google Shape;315;p2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7" name="Google Shape;317;p23"/>
          <p:cNvSpPr txBox="1">
            <a:spLocks noGrp="1"/>
          </p:cNvSpPr>
          <p:nvPr>
            <p:ph type="title" idx="2"/>
          </p:nvPr>
        </p:nvSpPr>
        <p:spPr>
          <a:xfrm>
            <a:off x="1227350" y="3431500"/>
            <a:ext cx="1596000" cy="178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8" name="Google Shape;318;p23"/>
          <p:cNvSpPr txBox="1">
            <a:spLocks noGrp="1"/>
          </p:cNvSpPr>
          <p:nvPr>
            <p:ph type="subTitle" idx="1"/>
          </p:nvPr>
        </p:nvSpPr>
        <p:spPr>
          <a:xfrm>
            <a:off x="937700" y="364410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9" name="Google Shape;319;p23"/>
          <p:cNvSpPr txBox="1">
            <a:spLocks noGrp="1"/>
          </p:cNvSpPr>
          <p:nvPr>
            <p:ph type="title" idx="3"/>
          </p:nvPr>
        </p:nvSpPr>
        <p:spPr>
          <a:xfrm>
            <a:off x="3774099" y="3431500"/>
            <a:ext cx="1596000" cy="178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0" name="Google Shape;320;p23"/>
          <p:cNvSpPr txBox="1">
            <a:spLocks noGrp="1"/>
          </p:cNvSpPr>
          <p:nvPr>
            <p:ph type="subTitle" idx="4"/>
          </p:nvPr>
        </p:nvSpPr>
        <p:spPr>
          <a:xfrm>
            <a:off x="3484421" y="364410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1" name="Google Shape;321;p23"/>
          <p:cNvSpPr txBox="1">
            <a:spLocks noGrp="1"/>
          </p:cNvSpPr>
          <p:nvPr>
            <p:ph type="title" idx="5"/>
          </p:nvPr>
        </p:nvSpPr>
        <p:spPr>
          <a:xfrm>
            <a:off x="6320804" y="3431500"/>
            <a:ext cx="1596000" cy="178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2" name="Google Shape;322;p23"/>
          <p:cNvSpPr txBox="1">
            <a:spLocks noGrp="1"/>
          </p:cNvSpPr>
          <p:nvPr>
            <p:ph type="subTitle" idx="6"/>
          </p:nvPr>
        </p:nvSpPr>
        <p:spPr>
          <a:xfrm>
            <a:off x="6031149" y="364410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3" name="Google Shape;323;p23"/>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23"/>
          <p:cNvGrpSpPr/>
          <p:nvPr/>
        </p:nvGrpSpPr>
        <p:grpSpPr>
          <a:xfrm rot="10800000" flipH="1">
            <a:off x="498549" y="419474"/>
            <a:ext cx="429322" cy="93999"/>
            <a:chOff x="5795037" y="809024"/>
            <a:chExt cx="431653" cy="94500"/>
          </a:xfrm>
        </p:grpSpPr>
        <p:sp>
          <p:nvSpPr>
            <p:cNvPr id="325" name="Google Shape;325;p2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3"/>
          <p:cNvGrpSpPr/>
          <p:nvPr/>
        </p:nvGrpSpPr>
        <p:grpSpPr>
          <a:xfrm rot="-5400000" flipH="1">
            <a:off x="8191799" y="905324"/>
            <a:ext cx="825589" cy="93999"/>
            <a:chOff x="5718423" y="809024"/>
            <a:chExt cx="830071" cy="94500"/>
          </a:xfrm>
        </p:grpSpPr>
        <p:sp>
          <p:nvSpPr>
            <p:cNvPr id="329" name="Google Shape;329;p2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89"/>
        <p:cNvGrpSpPr/>
        <p:nvPr/>
      </p:nvGrpSpPr>
      <p:grpSpPr>
        <a:xfrm>
          <a:off x="0" y="0"/>
          <a:ext cx="0" cy="0"/>
          <a:chOff x="0" y="0"/>
          <a:chExt cx="0" cy="0"/>
        </a:xfrm>
      </p:grpSpPr>
      <p:sp>
        <p:nvSpPr>
          <p:cNvPr id="390" name="Google Shape;390;p2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2" name="Google Shape;392;p27"/>
          <p:cNvSpPr txBox="1">
            <a:spLocks noGrp="1"/>
          </p:cNvSpPr>
          <p:nvPr>
            <p:ph type="title" idx="2"/>
          </p:nvPr>
        </p:nvSpPr>
        <p:spPr>
          <a:xfrm>
            <a:off x="1030575" y="2017025"/>
            <a:ext cx="1631400" cy="192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3" name="Google Shape;393;p27"/>
          <p:cNvSpPr txBox="1">
            <a:spLocks noGrp="1"/>
          </p:cNvSpPr>
          <p:nvPr>
            <p:ph type="subTitle" idx="1"/>
          </p:nvPr>
        </p:nvSpPr>
        <p:spPr>
          <a:xfrm>
            <a:off x="1030575" y="2338606"/>
            <a:ext cx="163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4" name="Google Shape;394;p27"/>
          <p:cNvSpPr txBox="1">
            <a:spLocks noGrp="1"/>
          </p:cNvSpPr>
          <p:nvPr>
            <p:ph type="title" idx="3"/>
          </p:nvPr>
        </p:nvSpPr>
        <p:spPr>
          <a:xfrm>
            <a:off x="3740225" y="2017025"/>
            <a:ext cx="1631400" cy="192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5" name="Google Shape;395;p27"/>
          <p:cNvSpPr txBox="1">
            <a:spLocks noGrp="1"/>
          </p:cNvSpPr>
          <p:nvPr>
            <p:ph type="subTitle" idx="4"/>
          </p:nvPr>
        </p:nvSpPr>
        <p:spPr>
          <a:xfrm>
            <a:off x="3740225" y="2338606"/>
            <a:ext cx="163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6" name="Google Shape;396;p27"/>
          <p:cNvSpPr txBox="1">
            <a:spLocks noGrp="1"/>
          </p:cNvSpPr>
          <p:nvPr>
            <p:ph type="title" idx="5"/>
          </p:nvPr>
        </p:nvSpPr>
        <p:spPr>
          <a:xfrm>
            <a:off x="1030575" y="3457525"/>
            <a:ext cx="1631400" cy="192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7" name="Google Shape;397;p27"/>
          <p:cNvSpPr txBox="1">
            <a:spLocks noGrp="1"/>
          </p:cNvSpPr>
          <p:nvPr>
            <p:ph type="subTitle" idx="6"/>
          </p:nvPr>
        </p:nvSpPr>
        <p:spPr>
          <a:xfrm>
            <a:off x="1030575" y="3779106"/>
            <a:ext cx="163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8" name="Google Shape;398;p27"/>
          <p:cNvSpPr txBox="1">
            <a:spLocks noGrp="1"/>
          </p:cNvSpPr>
          <p:nvPr>
            <p:ph type="title" idx="7"/>
          </p:nvPr>
        </p:nvSpPr>
        <p:spPr>
          <a:xfrm>
            <a:off x="3740225" y="3457525"/>
            <a:ext cx="1631400" cy="192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9" name="Google Shape;399;p27"/>
          <p:cNvSpPr txBox="1">
            <a:spLocks noGrp="1"/>
          </p:cNvSpPr>
          <p:nvPr>
            <p:ph type="subTitle" idx="8"/>
          </p:nvPr>
        </p:nvSpPr>
        <p:spPr>
          <a:xfrm>
            <a:off x="3740225" y="3779106"/>
            <a:ext cx="163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0" name="Google Shape;400;p27"/>
          <p:cNvSpPr txBox="1">
            <a:spLocks noGrp="1"/>
          </p:cNvSpPr>
          <p:nvPr>
            <p:ph type="title" idx="9"/>
          </p:nvPr>
        </p:nvSpPr>
        <p:spPr>
          <a:xfrm>
            <a:off x="6449875" y="2017025"/>
            <a:ext cx="1631400" cy="192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1" name="Google Shape;401;p27"/>
          <p:cNvSpPr txBox="1">
            <a:spLocks noGrp="1"/>
          </p:cNvSpPr>
          <p:nvPr>
            <p:ph type="subTitle" idx="13"/>
          </p:nvPr>
        </p:nvSpPr>
        <p:spPr>
          <a:xfrm>
            <a:off x="6449875" y="2338606"/>
            <a:ext cx="163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2" name="Google Shape;402;p27"/>
          <p:cNvSpPr txBox="1">
            <a:spLocks noGrp="1"/>
          </p:cNvSpPr>
          <p:nvPr>
            <p:ph type="title" idx="14"/>
          </p:nvPr>
        </p:nvSpPr>
        <p:spPr>
          <a:xfrm>
            <a:off x="6458425" y="3457525"/>
            <a:ext cx="1631400" cy="192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3" name="Google Shape;403;p27"/>
          <p:cNvSpPr txBox="1">
            <a:spLocks noGrp="1"/>
          </p:cNvSpPr>
          <p:nvPr>
            <p:ph type="subTitle" idx="15"/>
          </p:nvPr>
        </p:nvSpPr>
        <p:spPr>
          <a:xfrm>
            <a:off x="6458425" y="3779106"/>
            <a:ext cx="163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4" name="Google Shape;404;p27"/>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27"/>
          <p:cNvGrpSpPr/>
          <p:nvPr/>
        </p:nvGrpSpPr>
        <p:grpSpPr>
          <a:xfrm rot="10800000" flipH="1">
            <a:off x="498549" y="419474"/>
            <a:ext cx="429322" cy="93999"/>
            <a:chOff x="5795037" y="809024"/>
            <a:chExt cx="431653" cy="94500"/>
          </a:xfrm>
        </p:grpSpPr>
        <p:sp>
          <p:nvSpPr>
            <p:cNvPr id="406" name="Google Shape;406;p2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27"/>
          <p:cNvGrpSpPr/>
          <p:nvPr/>
        </p:nvGrpSpPr>
        <p:grpSpPr>
          <a:xfrm rot="-5400000" flipH="1">
            <a:off x="8191799" y="905324"/>
            <a:ext cx="825589" cy="93999"/>
            <a:chOff x="5718423" y="809024"/>
            <a:chExt cx="830071" cy="94500"/>
          </a:xfrm>
        </p:grpSpPr>
        <p:sp>
          <p:nvSpPr>
            <p:cNvPr id="410" name="Google Shape;410;p2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71"/>
        <p:cNvGrpSpPr/>
        <p:nvPr/>
      </p:nvGrpSpPr>
      <p:grpSpPr>
        <a:xfrm>
          <a:off x="0" y="0"/>
          <a:ext cx="0" cy="0"/>
          <a:chOff x="0" y="0"/>
          <a:chExt cx="0" cy="0"/>
        </a:xfrm>
      </p:grpSpPr>
      <p:sp>
        <p:nvSpPr>
          <p:cNvPr id="472" name="Google Shape;472;p32"/>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txBox="1">
            <a:spLocks noGrp="1"/>
          </p:cNvSpPr>
          <p:nvPr>
            <p:ph type="title" hasCustomPrompt="1"/>
          </p:nvPr>
        </p:nvSpPr>
        <p:spPr>
          <a:xfrm>
            <a:off x="713200" y="1123375"/>
            <a:ext cx="3960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4" name="Google Shape;474;p32"/>
          <p:cNvSpPr txBox="1">
            <a:spLocks noGrp="1"/>
          </p:cNvSpPr>
          <p:nvPr>
            <p:ph type="subTitle" idx="1"/>
          </p:nvPr>
        </p:nvSpPr>
        <p:spPr>
          <a:xfrm>
            <a:off x="713200" y="1706776"/>
            <a:ext cx="3960300" cy="30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75" name="Google Shape;475;p32"/>
          <p:cNvSpPr txBox="1">
            <a:spLocks noGrp="1"/>
          </p:cNvSpPr>
          <p:nvPr>
            <p:ph type="title" idx="2" hasCustomPrompt="1"/>
          </p:nvPr>
        </p:nvSpPr>
        <p:spPr>
          <a:xfrm>
            <a:off x="713200" y="2255071"/>
            <a:ext cx="3960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6" name="Google Shape;476;p32"/>
          <p:cNvSpPr txBox="1">
            <a:spLocks noGrp="1"/>
          </p:cNvSpPr>
          <p:nvPr>
            <p:ph type="subTitle" idx="3"/>
          </p:nvPr>
        </p:nvSpPr>
        <p:spPr>
          <a:xfrm>
            <a:off x="713200" y="2855401"/>
            <a:ext cx="3960300" cy="30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77" name="Google Shape;477;p32"/>
          <p:cNvSpPr txBox="1">
            <a:spLocks noGrp="1"/>
          </p:cNvSpPr>
          <p:nvPr>
            <p:ph type="title" idx="4" hasCustomPrompt="1"/>
          </p:nvPr>
        </p:nvSpPr>
        <p:spPr>
          <a:xfrm>
            <a:off x="713200" y="3413999"/>
            <a:ext cx="3960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8" name="Google Shape;478;p32"/>
          <p:cNvSpPr txBox="1">
            <a:spLocks noGrp="1"/>
          </p:cNvSpPr>
          <p:nvPr>
            <p:ph type="subTitle" idx="5"/>
          </p:nvPr>
        </p:nvSpPr>
        <p:spPr>
          <a:xfrm>
            <a:off x="713200" y="4022825"/>
            <a:ext cx="3960300" cy="30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79" name="Google Shape;479;p32"/>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32"/>
          <p:cNvGrpSpPr/>
          <p:nvPr/>
        </p:nvGrpSpPr>
        <p:grpSpPr>
          <a:xfrm rot="10800000" flipH="1">
            <a:off x="498549" y="419474"/>
            <a:ext cx="429322" cy="93999"/>
            <a:chOff x="5795037" y="809024"/>
            <a:chExt cx="431653" cy="94500"/>
          </a:xfrm>
        </p:grpSpPr>
        <p:sp>
          <p:nvSpPr>
            <p:cNvPr id="481" name="Google Shape;481;p3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32"/>
          <p:cNvGrpSpPr/>
          <p:nvPr/>
        </p:nvGrpSpPr>
        <p:grpSpPr>
          <a:xfrm rot="-5400000" flipH="1">
            <a:off x="8191799" y="4126299"/>
            <a:ext cx="825589" cy="93999"/>
            <a:chOff x="5718423" y="809024"/>
            <a:chExt cx="830071" cy="94500"/>
          </a:xfrm>
        </p:grpSpPr>
        <p:sp>
          <p:nvSpPr>
            <p:cNvPr id="485" name="Google Shape;485;p3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23"/>
        <p:cNvGrpSpPr/>
        <p:nvPr/>
      </p:nvGrpSpPr>
      <p:grpSpPr>
        <a:xfrm>
          <a:off x="0" y="0"/>
          <a:ext cx="0" cy="0"/>
          <a:chOff x="0" y="0"/>
          <a:chExt cx="0" cy="0"/>
        </a:xfrm>
      </p:grpSpPr>
      <p:sp>
        <p:nvSpPr>
          <p:cNvPr id="524" name="Google Shape;524;p35"/>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35"/>
          <p:cNvGrpSpPr/>
          <p:nvPr/>
        </p:nvGrpSpPr>
        <p:grpSpPr>
          <a:xfrm rot="10800000" flipH="1">
            <a:off x="498549" y="419474"/>
            <a:ext cx="429322" cy="93999"/>
            <a:chOff x="5795037" y="809024"/>
            <a:chExt cx="431653" cy="94500"/>
          </a:xfrm>
        </p:grpSpPr>
        <p:sp>
          <p:nvSpPr>
            <p:cNvPr id="527" name="Google Shape;527;p3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35"/>
          <p:cNvGrpSpPr/>
          <p:nvPr/>
        </p:nvGrpSpPr>
        <p:grpSpPr>
          <a:xfrm rot="-5400000" flipH="1">
            <a:off x="8191799" y="4126299"/>
            <a:ext cx="825589" cy="93999"/>
            <a:chOff x="5718423" y="809024"/>
            <a:chExt cx="830071" cy="94500"/>
          </a:xfrm>
        </p:grpSpPr>
        <p:sp>
          <p:nvSpPr>
            <p:cNvPr id="531" name="Google Shape;531;p3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5"/>
        <p:cNvGrpSpPr/>
        <p:nvPr/>
      </p:nvGrpSpPr>
      <p:grpSpPr>
        <a:xfrm>
          <a:off x="0" y="0"/>
          <a:ext cx="0" cy="0"/>
          <a:chOff x="0" y="0"/>
          <a:chExt cx="0" cy="0"/>
        </a:xfrm>
      </p:grpSpPr>
      <p:sp>
        <p:nvSpPr>
          <p:cNvPr id="536" name="Google Shape;536;p3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36"/>
          <p:cNvGrpSpPr/>
          <p:nvPr/>
        </p:nvGrpSpPr>
        <p:grpSpPr>
          <a:xfrm rot="10800000" flipH="1">
            <a:off x="498549" y="419474"/>
            <a:ext cx="429322" cy="93999"/>
            <a:chOff x="5795037" y="809024"/>
            <a:chExt cx="431653" cy="94500"/>
          </a:xfrm>
        </p:grpSpPr>
        <p:sp>
          <p:nvSpPr>
            <p:cNvPr id="539" name="Google Shape;539;p3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6"/>
          <p:cNvGrpSpPr/>
          <p:nvPr/>
        </p:nvGrpSpPr>
        <p:grpSpPr>
          <a:xfrm rot="-5400000" flipH="1">
            <a:off x="8191799" y="4126299"/>
            <a:ext cx="825589" cy="93999"/>
            <a:chOff x="5718423" y="809024"/>
            <a:chExt cx="830071" cy="94500"/>
          </a:xfrm>
        </p:grpSpPr>
        <p:sp>
          <p:nvSpPr>
            <p:cNvPr id="543" name="Google Shape;543;p3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720000" y="2150850"/>
            <a:ext cx="4053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720000" y="1185425"/>
            <a:ext cx="1477500" cy="4026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720000" y="3441967"/>
            <a:ext cx="4053900" cy="13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 name="Google Shape;32;p3"/>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10800000" flipH="1">
            <a:off x="498549" y="419474"/>
            <a:ext cx="429322" cy="93999"/>
            <a:chOff x="5795037" y="809024"/>
            <a:chExt cx="431653" cy="94500"/>
          </a:xfrm>
        </p:grpSpPr>
        <p:sp>
          <p:nvSpPr>
            <p:cNvPr id="34" name="Google Shape;34;p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3"/>
          <p:cNvGrpSpPr/>
          <p:nvPr/>
        </p:nvGrpSpPr>
        <p:grpSpPr>
          <a:xfrm rot="-5400000" flipH="1">
            <a:off x="8191799" y="905324"/>
            <a:ext cx="825589" cy="93999"/>
            <a:chOff x="5718423" y="809024"/>
            <a:chExt cx="830071" cy="94500"/>
          </a:xfrm>
        </p:grpSpPr>
        <p:sp>
          <p:nvSpPr>
            <p:cNvPr id="38" name="Google Shape;38;p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547"/>
        <p:cNvGrpSpPr/>
        <p:nvPr/>
      </p:nvGrpSpPr>
      <p:grpSpPr>
        <a:xfrm>
          <a:off x="0" y="0"/>
          <a:ext cx="0" cy="0"/>
          <a:chOff x="0" y="0"/>
          <a:chExt cx="0" cy="0"/>
        </a:xfrm>
      </p:grpSpPr>
      <p:sp>
        <p:nvSpPr>
          <p:cNvPr id="548" name="Google Shape;548;p3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flipH="1">
            <a:off x="7839315"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37"/>
          <p:cNvGrpSpPr/>
          <p:nvPr/>
        </p:nvGrpSpPr>
        <p:grpSpPr>
          <a:xfrm rot="10800000">
            <a:off x="8217944" y="419474"/>
            <a:ext cx="429322" cy="93999"/>
            <a:chOff x="5795037" y="809024"/>
            <a:chExt cx="431653" cy="94500"/>
          </a:xfrm>
        </p:grpSpPr>
        <p:sp>
          <p:nvSpPr>
            <p:cNvPr id="551" name="Google Shape;551;p3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7"/>
          <p:cNvSpPr/>
          <p:nvPr/>
        </p:nvSpPr>
        <p:spPr>
          <a:xfrm>
            <a:off x="429430"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7"/>
          <p:cNvGrpSpPr/>
          <p:nvPr/>
        </p:nvGrpSpPr>
        <p:grpSpPr>
          <a:xfrm rot="10800000" flipH="1">
            <a:off x="494779" y="4466049"/>
            <a:ext cx="429322" cy="93999"/>
            <a:chOff x="5795037" y="809024"/>
            <a:chExt cx="431653" cy="94500"/>
          </a:xfrm>
        </p:grpSpPr>
        <p:sp>
          <p:nvSpPr>
            <p:cNvPr id="556" name="Google Shape;556;p3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559"/>
        <p:cNvGrpSpPr/>
        <p:nvPr/>
      </p:nvGrpSpPr>
      <p:grpSpPr>
        <a:xfrm>
          <a:off x="0" y="0"/>
          <a:ext cx="0" cy="0"/>
          <a:chOff x="0" y="0"/>
          <a:chExt cx="0" cy="0"/>
        </a:xfrm>
      </p:grpSpPr>
      <p:sp>
        <p:nvSpPr>
          <p:cNvPr id="560" name="Google Shape;560;p38"/>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38"/>
          <p:cNvGrpSpPr/>
          <p:nvPr/>
        </p:nvGrpSpPr>
        <p:grpSpPr>
          <a:xfrm rot="-5400000" flipH="1">
            <a:off x="8191799" y="905324"/>
            <a:ext cx="825589" cy="93999"/>
            <a:chOff x="5718423" y="809024"/>
            <a:chExt cx="830071" cy="94500"/>
          </a:xfrm>
        </p:grpSpPr>
        <p:sp>
          <p:nvSpPr>
            <p:cNvPr id="562" name="Google Shape;562;p38"/>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38"/>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8"/>
          <p:cNvGrpSpPr/>
          <p:nvPr/>
        </p:nvGrpSpPr>
        <p:grpSpPr>
          <a:xfrm rot="10800000" flipH="1">
            <a:off x="498549" y="419474"/>
            <a:ext cx="429322" cy="93999"/>
            <a:chOff x="5795037" y="809024"/>
            <a:chExt cx="431653" cy="94500"/>
          </a:xfrm>
        </p:grpSpPr>
        <p:sp>
          <p:nvSpPr>
            <p:cNvPr id="568" name="Google Shape;568;p3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39400" y="1094350"/>
            <a:ext cx="8065200" cy="3491700"/>
          </a:xfrm>
          <a:prstGeom prst="roundRect">
            <a:avLst>
              <a:gd name="adj" fmla="val 2775"/>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rot="10800000" flipH="1">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1"/>
              </a:buClr>
              <a:buSzPts val="1200"/>
              <a:buAutoNum type="arabicPeriod"/>
              <a:defRPr sz="1150">
                <a:solidFill>
                  <a:schemeClr val="dk1"/>
                </a:solidFill>
              </a:defRPr>
            </a:lvl1pPr>
            <a:lvl2pPr marL="914400" lvl="1"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marL="1371600" lvl="2"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marL="1828800" lvl="3"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marL="2286000" lvl="4"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marL="2743200" lvl="5"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marL="3200400" lvl="6"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marL="3657600" lvl="7"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marL="4114800" lvl="8" indent="-30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a:endParaRPr/>
          </a:p>
        </p:txBody>
      </p:sp>
      <p:sp>
        <p:nvSpPr>
          <p:cNvPr id="52" name="Google Shape;5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sp>
        <p:nvSpPr>
          <p:cNvPr id="54" name="Google Shape;54;p5"/>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 name="Google Shape;56;p5"/>
          <p:cNvSpPr txBox="1">
            <a:spLocks noGrp="1"/>
          </p:cNvSpPr>
          <p:nvPr>
            <p:ph type="title" idx="2"/>
          </p:nvPr>
        </p:nvSpPr>
        <p:spPr>
          <a:xfrm>
            <a:off x="2123450" y="2841909"/>
            <a:ext cx="1596600" cy="196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 name="Google Shape;57;p5"/>
          <p:cNvSpPr txBox="1">
            <a:spLocks noGrp="1"/>
          </p:cNvSpPr>
          <p:nvPr>
            <p:ph type="title" idx="3"/>
          </p:nvPr>
        </p:nvSpPr>
        <p:spPr>
          <a:xfrm>
            <a:off x="5423338" y="2841909"/>
            <a:ext cx="1596600" cy="196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5"/>
          <p:cNvSpPr txBox="1">
            <a:spLocks noGrp="1"/>
          </p:cNvSpPr>
          <p:nvPr>
            <p:ph type="subTitle" idx="1"/>
          </p:nvPr>
        </p:nvSpPr>
        <p:spPr>
          <a:xfrm>
            <a:off x="5160527" y="3209425"/>
            <a:ext cx="2122200" cy="10107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 name="Google Shape;59;p5"/>
          <p:cNvSpPr txBox="1">
            <a:spLocks noGrp="1"/>
          </p:cNvSpPr>
          <p:nvPr>
            <p:ph type="subTitle" idx="4"/>
          </p:nvPr>
        </p:nvSpPr>
        <p:spPr>
          <a:xfrm>
            <a:off x="1860602" y="3209425"/>
            <a:ext cx="2122200" cy="10107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5"/>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5"/>
          <p:cNvGrpSpPr/>
          <p:nvPr/>
        </p:nvGrpSpPr>
        <p:grpSpPr>
          <a:xfrm rot="10800000" flipH="1">
            <a:off x="498549" y="419474"/>
            <a:ext cx="429322" cy="93999"/>
            <a:chOff x="5795037" y="809024"/>
            <a:chExt cx="431653" cy="94500"/>
          </a:xfrm>
        </p:grpSpPr>
        <p:sp>
          <p:nvSpPr>
            <p:cNvPr id="62" name="Google Shape;62;p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5"/>
          <p:cNvGrpSpPr/>
          <p:nvPr/>
        </p:nvGrpSpPr>
        <p:grpSpPr>
          <a:xfrm rot="-5400000" flipH="1">
            <a:off x="8191799" y="4126299"/>
            <a:ext cx="825589" cy="93999"/>
            <a:chOff x="5718423" y="809024"/>
            <a:chExt cx="830071" cy="94500"/>
          </a:xfrm>
        </p:grpSpPr>
        <p:sp>
          <p:nvSpPr>
            <p:cNvPr id="66" name="Google Shape;66;p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3" name="Google Shape;73;p6"/>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6"/>
          <p:cNvGrpSpPr/>
          <p:nvPr/>
        </p:nvGrpSpPr>
        <p:grpSpPr>
          <a:xfrm rot="10800000" flipH="1">
            <a:off x="498549" y="419474"/>
            <a:ext cx="429322" cy="93999"/>
            <a:chOff x="5795037" y="809024"/>
            <a:chExt cx="431653" cy="94500"/>
          </a:xfrm>
        </p:grpSpPr>
        <p:sp>
          <p:nvSpPr>
            <p:cNvPr id="75" name="Google Shape;75;p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6"/>
          <p:cNvGrpSpPr/>
          <p:nvPr/>
        </p:nvGrpSpPr>
        <p:grpSpPr>
          <a:xfrm rot="-5400000" flipH="1">
            <a:off x="8191799" y="905324"/>
            <a:ext cx="825589" cy="93999"/>
            <a:chOff x="5718423" y="809024"/>
            <a:chExt cx="830071" cy="94500"/>
          </a:xfrm>
        </p:grpSpPr>
        <p:sp>
          <p:nvSpPr>
            <p:cNvPr id="79" name="Google Shape;79;p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txBox="1">
            <a:spLocks noGrp="1"/>
          </p:cNvSpPr>
          <p:nvPr>
            <p:ph type="title"/>
          </p:nvPr>
        </p:nvSpPr>
        <p:spPr>
          <a:xfrm>
            <a:off x="720000" y="996898"/>
            <a:ext cx="3852000" cy="679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7"/>
          <p:cNvSpPr txBox="1">
            <a:spLocks noGrp="1"/>
          </p:cNvSpPr>
          <p:nvPr>
            <p:ph type="subTitle" idx="1"/>
          </p:nvPr>
        </p:nvSpPr>
        <p:spPr>
          <a:xfrm>
            <a:off x="720000" y="1755800"/>
            <a:ext cx="3705300" cy="22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87" name="Google Shape;87;p7"/>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7"/>
          <p:cNvGrpSpPr/>
          <p:nvPr/>
        </p:nvGrpSpPr>
        <p:grpSpPr>
          <a:xfrm rot="10800000" flipH="1">
            <a:off x="498549" y="419474"/>
            <a:ext cx="429322" cy="93999"/>
            <a:chOff x="5795037" y="809024"/>
            <a:chExt cx="431653" cy="94500"/>
          </a:xfrm>
        </p:grpSpPr>
        <p:sp>
          <p:nvSpPr>
            <p:cNvPr id="89" name="Google Shape;89;p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7"/>
          <p:cNvSpPr/>
          <p:nvPr/>
        </p:nvSpPr>
        <p:spPr>
          <a:xfrm flipH="1">
            <a:off x="7851885"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7"/>
          <p:cNvGrpSpPr/>
          <p:nvPr/>
        </p:nvGrpSpPr>
        <p:grpSpPr>
          <a:xfrm rot="10800000">
            <a:off x="8230513" y="4466049"/>
            <a:ext cx="429322" cy="93999"/>
            <a:chOff x="5795037" y="809024"/>
            <a:chExt cx="431653" cy="94500"/>
          </a:xfrm>
        </p:grpSpPr>
        <p:sp>
          <p:nvSpPr>
            <p:cNvPr id="94" name="Google Shape;94;p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7"/>
          <p:cNvGrpSpPr/>
          <p:nvPr/>
        </p:nvGrpSpPr>
        <p:grpSpPr>
          <a:xfrm rot="-5400000" flipH="1">
            <a:off x="8191799" y="905324"/>
            <a:ext cx="825589" cy="93999"/>
            <a:chOff x="5718423" y="809024"/>
            <a:chExt cx="830071" cy="94500"/>
          </a:xfrm>
        </p:grpSpPr>
        <p:sp>
          <p:nvSpPr>
            <p:cNvPr id="98" name="Google Shape;98;p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6"/>
        <p:cNvGrpSpPr/>
        <p:nvPr/>
      </p:nvGrpSpPr>
      <p:grpSpPr>
        <a:xfrm>
          <a:off x="0" y="0"/>
          <a:ext cx="0" cy="0"/>
          <a:chOff x="0" y="0"/>
          <a:chExt cx="0" cy="0"/>
        </a:xfrm>
      </p:grpSpPr>
      <p:sp>
        <p:nvSpPr>
          <p:cNvPr id="117" name="Google Shape;117;p9"/>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txBox="1">
            <a:spLocks noGrp="1"/>
          </p:cNvSpPr>
          <p:nvPr>
            <p:ph type="subTitle" idx="1"/>
          </p:nvPr>
        </p:nvSpPr>
        <p:spPr>
          <a:xfrm>
            <a:off x="5112600" y="2107125"/>
            <a:ext cx="3311400" cy="1218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9" name="Google Shape;119;p9"/>
          <p:cNvSpPr txBox="1">
            <a:spLocks noGrp="1"/>
          </p:cNvSpPr>
          <p:nvPr>
            <p:ph type="title"/>
          </p:nvPr>
        </p:nvSpPr>
        <p:spPr>
          <a:xfrm>
            <a:off x="5011800" y="1359000"/>
            <a:ext cx="3412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 name="Google Shape;120;p9"/>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9"/>
          <p:cNvGrpSpPr/>
          <p:nvPr/>
        </p:nvGrpSpPr>
        <p:grpSpPr>
          <a:xfrm rot="10800000" flipH="1">
            <a:off x="498549" y="419474"/>
            <a:ext cx="429322" cy="93999"/>
            <a:chOff x="5795037" y="809024"/>
            <a:chExt cx="431653" cy="94500"/>
          </a:xfrm>
        </p:grpSpPr>
        <p:sp>
          <p:nvSpPr>
            <p:cNvPr id="122" name="Google Shape;122;p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9"/>
          <p:cNvSpPr/>
          <p:nvPr/>
        </p:nvSpPr>
        <p:spPr>
          <a:xfrm flipH="1">
            <a:off x="7851885"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9"/>
          <p:cNvGrpSpPr/>
          <p:nvPr/>
        </p:nvGrpSpPr>
        <p:grpSpPr>
          <a:xfrm rot="10800000">
            <a:off x="8230513" y="4466049"/>
            <a:ext cx="429322" cy="93999"/>
            <a:chOff x="5795037" y="809024"/>
            <a:chExt cx="431653" cy="94500"/>
          </a:xfrm>
        </p:grpSpPr>
        <p:sp>
          <p:nvSpPr>
            <p:cNvPr id="127" name="Google Shape;127;p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9"/>
          <p:cNvGrpSpPr/>
          <p:nvPr/>
        </p:nvGrpSpPr>
        <p:grpSpPr>
          <a:xfrm rot="-5400000" flipH="1">
            <a:off x="8191799" y="905324"/>
            <a:ext cx="825589" cy="93999"/>
            <a:chOff x="5718423" y="809024"/>
            <a:chExt cx="830071" cy="94500"/>
          </a:xfrm>
        </p:grpSpPr>
        <p:sp>
          <p:nvSpPr>
            <p:cNvPr id="131" name="Google Shape;131;p9"/>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7"/>
        <p:cNvGrpSpPr/>
        <p:nvPr/>
      </p:nvGrpSpPr>
      <p:grpSpPr>
        <a:xfrm>
          <a:off x="0" y="0"/>
          <a:ext cx="0" cy="0"/>
          <a:chOff x="0" y="0"/>
          <a:chExt cx="0" cy="0"/>
        </a:xfrm>
      </p:grpSpPr>
      <p:sp>
        <p:nvSpPr>
          <p:cNvPr id="138" name="Google Shape;138;p11"/>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txBox="1">
            <a:spLocks noGrp="1"/>
          </p:cNvSpPr>
          <p:nvPr>
            <p:ph type="title" hasCustomPrompt="1"/>
          </p:nvPr>
        </p:nvSpPr>
        <p:spPr>
          <a:xfrm>
            <a:off x="1770313" y="2099725"/>
            <a:ext cx="5813700" cy="993600"/>
          </a:xfrm>
          <a:prstGeom prst="rect">
            <a:avLst/>
          </a:prstGeom>
          <a:solidFill>
            <a:schemeClr val="lt1"/>
          </a:solidFill>
        </p:spPr>
        <p:txBody>
          <a:bodyPr spcFirstLastPara="1" wrap="square" lIns="91425" tIns="91425" rIns="91425" bIns="91425" anchor="ctr" anchorCtr="0">
            <a:noAutofit/>
          </a:bodyPr>
          <a:lstStyle>
            <a:lvl1pPr lvl="0" algn="ctr">
              <a:spcBef>
                <a:spcPts val="0"/>
              </a:spcBef>
              <a:spcAft>
                <a:spcPts val="0"/>
              </a:spcAft>
              <a:buSzPts val="9600"/>
              <a:buNone/>
              <a:defRPr sz="108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0" name="Google Shape;140;p11"/>
          <p:cNvSpPr txBox="1">
            <a:spLocks noGrp="1"/>
          </p:cNvSpPr>
          <p:nvPr>
            <p:ph type="subTitle" idx="1"/>
          </p:nvPr>
        </p:nvSpPr>
        <p:spPr>
          <a:xfrm>
            <a:off x="2375088" y="3468075"/>
            <a:ext cx="4944600" cy="197400"/>
          </a:xfrm>
          <a:prstGeom prst="rect">
            <a:avLst/>
          </a:prstGeom>
          <a:solidFill>
            <a:schemeClr val="accent6"/>
          </a:solid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41" name="Google Shape;141;p11"/>
          <p:cNvGrpSpPr/>
          <p:nvPr/>
        </p:nvGrpSpPr>
        <p:grpSpPr>
          <a:xfrm rot="-5400000" flipH="1">
            <a:off x="8191799" y="905324"/>
            <a:ext cx="825589" cy="93999"/>
            <a:chOff x="5718423" y="809024"/>
            <a:chExt cx="830071" cy="94500"/>
          </a:xfrm>
        </p:grpSpPr>
        <p:sp>
          <p:nvSpPr>
            <p:cNvPr id="142" name="Google Shape;142;p1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1"/>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1"/>
          <p:cNvGrpSpPr/>
          <p:nvPr/>
        </p:nvGrpSpPr>
        <p:grpSpPr>
          <a:xfrm rot="10800000" flipH="1">
            <a:off x="498549" y="419474"/>
            <a:ext cx="429322" cy="93999"/>
            <a:chOff x="5795037" y="809024"/>
            <a:chExt cx="431653" cy="94500"/>
          </a:xfrm>
        </p:grpSpPr>
        <p:sp>
          <p:nvSpPr>
            <p:cNvPr id="148" name="Google Shape;148;p11"/>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1"/>
          <p:cNvGrpSpPr/>
          <p:nvPr/>
        </p:nvGrpSpPr>
        <p:grpSpPr>
          <a:xfrm flipH="1">
            <a:off x="4158122" y="4535409"/>
            <a:ext cx="825589" cy="93999"/>
            <a:chOff x="5718423" y="809024"/>
            <a:chExt cx="830071" cy="94500"/>
          </a:xfrm>
        </p:grpSpPr>
        <p:sp>
          <p:nvSpPr>
            <p:cNvPr id="152" name="Google Shape;152;p1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2D6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marL="914400" lvl="1"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marL="1371600" lvl="2"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marL="1828800" lvl="3"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marL="2286000" lvl="4"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marL="2743200" lvl="5"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marL="3200400" lvl="6"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marL="3657600" lvl="7"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marL="4114800" lvl="8" indent="-3175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59" r:id="rId10"/>
    <p:sldLayoutId id="2147483660" r:id="rId11"/>
    <p:sldLayoutId id="2147483661" r:id="rId12"/>
    <p:sldLayoutId id="2147483662" r:id="rId13"/>
    <p:sldLayoutId id="2147483667" r:id="rId14"/>
    <p:sldLayoutId id="2147483669" r:id="rId15"/>
    <p:sldLayoutId id="2147483673" r:id="rId16"/>
    <p:sldLayoutId id="2147483678" r:id="rId17"/>
    <p:sldLayoutId id="2147483681" r:id="rId18"/>
    <p:sldLayoutId id="2147483682" r:id="rId19"/>
    <p:sldLayoutId id="2147483683" r:id="rId20"/>
    <p:sldLayoutId id="2147483684"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2D6FF"/>
        </a:solidFill>
        <a:effectLst/>
      </p:bgPr>
    </p:bg>
    <p:spTree>
      <p:nvGrpSpPr>
        <p:cNvPr id="1" name="Shape 578"/>
        <p:cNvGrpSpPr/>
        <p:nvPr/>
      </p:nvGrpSpPr>
      <p:grpSpPr>
        <a:xfrm>
          <a:off x="0" y="0"/>
          <a:ext cx="0" cy="0"/>
          <a:chOff x="0" y="0"/>
          <a:chExt cx="0" cy="0"/>
        </a:xfrm>
      </p:grpSpPr>
      <p:sp>
        <p:nvSpPr>
          <p:cNvPr id="579" name="Google Shape;579;p41"/>
          <p:cNvSpPr/>
          <p:nvPr/>
        </p:nvSpPr>
        <p:spPr>
          <a:xfrm>
            <a:off x="637700" y="1499350"/>
            <a:ext cx="3813000" cy="6390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txBox="1">
            <a:spLocks noGrp="1"/>
          </p:cNvSpPr>
          <p:nvPr>
            <p:ph type="ctrTitle"/>
          </p:nvPr>
        </p:nvSpPr>
        <p:spPr>
          <a:xfrm>
            <a:off x="713200" y="1701713"/>
            <a:ext cx="3890700" cy="16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chemeClr val="dk1"/>
                </a:solidFill>
              </a:rPr>
              <a:t>Huellitas S.A</a:t>
            </a:r>
            <a:r>
              <a:rPr lang="en" sz="4000" b="1">
                <a:solidFill>
                  <a:schemeClr val="lt1"/>
                </a:solidFill>
              </a:rPr>
              <a:t> </a:t>
            </a:r>
            <a:endParaRPr sz="4000">
              <a:solidFill>
                <a:schemeClr val="accent6"/>
              </a:solidFill>
            </a:endParaRPr>
          </a:p>
          <a:p>
            <a:pPr marL="0" lvl="0" indent="0" algn="l" rtl="0">
              <a:spcBef>
                <a:spcPts val="0"/>
              </a:spcBef>
              <a:spcAft>
                <a:spcPts val="0"/>
              </a:spcAft>
              <a:buNone/>
            </a:pPr>
            <a:endParaRPr sz="4000">
              <a:solidFill>
                <a:schemeClr val="accent6"/>
              </a:solidFill>
            </a:endParaRPr>
          </a:p>
          <a:p>
            <a:pPr marL="0" lvl="0" indent="0" algn="l" rtl="0">
              <a:spcBef>
                <a:spcPts val="0"/>
              </a:spcBef>
              <a:spcAft>
                <a:spcPts val="0"/>
              </a:spcAft>
              <a:buNone/>
            </a:pPr>
            <a:endParaRPr sz="4000">
              <a:solidFill>
                <a:schemeClr val="accent6"/>
              </a:solidFill>
            </a:endParaRPr>
          </a:p>
        </p:txBody>
      </p:sp>
      <p:sp>
        <p:nvSpPr>
          <p:cNvPr id="581" name="Google Shape;581;p41"/>
          <p:cNvSpPr txBox="1">
            <a:spLocks noGrp="1"/>
          </p:cNvSpPr>
          <p:nvPr>
            <p:ph type="subTitle" idx="1"/>
          </p:nvPr>
        </p:nvSpPr>
        <p:spPr>
          <a:xfrm>
            <a:off x="713200" y="2138350"/>
            <a:ext cx="3890700" cy="20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Integrantes:</a:t>
            </a:r>
            <a:endParaRPr sz="1900"/>
          </a:p>
          <a:p>
            <a:pPr marL="482600" lvl="0" indent="-228600" algn="l" rtl="0">
              <a:lnSpc>
                <a:spcPct val="115000"/>
              </a:lnSpc>
              <a:spcBef>
                <a:spcPts val="0"/>
              </a:spcBef>
              <a:spcAft>
                <a:spcPts val="0"/>
              </a:spcAft>
              <a:buNone/>
            </a:pPr>
            <a:r>
              <a:rPr lang="en">
                <a:latin typeface="Arial"/>
                <a:ea typeface="Arial"/>
                <a:cs typeface="Arial"/>
                <a:sym typeface="Arial"/>
              </a:rPr>
              <a:t>·</a:t>
            </a:r>
            <a:r>
              <a:rPr lang="en" sz="900">
                <a:latin typeface="Times New Roman"/>
                <a:ea typeface="Times New Roman"/>
                <a:cs typeface="Times New Roman"/>
                <a:sym typeface="Times New Roman"/>
              </a:rPr>
              <a:t>        </a:t>
            </a:r>
            <a:r>
              <a:rPr lang="en">
                <a:latin typeface="Arial"/>
                <a:ea typeface="Arial"/>
                <a:cs typeface="Arial"/>
                <a:sym typeface="Arial"/>
              </a:rPr>
              <a:t>Carlos David Tapia Leiva.</a:t>
            </a:r>
            <a:endParaRPr>
              <a:latin typeface="Arial"/>
              <a:ea typeface="Arial"/>
              <a:cs typeface="Arial"/>
              <a:sym typeface="Arial"/>
            </a:endParaRPr>
          </a:p>
          <a:p>
            <a:pPr marL="482600" lvl="0" indent="-228600" algn="l" rtl="0">
              <a:lnSpc>
                <a:spcPct val="115000"/>
              </a:lnSpc>
              <a:spcBef>
                <a:spcPts val="1000"/>
              </a:spcBef>
              <a:spcAft>
                <a:spcPts val="0"/>
              </a:spcAft>
              <a:buNone/>
            </a:pPr>
            <a:r>
              <a:rPr lang="en">
                <a:latin typeface="Arial"/>
                <a:ea typeface="Arial"/>
                <a:cs typeface="Arial"/>
                <a:sym typeface="Arial"/>
              </a:rPr>
              <a:t>·</a:t>
            </a:r>
            <a:r>
              <a:rPr lang="en" sz="900">
                <a:latin typeface="Times New Roman"/>
                <a:ea typeface="Times New Roman"/>
                <a:cs typeface="Times New Roman"/>
                <a:sym typeface="Times New Roman"/>
              </a:rPr>
              <a:t>        </a:t>
            </a:r>
            <a:r>
              <a:rPr lang="en">
                <a:latin typeface="Arial"/>
                <a:ea typeface="Arial"/>
                <a:cs typeface="Arial"/>
                <a:sym typeface="Arial"/>
              </a:rPr>
              <a:t>Nayely Vanessa Martinica Pérez.</a:t>
            </a:r>
            <a:endParaRPr>
              <a:latin typeface="Arial"/>
              <a:ea typeface="Arial"/>
              <a:cs typeface="Arial"/>
              <a:sym typeface="Arial"/>
            </a:endParaRPr>
          </a:p>
          <a:p>
            <a:pPr marL="482600" lvl="0" indent="-228600" algn="l" rtl="0">
              <a:lnSpc>
                <a:spcPct val="115000"/>
              </a:lnSpc>
              <a:spcBef>
                <a:spcPts val="1000"/>
              </a:spcBef>
              <a:spcAft>
                <a:spcPts val="0"/>
              </a:spcAft>
              <a:buNone/>
            </a:pPr>
            <a:r>
              <a:rPr lang="en">
                <a:latin typeface="Arial"/>
                <a:ea typeface="Arial"/>
                <a:cs typeface="Arial"/>
                <a:sym typeface="Arial"/>
              </a:rPr>
              <a:t>·</a:t>
            </a:r>
            <a:r>
              <a:rPr lang="en" sz="900">
                <a:latin typeface="Times New Roman"/>
                <a:ea typeface="Times New Roman"/>
                <a:cs typeface="Times New Roman"/>
                <a:sym typeface="Times New Roman"/>
              </a:rPr>
              <a:t>        </a:t>
            </a:r>
            <a:r>
              <a:rPr lang="en">
                <a:latin typeface="Arial"/>
                <a:ea typeface="Arial"/>
                <a:cs typeface="Arial"/>
                <a:sym typeface="Arial"/>
              </a:rPr>
              <a:t>Ricardo Antonio Rodríguez Borge.</a:t>
            </a:r>
            <a:endParaRPr sz="2100"/>
          </a:p>
          <a:p>
            <a:pPr marL="0" lvl="0" indent="0" algn="l" rtl="0">
              <a:spcBef>
                <a:spcPts val="1000"/>
              </a:spcBef>
              <a:spcAft>
                <a:spcPts val="0"/>
              </a:spcAft>
              <a:buNone/>
            </a:pPr>
            <a:endParaRPr/>
          </a:p>
        </p:txBody>
      </p:sp>
      <p:grpSp>
        <p:nvGrpSpPr>
          <p:cNvPr id="582" name="Google Shape;582;p41"/>
          <p:cNvGrpSpPr/>
          <p:nvPr/>
        </p:nvGrpSpPr>
        <p:grpSpPr>
          <a:xfrm flipH="1">
            <a:off x="725449" y="1167312"/>
            <a:ext cx="825589" cy="93999"/>
            <a:chOff x="5718423" y="809024"/>
            <a:chExt cx="830071" cy="94500"/>
          </a:xfrm>
        </p:grpSpPr>
        <p:sp>
          <p:nvSpPr>
            <p:cNvPr id="583" name="Google Shape;583;p4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41"/>
          <p:cNvGrpSpPr/>
          <p:nvPr/>
        </p:nvGrpSpPr>
        <p:grpSpPr>
          <a:xfrm>
            <a:off x="5029270" y="1457228"/>
            <a:ext cx="3384497" cy="2229043"/>
            <a:chOff x="5029270" y="1457228"/>
            <a:chExt cx="3384497" cy="2229043"/>
          </a:xfrm>
        </p:grpSpPr>
        <p:sp>
          <p:nvSpPr>
            <p:cNvPr id="588" name="Google Shape;588;p41"/>
            <p:cNvSpPr/>
            <p:nvPr/>
          </p:nvSpPr>
          <p:spPr>
            <a:xfrm>
              <a:off x="6320045" y="1469966"/>
              <a:ext cx="595034" cy="126373"/>
            </a:xfrm>
            <a:custGeom>
              <a:avLst/>
              <a:gdLst/>
              <a:ahLst/>
              <a:cxnLst/>
              <a:rect l="l" t="t" r="r" b="b"/>
              <a:pathLst>
                <a:path w="48955" h="10397" extrusionOk="0">
                  <a:moveTo>
                    <a:pt x="3111" y="0"/>
                  </a:moveTo>
                  <a:cubicBezTo>
                    <a:pt x="1387" y="0"/>
                    <a:pt x="1" y="1386"/>
                    <a:pt x="1" y="3110"/>
                  </a:cubicBezTo>
                  <a:lnTo>
                    <a:pt x="1" y="7302"/>
                  </a:lnTo>
                  <a:cubicBezTo>
                    <a:pt x="1" y="9010"/>
                    <a:pt x="1387" y="10397"/>
                    <a:pt x="3111" y="10397"/>
                  </a:cubicBezTo>
                  <a:lnTo>
                    <a:pt x="45844" y="10397"/>
                  </a:lnTo>
                  <a:cubicBezTo>
                    <a:pt x="47568" y="10397"/>
                    <a:pt x="48954" y="9010"/>
                    <a:pt x="48954" y="7302"/>
                  </a:cubicBezTo>
                  <a:lnTo>
                    <a:pt x="48954" y="3110"/>
                  </a:lnTo>
                  <a:cubicBezTo>
                    <a:pt x="48954" y="1386"/>
                    <a:pt x="47568" y="0"/>
                    <a:pt x="45844"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5452793" y="1926498"/>
              <a:ext cx="2708802" cy="1327284"/>
            </a:xfrm>
            <a:custGeom>
              <a:avLst/>
              <a:gdLst/>
              <a:ahLst/>
              <a:cxnLst/>
              <a:rect l="l" t="t" r="r" b="b"/>
              <a:pathLst>
                <a:path w="222860" h="109199" extrusionOk="0">
                  <a:moveTo>
                    <a:pt x="10853" y="0"/>
                  </a:moveTo>
                  <a:cubicBezTo>
                    <a:pt x="4869" y="0"/>
                    <a:pt x="1" y="4852"/>
                    <a:pt x="1" y="10836"/>
                  </a:cubicBezTo>
                  <a:lnTo>
                    <a:pt x="1" y="98364"/>
                  </a:lnTo>
                  <a:cubicBezTo>
                    <a:pt x="1" y="104348"/>
                    <a:pt x="4869" y="109199"/>
                    <a:pt x="10853" y="109199"/>
                  </a:cubicBezTo>
                  <a:lnTo>
                    <a:pt x="212025" y="109199"/>
                  </a:lnTo>
                  <a:cubicBezTo>
                    <a:pt x="218009" y="109199"/>
                    <a:pt x="222859" y="104348"/>
                    <a:pt x="222859" y="98364"/>
                  </a:cubicBezTo>
                  <a:lnTo>
                    <a:pt x="222859" y="10836"/>
                  </a:lnTo>
                  <a:cubicBezTo>
                    <a:pt x="222859" y="4852"/>
                    <a:pt x="218009" y="0"/>
                    <a:pt x="212025"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a:off x="5476434" y="1941497"/>
              <a:ext cx="2661544" cy="1297298"/>
            </a:xfrm>
            <a:custGeom>
              <a:avLst/>
              <a:gdLst/>
              <a:ahLst/>
              <a:cxnLst/>
              <a:rect l="l" t="t" r="r" b="b"/>
              <a:pathLst>
                <a:path w="218972"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208135" y="106731"/>
                  </a:lnTo>
                  <a:cubicBezTo>
                    <a:pt x="214119" y="106731"/>
                    <a:pt x="218971" y="101879"/>
                    <a:pt x="218971" y="95895"/>
                  </a:cubicBezTo>
                  <a:lnTo>
                    <a:pt x="218971" y="10853"/>
                  </a:lnTo>
                  <a:cubicBezTo>
                    <a:pt x="218971" y="4852"/>
                    <a:pt x="214119" y="1"/>
                    <a:pt x="208135"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5476434" y="1941497"/>
              <a:ext cx="1724646" cy="1297298"/>
            </a:xfrm>
            <a:custGeom>
              <a:avLst/>
              <a:gdLst/>
              <a:ahLst/>
              <a:cxnLst/>
              <a:rect l="l" t="t" r="r" b="b"/>
              <a:pathLst>
                <a:path w="141891"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141890" y="106731"/>
                  </a:lnTo>
                  <a:lnTo>
                    <a:pt x="141890" y="1"/>
                  </a:ln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7275637" y="2153536"/>
              <a:ext cx="392026" cy="289708"/>
            </a:xfrm>
            <a:custGeom>
              <a:avLst/>
              <a:gdLst/>
              <a:ahLst/>
              <a:cxnLst/>
              <a:rect l="l" t="t" r="r" b="b"/>
              <a:pathLst>
                <a:path w="32253" h="23835" extrusionOk="0">
                  <a:moveTo>
                    <a:pt x="3095" y="1"/>
                  </a:moveTo>
                  <a:cubicBezTo>
                    <a:pt x="1387" y="1"/>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1"/>
                    <a:pt x="29160"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a:off x="7748407" y="2184761"/>
              <a:ext cx="292783" cy="37607"/>
            </a:xfrm>
            <a:custGeom>
              <a:avLst/>
              <a:gdLst/>
              <a:ahLst/>
              <a:cxnLst/>
              <a:rect l="l" t="t" r="r" b="b"/>
              <a:pathLst>
                <a:path w="24088" h="3094" extrusionOk="0">
                  <a:moveTo>
                    <a:pt x="1556" y="1"/>
                  </a:moveTo>
                  <a:cubicBezTo>
                    <a:pt x="693" y="1"/>
                    <a:pt x="1" y="693"/>
                    <a:pt x="1" y="1539"/>
                  </a:cubicBezTo>
                  <a:cubicBezTo>
                    <a:pt x="1" y="2401"/>
                    <a:pt x="693" y="3094"/>
                    <a:pt x="1556" y="3094"/>
                  </a:cubicBezTo>
                  <a:lnTo>
                    <a:pt x="22533" y="3094"/>
                  </a:lnTo>
                  <a:cubicBezTo>
                    <a:pt x="23395" y="3094"/>
                    <a:pt x="24088" y="2401"/>
                    <a:pt x="24088" y="1539"/>
                  </a:cubicBezTo>
                  <a:cubicBezTo>
                    <a:pt x="24088" y="693"/>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a:off x="7748407" y="2279690"/>
              <a:ext cx="292783" cy="37607"/>
            </a:xfrm>
            <a:custGeom>
              <a:avLst/>
              <a:gdLst/>
              <a:ahLst/>
              <a:cxnLst/>
              <a:rect l="l" t="t" r="r" b="b"/>
              <a:pathLst>
                <a:path w="24088" h="3094" extrusionOk="0">
                  <a:moveTo>
                    <a:pt x="1556" y="0"/>
                  </a:moveTo>
                  <a:cubicBezTo>
                    <a:pt x="693" y="0"/>
                    <a:pt x="1" y="693"/>
                    <a:pt x="1" y="1538"/>
                  </a:cubicBezTo>
                  <a:cubicBezTo>
                    <a:pt x="1" y="2401"/>
                    <a:pt x="693" y="3093"/>
                    <a:pt x="1556" y="3093"/>
                  </a:cubicBezTo>
                  <a:lnTo>
                    <a:pt x="22533" y="3093"/>
                  </a:lnTo>
                  <a:cubicBezTo>
                    <a:pt x="23395" y="3093"/>
                    <a:pt x="24088" y="2401"/>
                    <a:pt x="24088" y="1538"/>
                  </a:cubicBezTo>
                  <a:cubicBezTo>
                    <a:pt x="24088" y="693"/>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a:off x="7748407" y="2374618"/>
              <a:ext cx="169097" cy="37595"/>
            </a:xfrm>
            <a:custGeom>
              <a:avLst/>
              <a:gdLst/>
              <a:ahLst/>
              <a:cxnLst/>
              <a:rect l="l" t="t" r="r" b="b"/>
              <a:pathLst>
                <a:path w="13912" h="3093" extrusionOk="0">
                  <a:moveTo>
                    <a:pt x="1556" y="0"/>
                  </a:moveTo>
                  <a:cubicBezTo>
                    <a:pt x="693" y="0"/>
                    <a:pt x="1" y="692"/>
                    <a:pt x="1" y="1538"/>
                  </a:cubicBezTo>
                  <a:cubicBezTo>
                    <a:pt x="1" y="2400"/>
                    <a:pt x="693" y="3093"/>
                    <a:pt x="1556" y="3093"/>
                  </a:cubicBezTo>
                  <a:lnTo>
                    <a:pt x="12357" y="3093"/>
                  </a:lnTo>
                  <a:cubicBezTo>
                    <a:pt x="13219" y="3093"/>
                    <a:pt x="13912" y="2400"/>
                    <a:pt x="13912" y="1538"/>
                  </a:cubicBezTo>
                  <a:cubicBezTo>
                    <a:pt x="13912" y="692"/>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7275637" y="2514738"/>
              <a:ext cx="392026" cy="289708"/>
            </a:xfrm>
            <a:custGeom>
              <a:avLst/>
              <a:gdLst/>
              <a:ahLst/>
              <a:cxnLst/>
              <a:rect l="l" t="t" r="r" b="b"/>
              <a:pathLst>
                <a:path w="32253" h="23835" extrusionOk="0">
                  <a:moveTo>
                    <a:pt x="3095" y="0"/>
                  </a:moveTo>
                  <a:cubicBezTo>
                    <a:pt x="1387" y="0"/>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0"/>
                    <a:pt x="29160"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7748407" y="2545757"/>
              <a:ext cx="292783" cy="37813"/>
            </a:xfrm>
            <a:custGeom>
              <a:avLst/>
              <a:gdLst/>
              <a:ahLst/>
              <a:cxnLst/>
              <a:rect l="l" t="t" r="r" b="b"/>
              <a:pathLst>
                <a:path w="24088" h="3111" extrusionOk="0">
                  <a:moveTo>
                    <a:pt x="1556" y="0"/>
                  </a:moveTo>
                  <a:cubicBezTo>
                    <a:pt x="693" y="0"/>
                    <a:pt x="1" y="694"/>
                    <a:pt x="1" y="1555"/>
                  </a:cubicBezTo>
                  <a:cubicBezTo>
                    <a:pt x="1" y="2418"/>
                    <a:pt x="693" y="3110"/>
                    <a:pt x="1556" y="3110"/>
                  </a:cubicBezTo>
                  <a:lnTo>
                    <a:pt x="22533" y="3110"/>
                  </a:lnTo>
                  <a:cubicBezTo>
                    <a:pt x="23395" y="3110"/>
                    <a:pt x="24088" y="2418"/>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7748407" y="2640673"/>
              <a:ext cx="292783" cy="37825"/>
            </a:xfrm>
            <a:custGeom>
              <a:avLst/>
              <a:gdLst/>
              <a:ahLst/>
              <a:cxnLst/>
              <a:rect l="l" t="t" r="r" b="b"/>
              <a:pathLst>
                <a:path w="24088" h="3112" extrusionOk="0">
                  <a:moveTo>
                    <a:pt x="1556" y="1"/>
                  </a:moveTo>
                  <a:cubicBezTo>
                    <a:pt x="693" y="1"/>
                    <a:pt x="1" y="694"/>
                    <a:pt x="1" y="1556"/>
                  </a:cubicBezTo>
                  <a:cubicBezTo>
                    <a:pt x="1" y="2419"/>
                    <a:pt x="693" y="3111"/>
                    <a:pt x="1556" y="3111"/>
                  </a:cubicBezTo>
                  <a:lnTo>
                    <a:pt x="22533" y="3111"/>
                  </a:lnTo>
                  <a:cubicBezTo>
                    <a:pt x="23395" y="3111"/>
                    <a:pt x="24088" y="2419"/>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7748407" y="2735601"/>
              <a:ext cx="169097" cy="37813"/>
            </a:xfrm>
            <a:custGeom>
              <a:avLst/>
              <a:gdLst/>
              <a:ahLst/>
              <a:cxnLst/>
              <a:rect l="l" t="t" r="r" b="b"/>
              <a:pathLst>
                <a:path w="13912" h="3111" extrusionOk="0">
                  <a:moveTo>
                    <a:pt x="1556" y="0"/>
                  </a:moveTo>
                  <a:cubicBezTo>
                    <a:pt x="693" y="0"/>
                    <a:pt x="1" y="694"/>
                    <a:pt x="1" y="1555"/>
                  </a:cubicBezTo>
                  <a:cubicBezTo>
                    <a:pt x="1" y="2418"/>
                    <a:pt x="693" y="3111"/>
                    <a:pt x="1556" y="3111"/>
                  </a:cubicBezTo>
                  <a:lnTo>
                    <a:pt x="12357" y="3111"/>
                  </a:lnTo>
                  <a:cubicBezTo>
                    <a:pt x="13219" y="3111"/>
                    <a:pt x="13912" y="2418"/>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7275637" y="2875940"/>
              <a:ext cx="392026" cy="289708"/>
            </a:xfrm>
            <a:custGeom>
              <a:avLst/>
              <a:gdLst/>
              <a:ahLst/>
              <a:cxnLst/>
              <a:rect l="l" t="t" r="r" b="b"/>
              <a:pathLst>
                <a:path w="32253" h="23835" extrusionOk="0">
                  <a:moveTo>
                    <a:pt x="3095" y="0"/>
                  </a:moveTo>
                  <a:cubicBezTo>
                    <a:pt x="1387" y="0"/>
                    <a:pt x="1" y="1386"/>
                    <a:pt x="1" y="3093"/>
                  </a:cubicBezTo>
                  <a:lnTo>
                    <a:pt x="1" y="20740"/>
                  </a:lnTo>
                  <a:cubicBezTo>
                    <a:pt x="1" y="22448"/>
                    <a:pt x="1387" y="23835"/>
                    <a:pt x="3095" y="23835"/>
                  </a:cubicBezTo>
                  <a:lnTo>
                    <a:pt x="29160" y="23835"/>
                  </a:lnTo>
                  <a:cubicBezTo>
                    <a:pt x="30867" y="23835"/>
                    <a:pt x="32253" y="22448"/>
                    <a:pt x="32253" y="20740"/>
                  </a:cubicBezTo>
                  <a:lnTo>
                    <a:pt x="32253" y="3093"/>
                  </a:lnTo>
                  <a:cubicBezTo>
                    <a:pt x="32253" y="1386"/>
                    <a:pt x="30867" y="0"/>
                    <a:pt x="29160"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7748407" y="2906959"/>
              <a:ext cx="292783" cy="37619"/>
            </a:xfrm>
            <a:custGeom>
              <a:avLst/>
              <a:gdLst/>
              <a:ahLst/>
              <a:cxnLst/>
              <a:rect l="l" t="t" r="r" b="b"/>
              <a:pathLst>
                <a:path w="24088" h="3095" extrusionOk="0">
                  <a:moveTo>
                    <a:pt x="1556" y="0"/>
                  </a:moveTo>
                  <a:cubicBezTo>
                    <a:pt x="693" y="0"/>
                    <a:pt x="1" y="694"/>
                    <a:pt x="1" y="1555"/>
                  </a:cubicBezTo>
                  <a:cubicBezTo>
                    <a:pt x="1" y="2400"/>
                    <a:pt x="693" y="3094"/>
                    <a:pt x="1556" y="3094"/>
                  </a:cubicBezTo>
                  <a:lnTo>
                    <a:pt x="22533" y="3094"/>
                  </a:lnTo>
                  <a:cubicBezTo>
                    <a:pt x="23395" y="3094"/>
                    <a:pt x="24088" y="2400"/>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7748407" y="3001875"/>
              <a:ext cx="292783" cy="37619"/>
            </a:xfrm>
            <a:custGeom>
              <a:avLst/>
              <a:gdLst/>
              <a:ahLst/>
              <a:cxnLst/>
              <a:rect l="l" t="t" r="r" b="b"/>
              <a:pathLst>
                <a:path w="24088" h="3095" extrusionOk="0">
                  <a:moveTo>
                    <a:pt x="1556" y="1"/>
                  </a:moveTo>
                  <a:cubicBezTo>
                    <a:pt x="693" y="1"/>
                    <a:pt x="1" y="694"/>
                    <a:pt x="1" y="1556"/>
                  </a:cubicBezTo>
                  <a:cubicBezTo>
                    <a:pt x="1" y="2401"/>
                    <a:pt x="693" y="3095"/>
                    <a:pt x="1556" y="3095"/>
                  </a:cubicBezTo>
                  <a:lnTo>
                    <a:pt x="22533" y="3095"/>
                  </a:lnTo>
                  <a:cubicBezTo>
                    <a:pt x="23395" y="3095"/>
                    <a:pt x="24088" y="2401"/>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7748407" y="3096803"/>
              <a:ext cx="169097" cy="37619"/>
            </a:xfrm>
            <a:custGeom>
              <a:avLst/>
              <a:gdLst/>
              <a:ahLst/>
              <a:cxnLst/>
              <a:rect l="l" t="t" r="r" b="b"/>
              <a:pathLst>
                <a:path w="13912" h="3095" extrusionOk="0">
                  <a:moveTo>
                    <a:pt x="1556" y="0"/>
                  </a:moveTo>
                  <a:cubicBezTo>
                    <a:pt x="693" y="0"/>
                    <a:pt x="1" y="694"/>
                    <a:pt x="1" y="1555"/>
                  </a:cubicBezTo>
                  <a:cubicBezTo>
                    <a:pt x="1" y="2400"/>
                    <a:pt x="693" y="3094"/>
                    <a:pt x="1556" y="3094"/>
                  </a:cubicBezTo>
                  <a:lnTo>
                    <a:pt x="12357" y="3094"/>
                  </a:lnTo>
                  <a:cubicBezTo>
                    <a:pt x="13219" y="3094"/>
                    <a:pt x="13912" y="2400"/>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5920835" y="3483481"/>
              <a:ext cx="99863" cy="100070"/>
            </a:xfrm>
            <a:custGeom>
              <a:avLst/>
              <a:gdLst/>
              <a:ahLst/>
              <a:cxnLst/>
              <a:rect l="l" t="t" r="r" b="b"/>
              <a:pathLst>
                <a:path w="8216" h="8233" extrusionOk="0">
                  <a:moveTo>
                    <a:pt x="4109" y="0"/>
                  </a:moveTo>
                  <a:cubicBezTo>
                    <a:pt x="1844" y="0"/>
                    <a:pt x="0" y="1843"/>
                    <a:pt x="0" y="4108"/>
                  </a:cubicBezTo>
                  <a:cubicBezTo>
                    <a:pt x="0" y="6373"/>
                    <a:pt x="1844" y="8233"/>
                    <a:pt x="4109" y="8233"/>
                  </a:cubicBezTo>
                  <a:cubicBezTo>
                    <a:pt x="6374" y="8233"/>
                    <a:pt x="8216" y="6373"/>
                    <a:pt x="8216" y="4108"/>
                  </a:cubicBezTo>
                  <a:cubicBezTo>
                    <a:pt x="8216" y="1843"/>
                    <a:pt x="6374" y="0"/>
                    <a:pt x="4109" y="0"/>
                  </a:cubicBez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6613861" y="1706048"/>
              <a:ext cx="1714363" cy="373126"/>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6617556" y="1709743"/>
              <a:ext cx="1706973" cy="36573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solidFill>
              <a:schemeClr val="accen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6703441" y="1776095"/>
              <a:ext cx="233006" cy="233006"/>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7036480" y="1829515"/>
              <a:ext cx="674952" cy="37619"/>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7759285" y="1829515"/>
              <a:ext cx="477304" cy="37619"/>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7036480" y="1924444"/>
              <a:ext cx="265058" cy="37619"/>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5673267" y="1457228"/>
              <a:ext cx="459825" cy="389778"/>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5817909" y="1559948"/>
              <a:ext cx="170543" cy="138710"/>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lt1"/>
            </a:solidFill>
            <a:ln>
              <a:noFill/>
            </a:ln>
            <a:effectLst>
              <a:outerShdw blurRad="57150" dist="19050" dir="5400000" algn="bl" rotWithShape="0">
                <a:schemeClr val="dk1">
                  <a:alpha val="25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5300175" y="2956587"/>
              <a:ext cx="436622" cy="284980"/>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5374951" y="3039798"/>
              <a:ext cx="287058" cy="60822"/>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7782513" y="1481684"/>
              <a:ext cx="269993" cy="269981"/>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l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7870039" y="1520494"/>
              <a:ext cx="97189" cy="96192"/>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7823803" y="1637592"/>
              <a:ext cx="184727" cy="105673"/>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41"/>
            <p:cNvGrpSpPr/>
            <p:nvPr/>
          </p:nvGrpSpPr>
          <p:grpSpPr>
            <a:xfrm>
              <a:off x="5306560" y="1715806"/>
              <a:ext cx="454888" cy="454888"/>
              <a:chOff x="5289166" y="402821"/>
              <a:chExt cx="801000" cy="801000"/>
            </a:xfrm>
          </p:grpSpPr>
          <p:sp>
            <p:nvSpPr>
              <p:cNvPr id="619" name="Google Shape;619;p41"/>
              <p:cNvSpPr/>
              <p:nvPr/>
            </p:nvSpPr>
            <p:spPr>
              <a:xfrm>
                <a:off x="5289166" y="402821"/>
                <a:ext cx="801000" cy="801000"/>
              </a:xfrm>
              <a:prstGeom prst="blockArc">
                <a:avLst>
                  <a:gd name="adj1" fmla="val 10800000"/>
                  <a:gd name="adj2" fmla="val 0"/>
                  <a:gd name="adj3" fmla="val 25000"/>
                </a:avLst>
              </a:prstGeom>
              <a:solidFill>
                <a:schemeClr val="lt1"/>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rot="10800000" flipH="1">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1"/>
            <p:cNvSpPr/>
            <p:nvPr/>
          </p:nvSpPr>
          <p:spPr>
            <a:xfrm>
              <a:off x="8072364" y="2213821"/>
              <a:ext cx="292491" cy="292491"/>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41"/>
            <p:cNvGrpSpPr/>
            <p:nvPr/>
          </p:nvGrpSpPr>
          <p:grpSpPr>
            <a:xfrm>
              <a:off x="6387030" y="2729646"/>
              <a:ext cx="995046" cy="816206"/>
              <a:chOff x="6710430" y="2844909"/>
              <a:chExt cx="995046" cy="816206"/>
            </a:xfrm>
          </p:grpSpPr>
          <p:sp>
            <p:nvSpPr>
              <p:cNvPr id="623" name="Google Shape;623;p41"/>
              <p:cNvSpPr/>
              <p:nvPr/>
            </p:nvSpPr>
            <p:spPr>
              <a:xfrm>
                <a:off x="6710430" y="2844909"/>
                <a:ext cx="995046" cy="655225"/>
              </a:xfrm>
              <a:custGeom>
                <a:avLst/>
                <a:gdLst/>
                <a:ahLst/>
                <a:cxnLst/>
                <a:rect l="l" t="t" r="r" b="b"/>
                <a:pathLst>
                  <a:path w="81865" h="53907" extrusionOk="0">
                    <a:moveTo>
                      <a:pt x="3110" y="0"/>
                    </a:moveTo>
                    <a:cubicBezTo>
                      <a:pt x="1386" y="0"/>
                      <a:pt x="0" y="1386"/>
                      <a:pt x="0" y="3094"/>
                    </a:cubicBezTo>
                    <a:lnTo>
                      <a:pt x="0" y="50813"/>
                    </a:lnTo>
                    <a:cubicBezTo>
                      <a:pt x="0" y="52521"/>
                      <a:pt x="1386" y="53907"/>
                      <a:pt x="3110" y="53907"/>
                    </a:cubicBezTo>
                    <a:lnTo>
                      <a:pt x="78771" y="53907"/>
                    </a:lnTo>
                    <a:cubicBezTo>
                      <a:pt x="80478" y="53907"/>
                      <a:pt x="81864" y="52521"/>
                      <a:pt x="81864" y="50813"/>
                    </a:cubicBezTo>
                    <a:lnTo>
                      <a:pt x="81864" y="3094"/>
                    </a:lnTo>
                    <a:cubicBezTo>
                      <a:pt x="81864" y="1386"/>
                      <a:pt x="80478" y="0"/>
                      <a:pt x="78771"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6748231" y="2882515"/>
                <a:ext cx="919672" cy="580024"/>
              </a:xfrm>
              <a:custGeom>
                <a:avLst/>
                <a:gdLst/>
                <a:ahLst/>
                <a:cxnLst/>
                <a:rect l="l" t="t" r="r" b="b"/>
                <a:pathLst>
                  <a:path w="75662" h="47719" extrusionOk="0">
                    <a:moveTo>
                      <a:pt x="0" y="0"/>
                    </a:moveTo>
                    <a:lnTo>
                      <a:pt x="0" y="47719"/>
                    </a:lnTo>
                    <a:lnTo>
                      <a:pt x="75661" y="47719"/>
                    </a:lnTo>
                    <a:lnTo>
                      <a:pt x="75661" y="0"/>
                    </a:ln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6748231" y="3005570"/>
                <a:ext cx="919672" cy="456967"/>
              </a:xfrm>
              <a:custGeom>
                <a:avLst/>
                <a:gdLst/>
                <a:ahLst/>
                <a:cxnLst/>
                <a:rect l="l" t="t" r="r" b="b"/>
                <a:pathLst>
                  <a:path w="75662" h="37595" extrusionOk="0">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7225498" y="2979486"/>
                <a:ext cx="140560" cy="140548"/>
              </a:xfrm>
              <a:custGeom>
                <a:avLst/>
                <a:gdLst/>
                <a:ahLst/>
                <a:cxnLst/>
                <a:rect l="l" t="t" r="r" b="b"/>
                <a:pathLst>
                  <a:path w="11564" h="11563" extrusionOk="0">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7321087" y="3433715"/>
                <a:ext cx="227400" cy="2274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1"/>
            <p:cNvSpPr/>
            <p:nvPr/>
          </p:nvSpPr>
          <p:spPr>
            <a:xfrm>
              <a:off x="6878913" y="3637361"/>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8364857" y="248429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7170539" y="147307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5226503" y="2396433"/>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5029270" y="2748958"/>
              <a:ext cx="270900" cy="270900"/>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Metricas movil</a:t>
            </a:r>
            <a:endParaRPr/>
          </a:p>
        </p:txBody>
      </p:sp>
      <p:pic>
        <p:nvPicPr>
          <p:cNvPr id="773" name="Google Shape;773;p50"/>
          <p:cNvPicPr preferRelativeResize="0"/>
          <p:nvPr/>
        </p:nvPicPr>
        <p:blipFill>
          <a:blip r:embed="rId3">
            <a:alphaModFix/>
          </a:blip>
          <a:stretch>
            <a:fillRect/>
          </a:stretch>
        </p:blipFill>
        <p:spPr>
          <a:xfrm>
            <a:off x="1034038" y="1703125"/>
            <a:ext cx="7075926" cy="20513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Metricas desktop</a:t>
            </a:r>
            <a:endParaRPr/>
          </a:p>
          <a:p>
            <a:pPr marL="0" lvl="0" indent="0" algn="ctr" rtl="0">
              <a:spcBef>
                <a:spcPts val="0"/>
              </a:spcBef>
              <a:spcAft>
                <a:spcPts val="0"/>
              </a:spcAft>
              <a:buNone/>
            </a:pPr>
            <a:endParaRPr/>
          </a:p>
        </p:txBody>
      </p:sp>
      <p:pic>
        <p:nvPicPr>
          <p:cNvPr id="779" name="Google Shape;779;p51"/>
          <p:cNvPicPr preferRelativeResize="0"/>
          <p:nvPr/>
        </p:nvPicPr>
        <p:blipFill>
          <a:blip r:embed="rId3">
            <a:alphaModFix/>
          </a:blip>
          <a:stretch>
            <a:fillRect/>
          </a:stretch>
        </p:blipFill>
        <p:spPr>
          <a:xfrm>
            <a:off x="881063" y="1650200"/>
            <a:ext cx="7381875" cy="21907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52"/>
          <p:cNvSpPr/>
          <p:nvPr/>
        </p:nvSpPr>
        <p:spPr>
          <a:xfrm>
            <a:off x="656246" y="973875"/>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2"/>
          <p:cNvSpPr/>
          <p:nvPr/>
        </p:nvSpPr>
        <p:spPr>
          <a:xfrm>
            <a:off x="498550" y="3469225"/>
            <a:ext cx="3789300" cy="4026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2"/>
          <p:cNvSpPr txBox="1">
            <a:spLocks noGrp="1"/>
          </p:cNvSpPr>
          <p:nvPr>
            <p:ph type="title"/>
          </p:nvPr>
        </p:nvSpPr>
        <p:spPr>
          <a:xfrm>
            <a:off x="720000" y="2150850"/>
            <a:ext cx="4053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Anexos</a:t>
            </a:r>
            <a:endParaRPr/>
          </a:p>
        </p:txBody>
      </p:sp>
      <p:sp>
        <p:nvSpPr>
          <p:cNvPr id="787" name="Google Shape;787;p52"/>
          <p:cNvSpPr txBox="1">
            <a:spLocks noGrp="1"/>
          </p:cNvSpPr>
          <p:nvPr>
            <p:ph type="title" idx="2"/>
          </p:nvPr>
        </p:nvSpPr>
        <p:spPr>
          <a:xfrm>
            <a:off x="720000" y="1185425"/>
            <a:ext cx="1477500" cy="4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:D</a:t>
            </a:r>
            <a:endParaRPr/>
          </a:p>
        </p:txBody>
      </p:sp>
      <p:grpSp>
        <p:nvGrpSpPr>
          <p:cNvPr id="788" name="Google Shape;788;p52"/>
          <p:cNvGrpSpPr/>
          <p:nvPr/>
        </p:nvGrpSpPr>
        <p:grpSpPr>
          <a:xfrm>
            <a:off x="4572002" y="983473"/>
            <a:ext cx="3648694" cy="3149998"/>
            <a:chOff x="4572002" y="983473"/>
            <a:chExt cx="3648694" cy="3149998"/>
          </a:xfrm>
        </p:grpSpPr>
        <p:sp>
          <p:nvSpPr>
            <p:cNvPr id="789" name="Google Shape;789;p52"/>
            <p:cNvSpPr/>
            <p:nvPr/>
          </p:nvSpPr>
          <p:spPr>
            <a:xfrm>
              <a:off x="5114109" y="3393901"/>
              <a:ext cx="305056" cy="711891"/>
            </a:xfrm>
            <a:custGeom>
              <a:avLst/>
              <a:gdLst/>
              <a:ahLst/>
              <a:cxnLst/>
              <a:rect l="l" t="t" r="r" b="b"/>
              <a:pathLst>
                <a:path w="27098" h="63237" extrusionOk="0">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accent2"/>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2"/>
            <p:cNvSpPr/>
            <p:nvPr/>
          </p:nvSpPr>
          <p:spPr>
            <a:xfrm rot="-347953">
              <a:off x="7458837" y="1988443"/>
              <a:ext cx="319131" cy="101067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52"/>
            <p:cNvGrpSpPr/>
            <p:nvPr/>
          </p:nvGrpSpPr>
          <p:grpSpPr>
            <a:xfrm>
              <a:off x="4572002" y="983473"/>
              <a:ext cx="3648694" cy="3149998"/>
              <a:chOff x="775925" y="238125"/>
              <a:chExt cx="6067000" cy="5237775"/>
            </a:xfrm>
          </p:grpSpPr>
          <p:sp>
            <p:nvSpPr>
              <p:cNvPr id="792" name="Google Shape;792;p52"/>
              <p:cNvSpPr/>
              <p:nvPr/>
            </p:nvSpPr>
            <p:spPr>
              <a:xfrm>
                <a:off x="1947300" y="238125"/>
                <a:ext cx="2584400" cy="5237775"/>
              </a:xfrm>
              <a:custGeom>
                <a:avLst/>
                <a:gdLst/>
                <a:ahLst/>
                <a:cxnLst/>
                <a:rect l="l" t="t" r="r" b="b"/>
                <a:pathLst>
                  <a:path w="103376" h="209511" extrusionOk="0">
                    <a:moveTo>
                      <a:pt x="11629" y="0"/>
                    </a:moveTo>
                    <a:cubicBezTo>
                      <a:pt x="5223" y="0"/>
                      <a:pt x="1" y="5222"/>
                      <a:pt x="1" y="11644"/>
                    </a:cubicBezTo>
                    <a:lnTo>
                      <a:pt x="1" y="197851"/>
                    </a:lnTo>
                    <a:cubicBezTo>
                      <a:pt x="1" y="204273"/>
                      <a:pt x="5223" y="209510"/>
                      <a:pt x="11629" y="209510"/>
                    </a:cubicBezTo>
                    <a:lnTo>
                      <a:pt x="91748" y="209510"/>
                    </a:lnTo>
                    <a:cubicBezTo>
                      <a:pt x="98170" y="209510"/>
                      <a:pt x="103376" y="204273"/>
                      <a:pt x="103376" y="197851"/>
                    </a:cubicBezTo>
                    <a:lnTo>
                      <a:pt x="103376" y="11644"/>
                    </a:lnTo>
                    <a:cubicBezTo>
                      <a:pt x="103376" y="5222"/>
                      <a:pt x="98170" y="0"/>
                      <a:pt x="91748" y="0"/>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2"/>
              <p:cNvSpPr/>
              <p:nvPr/>
            </p:nvSpPr>
            <p:spPr>
              <a:xfrm>
                <a:off x="2001075" y="3034875"/>
                <a:ext cx="2476850" cy="2367350"/>
              </a:xfrm>
              <a:custGeom>
                <a:avLst/>
                <a:gdLst/>
                <a:ahLst/>
                <a:cxnLst/>
                <a:rect l="l" t="t" r="r" b="b"/>
                <a:pathLst>
                  <a:path w="99074" h="94694" extrusionOk="0">
                    <a:moveTo>
                      <a:pt x="1" y="1"/>
                    </a:moveTo>
                    <a:lnTo>
                      <a:pt x="1" y="84609"/>
                    </a:lnTo>
                    <a:cubicBezTo>
                      <a:pt x="1" y="90173"/>
                      <a:pt x="4506" y="94693"/>
                      <a:pt x="10070" y="94693"/>
                    </a:cubicBezTo>
                    <a:lnTo>
                      <a:pt x="89020" y="94693"/>
                    </a:lnTo>
                    <a:cubicBezTo>
                      <a:pt x="94570" y="94693"/>
                      <a:pt x="99074" y="90173"/>
                      <a:pt x="99074" y="84609"/>
                    </a:cubicBezTo>
                    <a:lnTo>
                      <a:pt x="99074" y="1"/>
                    </a:ln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2"/>
              <p:cNvSpPr/>
              <p:nvPr/>
            </p:nvSpPr>
            <p:spPr>
              <a:xfrm>
                <a:off x="2236850" y="3453400"/>
                <a:ext cx="2041200" cy="1498350"/>
              </a:xfrm>
              <a:custGeom>
                <a:avLst/>
                <a:gdLst/>
                <a:ahLst/>
                <a:cxnLst/>
                <a:rect l="l" t="t" r="r" b="b"/>
                <a:pathLst>
                  <a:path w="81648" h="59934" extrusionOk="0">
                    <a:moveTo>
                      <a:pt x="3944" y="1"/>
                    </a:moveTo>
                    <a:cubicBezTo>
                      <a:pt x="1761" y="1"/>
                      <a:pt x="1" y="1762"/>
                      <a:pt x="1" y="3944"/>
                    </a:cubicBezTo>
                    <a:lnTo>
                      <a:pt x="1" y="55991"/>
                    </a:lnTo>
                    <a:cubicBezTo>
                      <a:pt x="1" y="58173"/>
                      <a:pt x="1761" y="59934"/>
                      <a:pt x="3944" y="59934"/>
                    </a:cubicBezTo>
                    <a:lnTo>
                      <a:pt x="77703" y="59934"/>
                    </a:lnTo>
                    <a:cubicBezTo>
                      <a:pt x="79885" y="59934"/>
                      <a:pt x="81647" y="58173"/>
                      <a:pt x="81647" y="55991"/>
                    </a:cubicBezTo>
                    <a:lnTo>
                      <a:pt x="81647" y="3944"/>
                    </a:lnTo>
                    <a:cubicBezTo>
                      <a:pt x="81647" y="1762"/>
                      <a:pt x="79885" y="1"/>
                      <a:pt x="77703" y="1"/>
                    </a:cubicBez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2"/>
              <p:cNvSpPr/>
              <p:nvPr/>
            </p:nvSpPr>
            <p:spPr>
              <a:xfrm>
                <a:off x="2462450" y="3643575"/>
                <a:ext cx="728750" cy="590000"/>
              </a:xfrm>
              <a:custGeom>
                <a:avLst/>
                <a:gdLst/>
                <a:ahLst/>
                <a:cxnLst/>
                <a:rect l="l" t="t" r="r" b="b"/>
                <a:pathLst>
                  <a:path w="29150" h="23600" extrusionOk="0">
                    <a:moveTo>
                      <a:pt x="1607" y="0"/>
                    </a:moveTo>
                    <a:cubicBezTo>
                      <a:pt x="718" y="0"/>
                      <a:pt x="1" y="717"/>
                      <a:pt x="1" y="1590"/>
                    </a:cubicBezTo>
                    <a:lnTo>
                      <a:pt x="1" y="21994"/>
                    </a:lnTo>
                    <a:cubicBezTo>
                      <a:pt x="1" y="22883"/>
                      <a:pt x="718" y="23600"/>
                      <a:pt x="1607" y="23600"/>
                    </a:cubicBezTo>
                    <a:lnTo>
                      <a:pt x="27559" y="23600"/>
                    </a:lnTo>
                    <a:cubicBezTo>
                      <a:pt x="28449" y="23600"/>
                      <a:pt x="29149" y="22883"/>
                      <a:pt x="29149" y="21994"/>
                    </a:cubicBezTo>
                    <a:lnTo>
                      <a:pt x="29149" y="1590"/>
                    </a:lnTo>
                    <a:cubicBezTo>
                      <a:pt x="29149" y="717"/>
                      <a:pt x="28449" y="0"/>
                      <a:pt x="27559" y="0"/>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2"/>
              <p:cNvSpPr/>
              <p:nvPr/>
            </p:nvSpPr>
            <p:spPr>
              <a:xfrm>
                <a:off x="3323300" y="3643575"/>
                <a:ext cx="728725" cy="590000"/>
              </a:xfrm>
              <a:custGeom>
                <a:avLst/>
                <a:gdLst/>
                <a:ahLst/>
                <a:cxnLst/>
                <a:rect l="l" t="t" r="r" b="b"/>
                <a:pathLst>
                  <a:path w="29149" h="23600" extrusionOk="0">
                    <a:moveTo>
                      <a:pt x="1605" y="0"/>
                    </a:moveTo>
                    <a:cubicBezTo>
                      <a:pt x="717" y="0"/>
                      <a:pt x="0" y="717"/>
                      <a:pt x="0" y="1590"/>
                    </a:cubicBezTo>
                    <a:lnTo>
                      <a:pt x="0" y="21994"/>
                    </a:lnTo>
                    <a:cubicBezTo>
                      <a:pt x="0" y="22883"/>
                      <a:pt x="717" y="23600"/>
                      <a:pt x="1605" y="23600"/>
                    </a:cubicBezTo>
                    <a:lnTo>
                      <a:pt x="27558" y="23600"/>
                    </a:lnTo>
                    <a:cubicBezTo>
                      <a:pt x="28446" y="23600"/>
                      <a:pt x="29148" y="22883"/>
                      <a:pt x="29148" y="21994"/>
                    </a:cubicBezTo>
                    <a:lnTo>
                      <a:pt x="29148" y="1590"/>
                    </a:lnTo>
                    <a:cubicBezTo>
                      <a:pt x="29148" y="717"/>
                      <a:pt x="28446" y="0"/>
                      <a:pt x="27558" y="0"/>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2"/>
              <p:cNvSpPr/>
              <p:nvPr/>
            </p:nvSpPr>
            <p:spPr>
              <a:xfrm>
                <a:off x="2462450" y="4374225"/>
                <a:ext cx="1589575" cy="62775"/>
              </a:xfrm>
              <a:custGeom>
                <a:avLst/>
                <a:gdLst/>
                <a:ahLst/>
                <a:cxnLst/>
                <a:rect l="l" t="t" r="r" b="b"/>
                <a:pathLst>
                  <a:path w="63583" h="2511" extrusionOk="0">
                    <a:moveTo>
                      <a:pt x="1248" y="0"/>
                    </a:moveTo>
                    <a:cubicBezTo>
                      <a:pt x="562" y="0"/>
                      <a:pt x="1" y="561"/>
                      <a:pt x="1" y="1263"/>
                    </a:cubicBezTo>
                    <a:cubicBezTo>
                      <a:pt x="1" y="1949"/>
                      <a:pt x="562" y="2510"/>
                      <a:pt x="1248" y="2510"/>
                    </a:cubicBezTo>
                    <a:lnTo>
                      <a:pt x="62335" y="2510"/>
                    </a:lnTo>
                    <a:cubicBezTo>
                      <a:pt x="63036" y="2510"/>
                      <a:pt x="63582" y="1949"/>
                      <a:pt x="63582" y="1263"/>
                    </a:cubicBezTo>
                    <a:cubicBezTo>
                      <a:pt x="63582" y="561"/>
                      <a:pt x="63036" y="0"/>
                      <a:pt x="62335" y="0"/>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2"/>
              <p:cNvSpPr/>
              <p:nvPr/>
            </p:nvSpPr>
            <p:spPr>
              <a:xfrm>
                <a:off x="2462450" y="4536725"/>
                <a:ext cx="1589575" cy="62750"/>
              </a:xfrm>
              <a:custGeom>
                <a:avLst/>
                <a:gdLst/>
                <a:ahLst/>
                <a:cxnLst/>
                <a:rect l="l" t="t" r="r" b="b"/>
                <a:pathLst>
                  <a:path w="63583" h="2510" extrusionOk="0">
                    <a:moveTo>
                      <a:pt x="1248" y="1"/>
                    </a:moveTo>
                    <a:cubicBezTo>
                      <a:pt x="562" y="1"/>
                      <a:pt x="1" y="562"/>
                      <a:pt x="1" y="1248"/>
                    </a:cubicBezTo>
                    <a:cubicBezTo>
                      <a:pt x="1" y="1948"/>
                      <a:pt x="562" y="2510"/>
                      <a:pt x="1248" y="2510"/>
                    </a:cubicBezTo>
                    <a:lnTo>
                      <a:pt x="62335" y="2510"/>
                    </a:lnTo>
                    <a:cubicBezTo>
                      <a:pt x="63036" y="2510"/>
                      <a:pt x="63582" y="1948"/>
                      <a:pt x="63582" y="1248"/>
                    </a:cubicBezTo>
                    <a:cubicBezTo>
                      <a:pt x="63582" y="562"/>
                      <a:pt x="63036" y="1"/>
                      <a:pt x="62335" y="1"/>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2"/>
              <p:cNvSpPr/>
              <p:nvPr/>
            </p:nvSpPr>
            <p:spPr>
              <a:xfrm>
                <a:off x="2462450" y="4699200"/>
                <a:ext cx="603275" cy="62375"/>
              </a:xfrm>
              <a:custGeom>
                <a:avLst/>
                <a:gdLst/>
                <a:ahLst/>
                <a:cxnLst/>
                <a:rect l="l" t="t" r="r" b="b"/>
                <a:pathLst>
                  <a:path w="24131" h="2495" extrusionOk="0">
                    <a:moveTo>
                      <a:pt x="1248" y="1"/>
                    </a:moveTo>
                    <a:cubicBezTo>
                      <a:pt x="562" y="1"/>
                      <a:pt x="1" y="562"/>
                      <a:pt x="1" y="1248"/>
                    </a:cubicBezTo>
                    <a:cubicBezTo>
                      <a:pt x="1" y="1934"/>
                      <a:pt x="562" y="2495"/>
                      <a:pt x="1248" y="2495"/>
                    </a:cubicBezTo>
                    <a:lnTo>
                      <a:pt x="22883" y="2495"/>
                    </a:lnTo>
                    <a:cubicBezTo>
                      <a:pt x="23569" y="2495"/>
                      <a:pt x="24130" y="1934"/>
                      <a:pt x="24130" y="1248"/>
                    </a:cubicBezTo>
                    <a:cubicBezTo>
                      <a:pt x="24130" y="562"/>
                      <a:pt x="23569" y="1"/>
                      <a:pt x="22883" y="1"/>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2"/>
              <p:cNvSpPr/>
              <p:nvPr/>
            </p:nvSpPr>
            <p:spPr>
              <a:xfrm>
                <a:off x="2001075" y="311775"/>
                <a:ext cx="2476850" cy="365550"/>
              </a:xfrm>
              <a:custGeom>
                <a:avLst/>
                <a:gdLst/>
                <a:ahLst/>
                <a:cxnLst/>
                <a:rect l="l" t="t" r="r" b="b"/>
                <a:pathLst>
                  <a:path w="99074" h="14622" extrusionOk="0">
                    <a:moveTo>
                      <a:pt x="10070" y="1"/>
                    </a:moveTo>
                    <a:cubicBezTo>
                      <a:pt x="4506" y="1"/>
                      <a:pt x="1" y="4505"/>
                      <a:pt x="1" y="10070"/>
                    </a:cubicBezTo>
                    <a:lnTo>
                      <a:pt x="1" y="14622"/>
                    </a:lnTo>
                    <a:lnTo>
                      <a:pt x="99074" y="14622"/>
                    </a:lnTo>
                    <a:lnTo>
                      <a:pt x="99074" y="10070"/>
                    </a:lnTo>
                    <a:cubicBezTo>
                      <a:pt x="99074" y="4505"/>
                      <a:pt x="94570" y="1"/>
                      <a:pt x="89020" y="1"/>
                    </a:cubicBezTo>
                    <a:lnTo>
                      <a:pt x="54432" y="1"/>
                    </a:lnTo>
                    <a:cubicBezTo>
                      <a:pt x="52983" y="1"/>
                      <a:pt x="51704" y="905"/>
                      <a:pt x="51237" y="2276"/>
                    </a:cubicBezTo>
                    <a:cubicBezTo>
                      <a:pt x="50987" y="2993"/>
                      <a:pt x="50302" y="3476"/>
                      <a:pt x="49537" y="3476"/>
                    </a:cubicBezTo>
                    <a:cubicBezTo>
                      <a:pt x="48774" y="3476"/>
                      <a:pt x="48103" y="2993"/>
                      <a:pt x="47854" y="2276"/>
                    </a:cubicBezTo>
                    <a:cubicBezTo>
                      <a:pt x="47371" y="905"/>
                      <a:pt x="46093" y="1"/>
                      <a:pt x="44659" y="1"/>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2"/>
              <p:cNvSpPr/>
              <p:nvPr/>
            </p:nvSpPr>
            <p:spPr>
              <a:xfrm>
                <a:off x="2001075" y="677300"/>
                <a:ext cx="2476850" cy="2357600"/>
              </a:xfrm>
              <a:custGeom>
                <a:avLst/>
                <a:gdLst/>
                <a:ahLst/>
                <a:cxnLst/>
                <a:rect l="l" t="t" r="r" b="b"/>
                <a:pathLst>
                  <a:path w="99074" h="94304" extrusionOk="0">
                    <a:moveTo>
                      <a:pt x="1" y="1"/>
                    </a:moveTo>
                    <a:lnTo>
                      <a:pt x="1" y="94304"/>
                    </a:lnTo>
                    <a:lnTo>
                      <a:pt x="99074" y="94304"/>
                    </a:lnTo>
                    <a:lnTo>
                      <a:pt x="99074" y="1"/>
                    </a:ln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2"/>
              <p:cNvSpPr/>
              <p:nvPr/>
            </p:nvSpPr>
            <p:spPr>
              <a:xfrm>
                <a:off x="2714975" y="1167900"/>
                <a:ext cx="1049050" cy="1051400"/>
              </a:xfrm>
              <a:custGeom>
                <a:avLst/>
                <a:gdLst/>
                <a:ahLst/>
                <a:cxnLst/>
                <a:rect l="l" t="t" r="r" b="b"/>
                <a:pathLst>
                  <a:path w="41962" h="42056" extrusionOk="0">
                    <a:moveTo>
                      <a:pt x="20981" y="0"/>
                    </a:moveTo>
                    <a:cubicBezTo>
                      <a:pt x="9415" y="0"/>
                      <a:pt x="1" y="9431"/>
                      <a:pt x="1" y="21028"/>
                    </a:cubicBezTo>
                    <a:cubicBezTo>
                      <a:pt x="1" y="32625"/>
                      <a:pt x="9415" y="42055"/>
                      <a:pt x="20981" y="42055"/>
                    </a:cubicBezTo>
                    <a:cubicBezTo>
                      <a:pt x="32563" y="42055"/>
                      <a:pt x="41962" y="32625"/>
                      <a:pt x="41962" y="21028"/>
                    </a:cubicBezTo>
                    <a:cubicBezTo>
                      <a:pt x="41962" y="9431"/>
                      <a:pt x="32563" y="0"/>
                      <a:pt x="20981" y="0"/>
                    </a:cubicBezTo>
                    <a:close/>
                  </a:path>
                </a:pathLst>
              </a:custGeom>
              <a:solidFill>
                <a:schemeClr val="dk2"/>
              </a:solidFill>
              <a:ln>
                <a:noFill/>
              </a:ln>
              <a:effectLst>
                <a:outerShdw blurRad="200025" dist="19050" dir="5400000" algn="bl" rotWithShape="0">
                  <a:schemeClr val="dk1">
                    <a:alpha val="32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2"/>
              <p:cNvSpPr/>
              <p:nvPr/>
            </p:nvSpPr>
            <p:spPr>
              <a:xfrm>
                <a:off x="3052850" y="1319100"/>
                <a:ext cx="373725" cy="374525"/>
              </a:xfrm>
              <a:custGeom>
                <a:avLst/>
                <a:gdLst/>
                <a:ahLst/>
                <a:cxnLst/>
                <a:rect l="l" t="t" r="r" b="b"/>
                <a:pathLst>
                  <a:path w="14949" h="14981" extrusionOk="0">
                    <a:moveTo>
                      <a:pt x="7466" y="0"/>
                    </a:moveTo>
                    <a:cubicBezTo>
                      <a:pt x="3336" y="0"/>
                      <a:pt x="0" y="3352"/>
                      <a:pt x="0" y="7482"/>
                    </a:cubicBezTo>
                    <a:cubicBezTo>
                      <a:pt x="0" y="11628"/>
                      <a:pt x="3336" y="14980"/>
                      <a:pt x="7466" y="14980"/>
                    </a:cubicBezTo>
                    <a:cubicBezTo>
                      <a:pt x="11597" y="14980"/>
                      <a:pt x="14948" y="11628"/>
                      <a:pt x="14948" y="7482"/>
                    </a:cubicBezTo>
                    <a:cubicBezTo>
                      <a:pt x="14948" y="3352"/>
                      <a:pt x="11597" y="0"/>
                      <a:pt x="7466" y="0"/>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2"/>
              <p:cNvSpPr/>
              <p:nvPr/>
            </p:nvSpPr>
            <p:spPr>
              <a:xfrm>
                <a:off x="2880600" y="1774650"/>
                <a:ext cx="718200" cy="411900"/>
              </a:xfrm>
              <a:custGeom>
                <a:avLst/>
                <a:gdLst/>
                <a:ahLst/>
                <a:cxnLst/>
                <a:rect l="l" t="t" r="r" b="b"/>
                <a:pathLst>
                  <a:path w="28728" h="16476" extrusionOk="0">
                    <a:moveTo>
                      <a:pt x="14356" y="1"/>
                    </a:moveTo>
                    <a:cubicBezTo>
                      <a:pt x="7716" y="1"/>
                      <a:pt x="2090" y="4255"/>
                      <a:pt x="1" y="10195"/>
                    </a:cubicBezTo>
                    <a:cubicBezTo>
                      <a:pt x="3586" y="14044"/>
                      <a:pt x="8682" y="16476"/>
                      <a:pt x="14356" y="16476"/>
                    </a:cubicBezTo>
                    <a:cubicBezTo>
                      <a:pt x="20030" y="16476"/>
                      <a:pt x="25143" y="14044"/>
                      <a:pt x="28728" y="10195"/>
                    </a:cubicBezTo>
                    <a:cubicBezTo>
                      <a:pt x="26639" y="4255"/>
                      <a:pt x="20996" y="1"/>
                      <a:pt x="14356" y="1"/>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2"/>
              <p:cNvSpPr/>
              <p:nvPr/>
            </p:nvSpPr>
            <p:spPr>
              <a:xfrm>
                <a:off x="2796425" y="2406725"/>
                <a:ext cx="829275" cy="70950"/>
              </a:xfrm>
              <a:custGeom>
                <a:avLst/>
                <a:gdLst/>
                <a:ahLst/>
                <a:cxnLst/>
                <a:rect l="l" t="t" r="r" b="b"/>
                <a:pathLst>
                  <a:path w="33171" h="2838" extrusionOk="0">
                    <a:moveTo>
                      <a:pt x="1419" y="0"/>
                    </a:moveTo>
                    <a:cubicBezTo>
                      <a:pt x="639" y="0"/>
                      <a:pt x="1" y="639"/>
                      <a:pt x="1" y="1418"/>
                    </a:cubicBezTo>
                    <a:cubicBezTo>
                      <a:pt x="1" y="2197"/>
                      <a:pt x="639" y="2837"/>
                      <a:pt x="1419" y="2837"/>
                    </a:cubicBezTo>
                    <a:lnTo>
                      <a:pt x="31768" y="2837"/>
                    </a:lnTo>
                    <a:cubicBezTo>
                      <a:pt x="32547" y="2837"/>
                      <a:pt x="33171" y="2197"/>
                      <a:pt x="33171" y="1418"/>
                    </a:cubicBezTo>
                    <a:cubicBezTo>
                      <a:pt x="33171" y="639"/>
                      <a:pt x="32547" y="0"/>
                      <a:pt x="31768" y="0"/>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2"/>
              <p:cNvSpPr/>
              <p:nvPr/>
            </p:nvSpPr>
            <p:spPr>
              <a:xfrm>
                <a:off x="2962825" y="2584775"/>
                <a:ext cx="496875" cy="70950"/>
              </a:xfrm>
              <a:custGeom>
                <a:avLst/>
                <a:gdLst/>
                <a:ahLst/>
                <a:cxnLst/>
                <a:rect l="l" t="t" r="r" b="b"/>
                <a:pathLst>
                  <a:path w="19875" h="2838" extrusionOk="0">
                    <a:moveTo>
                      <a:pt x="1403" y="1"/>
                    </a:moveTo>
                    <a:cubicBezTo>
                      <a:pt x="624" y="1"/>
                      <a:pt x="0" y="641"/>
                      <a:pt x="0" y="1420"/>
                    </a:cubicBezTo>
                    <a:cubicBezTo>
                      <a:pt x="0" y="2199"/>
                      <a:pt x="624" y="2838"/>
                      <a:pt x="1403" y="2838"/>
                    </a:cubicBezTo>
                    <a:lnTo>
                      <a:pt x="18456" y="2838"/>
                    </a:lnTo>
                    <a:cubicBezTo>
                      <a:pt x="19235" y="2838"/>
                      <a:pt x="19875" y="2199"/>
                      <a:pt x="19875" y="1420"/>
                    </a:cubicBezTo>
                    <a:cubicBezTo>
                      <a:pt x="19875" y="641"/>
                      <a:pt x="19235" y="1"/>
                      <a:pt x="18456" y="1"/>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2"/>
              <p:cNvSpPr/>
              <p:nvPr/>
            </p:nvSpPr>
            <p:spPr>
              <a:xfrm>
                <a:off x="5732300" y="4325125"/>
                <a:ext cx="1017100" cy="133700"/>
              </a:xfrm>
              <a:custGeom>
                <a:avLst/>
                <a:gdLst/>
                <a:ahLst/>
                <a:cxnLst/>
                <a:rect l="l" t="t" r="r" b="b"/>
                <a:pathLst>
                  <a:path w="40684" h="5348" extrusionOk="0">
                    <a:moveTo>
                      <a:pt x="2682" y="0"/>
                    </a:moveTo>
                    <a:cubicBezTo>
                      <a:pt x="1201" y="0"/>
                      <a:pt x="1" y="1201"/>
                      <a:pt x="1" y="2681"/>
                    </a:cubicBezTo>
                    <a:cubicBezTo>
                      <a:pt x="1" y="4163"/>
                      <a:pt x="1201" y="5347"/>
                      <a:pt x="2682" y="5347"/>
                    </a:cubicBezTo>
                    <a:lnTo>
                      <a:pt x="38003" y="5347"/>
                    </a:lnTo>
                    <a:cubicBezTo>
                      <a:pt x="39483" y="5347"/>
                      <a:pt x="40684" y="4163"/>
                      <a:pt x="40684" y="2681"/>
                    </a:cubicBezTo>
                    <a:cubicBezTo>
                      <a:pt x="40684" y="1201"/>
                      <a:pt x="39483" y="0"/>
                      <a:pt x="38003" y="0"/>
                    </a:cubicBezTo>
                    <a:close/>
                  </a:path>
                </a:pathLst>
              </a:custGeom>
              <a:solidFill>
                <a:schemeClr val="accent4"/>
              </a:solidFill>
              <a:ln>
                <a:noFill/>
              </a:ln>
              <a:effectLst>
                <a:outerShdw blurRad="57150" dist="19050" dir="5400000" algn="bl" rotWithShape="0">
                  <a:schemeClr val="dk1">
                    <a:alpha val="38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2"/>
              <p:cNvSpPr/>
              <p:nvPr/>
            </p:nvSpPr>
            <p:spPr>
              <a:xfrm>
                <a:off x="5732300" y="4604900"/>
                <a:ext cx="512450" cy="133700"/>
              </a:xfrm>
              <a:custGeom>
                <a:avLst/>
                <a:gdLst/>
                <a:ahLst/>
                <a:cxnLst/>
                <a:rect l="l" t="t" r="r" b="b"/>
                <a:pathLst>
                  <a:path w="20498" h="5348" extrusionOk="0">
                    <a:moveTo>
                      <a:pt x="2682" y="1"/>
                    </a:moveTo>
                    <a:cubicBezTo>
                      <a:pt x="1201" y="1"/>
                      <a:pt x="1" y="1202"/>
                      <a:pt x="1" y="2682"/>
                    </a:cubicBezTo>
                    <a:cubicBezTo>
                      <a:pt x="1" y="4163"/>
                      <a:pt x="1201" y="5348"/>
                      <a:pt x="2682" y="5348"/>
                    </a:cubicBezTo>
                    <a:lnTo>
                      <a:pt x="17817" y="5348"/>
                    </a:lnTo>
                    <a:cubicBezTo>
                      <a:pt x="19298" y="5348"/>
                      <a:pt x="20498" y="4163"/>
                      <a:pt x="20498" y="2682"/>
                    </a:cubicBezTo>
                    <a:cubicBezTo>
                      <a:pt x="20498" y="1202"/>
                      <a:pt x="19298" y="1"/>
                      <a:pt x="17817" y="1"/>
                    </a:cubicBezTo>
                    <a:close/>
                  </a:path>
                </a:pathLst>
              </a:custGeom>
              <a:solidFill>
                <a:schemeClr val="accent4"/>
              </a:solidFill>
              <a:ln>
                <a:noFill/>
              </a:ln>
              <a:effectLst>
                <a:outerShdw blurRad="57150" dist="19050" dir="5400000" algn="bl" rotWithShape="0">
                  <a:schemeClr val="dk1">
                    <a:alpha val="38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2"/>
              <p:cNvSpPr/>
              <p:nvPr/>
            </p:nvSpPr>
            <p:spPr>
              <a:xfrm>
                <a:off x="4079650" y="1137125"/>
                <a:ext cx="1760625" cy="2495925"/>
              </a:xfrm>
              <a:custGeom>
                <a:avLst/>
                <a:gdLst/>
                <a:ahLst/>
                <a:cxnLst/>
                <a:rect l="l" t="t" r="r" b="b"/>
                <a:pathLst>
                  <a:path w="70425" h="99837" extrusionOk="0">
                    <a:moveTo>
                      <a:pt x="4084" y="1"/>
                    </a:moveTo>
                    <a:cubicBezTo>
                      <a:pt x="1840" y="1"/>
                      <a:pt x="0" y="1824"/>
                      <a:pt x="0" y="4085"/>
                    </a:cubicBezTo>
                    <a:lnTo>
                      <a:pt x="0" y="95753"/>
                    </a:lnTo>
                    <a:cubicBezTo>
                      <a:pt x="0" y="97998"/>
                      <a:pt x="1840" y="99837"/>
                      <a:pt x="4084" y="99837"/>
                    </a:cubicBezTo>
                    <a:lnTo>
                      <a:pt x="66340" y="99837"/>
                    </a:lnTo>
                    <a:cubicBezTo>
                      <a:pt x="68601" y="99837"/>
                      <a:pt x="70424" y="97998"/>
                      <a:pt x="70424" y="95753"/>
                    </a:cubicBezTo>
                    <a:lnTo>
                      <a:pt x="70424" y="4085"/>
                    </a:lnTo>
                    <a:cubicBezTo>
                      <a:pt x="70424" y="1824"/>
                      <a:pt x="68601" y="1"/>
                      <a:pt x="66340" y="1"/>
                    </a:cubicBezTo>
                    <a:close/>
                  </a:path>
                </a:pathLst>
              </a:custGeom>
              <a:solidFill>
                <a:schemeClr val="accent3"/>
              </a:solidFill>
              <a:ln>
                <a:noFill/>
              </a:ln>
              <a:effectLst>
                <a:outerShdw blurRad="214313" dist="19050" dir="12780000" algn="bl" rotWithShape="0">
                  <a:schemeClr val="dk1">
                    <a:alpha val="4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2"/>
              <p:cNvSpPr/>
              <p:nvPr/>
            </p:nvSpPr>
            <p:spPr>
              <a:xfrm>
                <a:off x="4445175" y="1505375"/>
                <a:ext cx="1036975" cy="1232975"/>
              </a:xfrm>
              <a:custGeom>
                <a:avLst/>
                <a:gdLst/>
                <a:ahLst/>
                <a:cxnLst/>
                <a:rect l="l" t="t" r="r" b="b"/>
                <a:pathLst>
                  <a:path w="41479" h="49319" extrusionOk="0">
                    <a:moveTo>
                      <a:pt x="20732" y="13966"/>
                    </a:moveTo>
                    <a:cubicBezTo>
                      <a:pt x="17895" y="13966"/>
                      <a:pt x="15604" y="16273"/>
                      <a:pt x="15604" y="19126"/>
                    </a:cubicBezTo>
                    <a:cubicBezTo>
                      <a:pt x="15604" y="21090"/>
                      <a:pt x="16695" y="22789"/>
                      <a:pt x="18300" y="23662"/>
                    </a:cubicBezTo>
                    <a:lnTo>
                      <a:pt x="18300" y="29632"/>
                    </a:lnTo>
                    <a:cubicBezTo>
                      <a:pt x="18300" y="30910"/>
                      <a:pt x="19345" y="31954"/>
                      <a:pt x="20638" y="31954"/>
                    </a:cubicBezTo>
                    <a:cubicBezTo>
                      <a:pt x="21916" y="31954"/>
                      <a:pt x="22961" y="30910"/>
                      <a:pt x="22961" y="29632"/>
                    </a:cubicBezTo>
                    <a:lnTo>
                      <a:pt x="22961" y="23755"/>
                    </a:lnTo>
                    <a:cubicBezTo>
                      <a:pt x="24676" y="22930"/>
                      <a:pt x="25875" y="21168"/>
                      <a:pt x="25875" y="19126"/>
                    </a:cubicBezTo>
                    <a:cubicBezTo>
                      <a:pt x="25875" y="16273"/>
                      <a:pt x="23568" y="13966"/>
                      <a:pt x="20732" y="13966"/>
                    </a:cubicBezTo>
                    <a:close/>
                    <a:moveTo>
                      <a:pt x="29398" y="3398"/>
                    </a:moveTo>
                    <a:cubicBezTo>
                      <a:pt x="30115" y="7856"/>
                      <a:pt x="33638" y="11379"/>
                      <a:pt x="38081" y="12096"/>
                    </a:cubicBezTo>
                    <a:lnTo>
                      <a:pt x="38081" y="23491"/>
                    </a:lnTo>
                    <a:cubicBezTo>
                      <a:pt x="38081" y="33793"/>
                      <a:pt x="27824" y="43536"/>
                      <a:pt x="20732" y="45781"/>
                    </a:cubicBezTo>
                    <a:cubicBezTo>
                      <a:pt x="13655" y="43536"/>
                      <a:pt x="3383" y="33793"/>
                      <a:pt x="3383" y="23491"/>
                    </a:cubicBezTo>
                    <a:lnTo>
                      <a:pt x="3383" y="12096"/>
                    </a:lnTo>
                    <a:cubicBezTo>
                      <a:pt x="7825" y="11379"/>
                      <a:pt x="11348" y="7856"/>
                      <a:pt x="12065" y="3398"/>
                    </a:cubicBezTo>
                    <a:close/>
                    <a:moveTo>
                      <a:pt x="8823" y="0"/>
                    </a:moveTo>
                    <a:lnTo>
                      <a:pt x="8823" y="1700"/>
                    </a:lnTo>
                    <a:cubicBezTo>
                      <a:pt x="8823" y="5643"/>
                      <a:pt x="5628" y="8839"/>
                      <a:pt x="1684" y="8839"/>
                    </a:cubicBezTo>
                    <a:lnTo>
                      <a:pt x="0" y="8839"/>
                    </a:lnTo>
                    <a:lnTo>
                      <a:pt x="0" y="23491"/>
                    </a:lnTo>
                    <a:cubicBezTo>
                      <a:pt x="0" y="35757"/>
                      <a:pt x="12003" y="46903"/>
                      <a:pt x="20280" y="49194"/>
                    </a:cubicBezTo>
                    <a:lnTo>
                      <a:pt x="20732" y="49318"/>
                    </a:lnTo>
                    <a:lnTo>
                      <a:pt x="21184" y="49194"/>
                    </a:lnTo>
                    <a:cubicBezTo>
                      <a:pt x="29460" y="46903"/>
                      <a:pt x="41479" y="35757"/>
                      <a:pt x="41479" y="23491"/>
                    </a:cubicBezTo>
                    <a:lnTo>
                      <a:pt x="41479" y="8839"/>
                    </a:lnTo>
                    <a:lnTo>
                      <a:pt x="39779" y="8839"/>
                    </a:lnTo>
                    <a:cubicBezTo>
                      <a:pt x="35851" y="8839"/>
                      <a:pt x="32656" y="5643"/>
                      <a:pt x="32656" y="1700"/>
                    </a:cubicBezTo>
                    <a:lnTo>
                      <a:pt x="32656" y="0"/>
                    </a:ln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2"/>
              <p:cNvSpPr/>
              <p:nvPr/>
            </p:nvSpPr>
            <p:spPr>
              <a:xfrm>
                <a:off x="4369200" y="2990825"/>
                <a:ext cx="1640975" cy="472325"/>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2"/>
              <p:cNvSpPr/>
              <p:nvPr/>
            </p:nvSpPr>
            <p:spPr>
              <a:xfrm>
                <a:off x="4472075" y="3069350"/>
                <a:ext cx="345275" cy="315275"/>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l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2"/>
              <p:cNvSpPr/>
              <p:nvPr/>
            </p:nvSpPr>
            <p:spPr>
              <a:xfrm>
                <a:off x="4928000" y="3144375"/>
                <a:ext cx="579100" cy="49125"/>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2"/>
              <p:cNvSpPr/>
              <p:nvPr/>
            </p:nvSpPr>
            <p:spPr>
              <a:xfrm>
                <a:off x="5569800" y="3144375"/>
                <a:ext cx="289950" cy="49125"/>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2"/>
              <p:cNvSpPr/>
              <p:nvPr/>
            </p:nvSpPr>
            <p:spPr>
              <a:xfrm>
                <a:off x="4928000" y="3268700"/>
                <a:ext cx="346850" cy="49500"/>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2"/>
              <p:cNvSpPr/>
              <p:nvPr/>
            </p:nvSpPr>
            <p:spPr>
              <a:xfrm>
                <a:off x="1453175" y="2049775"/>
                <a:ext cx="1194800" cy="1197125"/>
              </a:xfrm>
              <a:custGeom>
                <a:avLst/>
                <a:gdLst/>
                <a:ahLst/>
                <a:cxnLst/>
                <a:rect l="l" t="t" r="r" b="b"/>
                <a:pathLst>
                  <a:path w="47792" h="47885" extrusionOk="0">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chemeClr val="accent6"/>
              </a:solidFill>
              <a:ln>
                <a:noFill/>
              </a:ln>
              <a:effectLst>
                <a:outerShdw blurRad="157163" dist="19050" dir="3840000" algn="bl" rotWithShape="0">
                  <a:schemeClr val="dk1">
                    <a:alpha val="3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2"/>
              <p:cNvSpPr/>
              <p:nvPr/>
            </p:nvSpPr>
            <p:spPr>
              <a:xfrm>
                <a:off x="1499575" y="2096525"/>
                <a:ext cx="1102050" cy="1103975"/>
              </a:xfrm>
              <a:custGeom>
                <a:avLst/>
                <a:gdLst/>
                <a:ahLst/>
                <a:cxnLst/>
                <a:rect l="l" t="t" r="r" b="b"/>
                <a:pathLst>
                  <a:path w="44082" h="44159" extrusionOk="0">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2"/>
              <p:cNvSpPr/>
              <p:nvPr/>
            </p:nvSpPr>
            <p:spPr>
              <a:xfrm>
                <a:off x="1499575" y="2316300"/>
                <a:ext cx="1102050" cy="884200"/>
              </a:xfrm>
              <a:custGeom>
                <a:avLst/>
                <a:gdLst/>
                <a:ahLst/>
                <a:cxnLst/>
                <a:rect l="l" t="t" r="r" b="b"/>
                <a:pathLst>
                  <a:path w="44082" h="35368" extrusionOk="0">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2"/>
              <p:cNvSpPr/>
              <p:nvPr/>
            </p:nvSpPr>
            <p:spPr>
              <a:xfrm>
                <a:off x="2133200" y="2241875"/>
                <a:ext cx="254100" cy="254500"/>
              </a:xfrm>
              <a:custGeom>
                <a:avLst/>
                <a:gdLst/>
                <a:ahLst/>
                <a:cxnLst/>
                <a:rect l="l" t="t" r="r" b="b"/>
                <a:pathLst>
                  <a:path w="10164" h="10180" extrusionOk="0">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4"/>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2"/>
              <p:cNvSpPr/>
              <p:nvPr/>
            </p:nvSpPr>
            <p:spPr>
              <a:xfrm>
                <a:off x="5544475" y="456750"/>
                <a:ext cx="1298450" cy="1300775"/>
              </a:xfrm>
              <a:custGeom>
                <a:avLst/>
                <a:gdLst/>
                <a:ahLst/>
                <a:cxnLst/>
                <a:rect l="l" t="t" r="r" b="b"/>
                <a:pathLst>
                  <a:path w="51938" h="52031" extrusionOk="0">
                    <a:moveTo>
                      <a:pt x="4396" y="0"/>
                    </a:moveTo>
                    <a:cubicBezTo>
                      <a:pt x="1965" y="0"/>
                      <a:pt x="1" y="1979"/>
                      <a:pt x="1" y="4411"/>
                    </a:cubicBezTo>
                    <a:lnTo>
                      <a:pt x="1" y="47619"/>
                    </a:lnTo>
                    <a:cubicBezTo>
                      <a:pt x="1" y="50050"/>
                      <a:pt x="1965" y="52031"/>
                      <a:pt x="4396" y="52031"/>
                    </a:cubicBezTo>
                    <a:lnTo>
                      <a:pt x="47526" y="52031"/>
                    </a:lnTo>
                    <a:cubicBezTo>
                      <a:pt x="49958" y="52031"/>
                      <a:pt x="51938" y="50050"/>
                      <a:pt x="51938" y="47619"/>
                    </a:cubicBezTo>
                    <a:lnTo>
                      <a:pt x="51938" y="4411"/>
                    </a:lnTo>
                    <a:cubicBezTo>
                      <a:pt x="51938" y="1979"/>
                      <a:pt x="49958" y="0"/>
                      <a:pt x="47526" y="0"/>
                    </a:cubicBezTo>
                    <a:close/>
                  </a:path>
                </a:pathLst>
              </a:custGeom>
              <a:solidFill>
                <a:schemeClr val="accent6"/>
              </a:solidFill>
              <a:ln>
                <a:noFill/>
              </a:ln>
              <a:effectLst>
                <a:outerShdw blurRad="371475" dist="19050" dir="5400000" algn="bl" rotWithShape="0">
                  <a:schemeClr val="dk1">
                    <a:alpha val="38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2"/>
              <p:cNvSpPr/>
              <p:nvPr/>
            </p:nvSpPr>
            <p:spPr>
              <a:xfrm>
                <a:off x="5783750" y="677300"/>
                <a:ext cx="819925" cy="859675"/>
              </a:xfrm>
              <a:custGeom>
                <a:avLst/>
                <a:gdLst/>
                <a:ahLst/>
                <a:cxnLst/>
                <a:rect l="l" t="t" r="r" b="b"/>
                <a:pathLst>
                  <a:path w="32797" h="34387" extrusionOk="0">
                    <a:moveTo>
                      <a:pt x="16398" y="11675"/>
                    </a:moveTo>
                    <a:cubicBezTo>
                      <a:pt x="19437" y="11675"/>
                      <a:pt x="21900" y="14154"/>
                      <a:pt x="21900" y="17193"/>
                    </a:cubicBezTo>
                    <a:cubicBezTo>
                      <a:pt x="21900" y="20233"/>
                      <a:pt x="19437" y="22711"/>
                      <a:pt x="16398" y="22711"/>
                    </a:cubicBezTo>
                    <a:cubicBezTo>
                      <a:pt x="13358" y="22711"/>
                      <a:pt x="10895" y="20233"/>
                      <a:pt x="10895" y="17193"/>
                    </a:cubicBezTo>
                    <a:cubicBezTo>
                      <a:pt x="10895" y="14154"/>
                      <a:pt x="13358" y="11675"/>
                      <a:pt x="16398" y="11675"/>
                    </a:cubicBezTo>
                    <a:close/>
                    <a:moveTo>
                      <a:pt x="13312" y="1"/>
                    </a:moveTo>
                    <a:lnTo>
                      <a:pt x="12314" y="4692"/>
                    </a:lnTo>
                    <a:cubicBezTo>
                      <a:pt x="10552" y="5253"/>
                      <a:pt x="8979" y="6204"/>
                      <a:pt x="7638" y="7404"/>
                    </a:cubicBezTo>
                    <a:lnTo>
                      <a:pt x="3071" y="5924"/>
                    </a:lnTo>
                    <a:lnTo>
                      <a:pt x="0" y="11270"/>
                    </a:lnTo>
                    <a:lnTo>
                      <a:pt x="3538" y="14481"/>
                    </a:lnTo>
                    <a:cubicBezTo>
                      <a:pt x="3351" y="15353"/>
                      <a:pt x="3258" y="16258"/>
                      <a:pt x="3258" y="17193"/>
                    </a:cubicBezTo>
                    <a:cubicBezTo>
                      <a:pt x="3258" y="18128"/>
                      <a:pt x="3351" y="19032"/>
                      <a:pt x="3538" y="19905"/>
                    </a:cubicBezTo>
                    <a:lnTo>
                      <a:pt x="0" y="23116"/>
                    </a:lnTo>
                    <a:lnTo>
                      <a:pt x="3071" y="28463"/>
                    </a:lnTo>
                    <a:lnTo>
                      <a:pt x="7638" y="26982"/>
                    </a:lnTo>
                    <a:cubicBezTo>
                      <a:pt x="8979" y="28182"/>
                      <a:pt x="10552" y="29133"/>
                      <a:pt x="12314" y="29694"/>
                    </a:cubicBezTo>
                    <a:lnTo>
                      <a:pt x="13312" y="34386"/>
                    </a:lnTo>
                    <a:lnTo>
                      <a:pt x="19468" y="34386"/>
                    </a:lnTo>
                    <a:lnTo>
                      <a:pt x="20466" y="29694"/>
                    </a:lnTo>
                    <a:cubicBezTo>
                      <a:pt x="22228" y="29133"/>
                      <a:pt x="23818" y="28182"/>
                      <a:pt x="25158" y="26982"/>
                    </a:cubicBezTo>
                    <a:lnTo>
                      <a:pt x="29710" y="28463"/>
                    </a:lnTo>
                    <a:lnTo>
                      <a:pt x="32796" y="23116"/>
                    </a:lnTo>
                    <a:lnTo>
                      <a:pt x="29242" y="19905"/>
                    </a:lnTo>
                    <a:cubicBezTo>
                      <a:pt x="29429" y="19032"/>
                      <a:pt x="29538" y="18128"/>
                      <a:pt x="29538" y="17193"/>
                    </a:cubicBezTo>
                    <a:cubicBezTo>
                      <a:pt x="29538" y="16258"/>
                      <a:pt x="29429" y="15353"/>
                      <a:pt x="29242" y="14481"/>
                    </a:cubicBezTo>
                    <a:lnTo>
                      <a:pt x="32796" y="11270"/>
                    </a:lnTo>
                    <a:lnTo>
                      <a:pt x="29710" y="5924"/>
                    </a:lnTo>
                    <a:lnTo>
                      <a:pt x="25158" y="7404"/>
                    </a:lnTo>
                    <a:cubicBezTo>
                      <a:pt x="23818" y="6204"/>
                      <a:pt x="22228" y="5253"/>
                      <a:pt x="20466" y="4692"/>
                    </a:cubicBezTo>
                    <a:lnTo>
                      <a:pt x="19468" y="1"/>
                    </a:lnTo>
                    <a:close/>
                  </a:path>
                </a:pathLst>
              </a:custGeom>
              <a:solidFill>
                <a:schemeClr val="accent2"/>
              </a:solidFill>
              <a:ln>
                <a:noFill/>
              </a:ln>
              <a:effectLst>
                <a:outerShdw blurRad="57150" dist="19050" dir="5400000" algn="bl" rotWithShape="0">
                  <a:schemeClr val="dk1">
                    <a:alpha val="2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2"/>
              <p:cNvSpPr/>
              <p:nvPr/>
            </p:nvSpPr>
            <p:spPr>
              <a:xfrm>
                <a:off x="775925" y="1084125"/>
                <a:ext cx="1736850" cy="307475"/>
              </a:xfrm>
              <a:custGeom>
                <a:avLst/>
                <a:gdLst/>
                <a:ahLst/>
                <a:cxnLst/>
                <a:rect l="l" t="t" r="r" b="b"/>
                <a:pathLst>
                  <a:path w="69474" h="12299" extrusionOk="0">
                    <a:moveTo>
                      <a:pt x="3710" y="1"/>
                    </a:moveTo>
                    <a:cubicBezTo>
                      <a:pt x="1652" y="1"/>
                      <a:pt x="0" y="1668"/>
                      <a:pt x="0" y="3711"/>
                    </a:cubicBezTo>
                    <a:lnTo>
                      <a:pt x="0" y="8589"/>
                    </a:lnTo>
                    <a:cubicBezTo>
                      <a:pt x="0" y="10631"/>
                      <a:pt x="1652" y="12299"/>
                      <a:pt x="3710" y="12299"/>
                    </a:cubicBezTo>
                    <a:lnTo>
                      <a:pt x="65764" y="12299"/>
                    </a:lnTo>
                    <a:cubicBezTo>
                      <a:pt x="67821" y="12299"/>
                      <a:pt x="69473" y="10631"/>
                      <a:pt x="69473" y="8589"/>
                    </a:cubicBezTo>
                    <a:lnTo>
                      <a:pt x="69473" y="3711"/>
                    </a:lnTo>
                    <a:cubicBezTo>
                      <a:pt x="69473" y="1668"/>
                      <a:pt x="67821" y="1"/>
                      <a:pt x="65764" y="1"/>
                    </a:cubicBezTo>
                    <a:close/>
                  </a:path>
                </a:pathLst>
              </a:custGeom>
              <a:solidFill>
                <a:schemeClr val="lt1"/>
              </a:solidFill>
              <a:ln>
                <a:noFill/>
              </a:ln>
              <a:effectLst>
                <a:outerShdw blurRad="300038" dist="19050" dir="5400000" algn="bl" rotWithShape="0">
                  <a:schemeClr val="dk1">
                    <a:alpha val="3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2"/>
              <p:cNvSpPr/>
              <p:nvPr/>
            </p:nvSpPr>
            <p:spPr>
              <a:xfrm>
                <a:off x="901400" y="1219325"/>
                <a:ext cx="1485900" cy="37075"/>
              </a:xfrm>
              <a:custGeom>
                <a:avLst/>
                <a:gdLst/>
                <a:ahLst/>
                <a:cxnLst/>
                <a:rect l="l" t="t" r="r" b="b"/>
                <a:pathLst>
                  <a:path w="59436" h="1483" extrusionOk="0">
                    <a:moveTo>
                      <a:pt x="748" y="1"/>
                    </a:moveTo>
                    <a:cubicBezTo>
                      <a:pt x="343" y="1"/>
                      <a:pt x="0" y="329"/>
                      <a:pt x="0" y="749"/>
                    </a:cubicBezTo>
                    <a:cubicBezTo>
                      <a:pt x="0" y="1154"/>
                      <a:pt x="343" y="1482"/>
                      <a:pt x="748" y="1482"/>
                    </a:cubicBezTo>
                    <a:lnTo>
                      <a:pt x="58687" y="1482"/>
                    </a:lnTo>
                    <a:cubicBezTo>
                      <a:pt x="59107" y="1482"/>
                      <a:pt x="59435" y="1154"/>
                      <a:pt x="59435" y="749"/>
                    </a:cubicBezTo>
                    <a:cubicBezTo>
                      <a:pt x="59435" y="329"/>
                      <a:pt x="59107" y="1"/>
                      <a:pt x="58687" y="1"/>
                    </a:cubicBezTo>
                    <a:close/>
                  </a:path>
                </a:pathLst>
              </a:custGeom>
              <a:solidFill>
                <a:schemeClr val="accent3"/>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2"/>
              <p:cNvSpPr/>
              <p:nvPr/>
            </p:nvSpPr>
            <p:spPr>
              <a:xfrm>
                <a:off x="901400" y="1219325"/>
                <a:ext cx="236575" cy="37075"/>
              </a:xfrm>
              <a:custGeom>
                <a:avLst/>
                <a:gdLst/>
                <a:ahLst/>
                <a:cxnLst/>
                <a:rect l="l" t="t" r="r" b="b"/>
                <a:pathLst>
                  <a:path w="9463" h="1483" extrusionOk="0">
                    <a:moveTo>
                      <a:pt x="748" y="1"/>
                    </a:moveTo>
                    <a:cubicBezTo>
                      <a:pt x="343" y="1"/>
                      <a:pt x="0" y="329"/>
                      <a:pt x="0" y="749"/>
                    </a:cubicBezTo>
                    <a:cubicBezTo>
                      <a:pt x="0" y="1154"/>
                      <a:pt x="343" y="1482"/>
                      <a:pt x="748" y="1482"/>
                    </a:cubicBezTo>
                    <a:lnTo>
                      <a:pt x="9462" y="1482"/>
                    </a:lnTo>
                    <a:lnTo>
                      <a:pt x="9462" y="1"/>
                    </a:lnTo>
                    <a:close/>
                  </a:path>
                </a:pathLst>
              </a:custGeom>
              <a:solidFill>
                <a:schemeClr val="l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2"/>
              <p:cNvSpPr/>
              <p:nvPr/>
            </p:nvSpPr>
            <p:spPr>
              <a:xfrm>
                <a:off x="1091950" y="1186600"/>
                <a:ext cx="102125" cy="102525"/>
              </a:xfrm>
              <a:custGeom>
                <a:avLst/>
                <a:gdLst/>
                <a:ahLst/>
                <a:cxnLst/>
                <a:rect l="l" t="t" r="r" b="b"/>
                <a:pathLst>
                  <a:path w="4085" h="4101" extrusionOk="0">
                    <a:moveTo>
                      <a:pt x="2042" y="1"/>
                    </a:moveTo>
                    <a:cubicBezTo>
                      <a:pt x="905" y="1"/>
                      <a:pt x="1" y="921"/>
                      <a:pt x="1" y="2043"/>
                    </a:cubicBezTo>
                    <a:cubicBezTo>
                      <a:pt x="1" y="3180"/>
                      <a:pt x="905" y="4101"/>
                      <a:pt x="2042" y="4101"/>
                    </a:cubicBezTo>
                    <a:cubicBezTo>
                      <a:pt x="3165" y="4101"/>
                      <a:pt x="4085" y="3180"/>
                      <a:pt x="4085" y="2043"/>
                    </a:cubicBezTo>
                    <a:cubicBezTo>
                      <a:pt x="4085" y="921"/>
                      <a:pt x="3165" y="1"/>
                      <a:pt x="2042" y="1"/>
                    </a:cubicBezTo>
                    <a:close/>
                  </a:path>
                </a:pathLst>
              </a:custGeom>
              <a:solidFill>
                <a:schemeClr val="l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52"/>
            <p:cNvGrpSpPr/>
            <p:nvPr/>
          </p:nvGrpSpPr>
          <p:grpSpPr>
            <a:xfrm rot="-5400000">
              <a:off x="6743322" y="3210572"/>
              <a:ext cx="600510" cy="600510"/>
              <a:chOff x="5289166" y="402821"/>
              <a:chExt cx="801000" cy="801000"/>
            </a:xfrm>
          </p:grpSpPr>
          <p:sp>
            <p:nvSpPr>
              <p:cNvPr id="827" name="Google Shape;827;p52"/>
              <p:cNvSpPr/>
              <p:nvPr/>
            </p:nvSpPr>
            <p:spPr>
              <a:xfrm>
                <a:off x="5289166" y="402821"/>
                <a:ext cx="801000" cy="801000"/>
              </a:xfrm>
              <a:prstGeom prst="blockArc">
                <a:avLst>
                  <a:gd name="adj1" fmla="val 10800000"/>
                  <a:gd name="adj2" fmla="val 0"/>
                  <a:gd name="adj3" fmla="val 25000"/>
                </a:avLst>
              </a:prstGeom>
              <a:solidFill>
                <a:schemeClr val="lt1"/>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2"/>
              <p:cNvSpPr/>
              <p:nvPr/>
            </p:nvSpPr>
            <p:spPr>
              <a:xfrm rot="10800000" flipH="1">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52"/>
            <p:cNvGrpSpPr/>
            <p:nvPr/>
          </p:nvGrpSpPr>
          <p:grpSpPr>
            <a:xfrm>
              <a:off x="4585087" y="3005758"/>
              <a:ext cx="573803" cy="573803"/>
              <a:chOff x="2149575" y="1922175"/>
              <a:chExt cx="1332875" cy="1332875"/>
            </a:xfrm>
          </p:grpSpPr>
          <p:sp>
            <p:nvSpPr>
              <p:cNvPr id="830" name="Google Shape;830;p52"/>
              <p:cNvSpPr/>
              <p:nvPr/>
            </p:nvSpPr>
            <p:spPr>
              <a:xfrm>
                <a:off x="2149575" y="1922175"/>
                <a:ext cx="1332875" cy="1332875"/>
              </a:xfrm>
              <a:custGeom>
                <a:avLst/>
                <a:gdLst/>
                <a:ahLst/>
                <a:cxnLst/>
                <a:rect l="l" t="t" r="r" b="b"/>
                <a:pathLst>
                  <a:path w="53315" h="53315" extrusionOk="0">
                    <a:moveTo>
                      <a:pt x="26657" y="0"/>
                    </a:moveTo>
                    <a:cubicBezTo>
                      <a:pt x="11968" y="0"/>
                      <a:pt x="0" y="11968"/>
                      <a:pt x="0" y="26657"/>
                    </a:cubicBezTo>
                    <a:cubicBezTo>
                      <a:pt x="0" y="41363"/>
                      <a:pt x="11968" y="53315"/>
                      <a:pt x="26657" y="53315"/>
                    </a:cubicBezTo>
                    <a:cubicBezTo>
                      <a:pt x="41363" y="53315"/>
                      <a:pt x="53315" y="41363"/>
                      <a:pt x="53315" y="26657"/>
                    </a:cubicBezTo>
                    <a:cubicBezTo>
                      <a:pt x="53315" y="11968"/>
                      <a:pt x="41363" y="0"/>
                      <a:pt x="26657" y="0"/>
                    </a:cubicBezTo>
                    <a:close/>
                  </a:path>
                </a:pathLst>
              </a:custGeom>
              <a:gradFill>
                <a:gsLst>
                  <a:gs pos="0">
                    <a:srgbClr val="5352EE"/>
                  </a:gs>
                  <a:gs pos="100000">
                    <a:srgbClr val="7882F3"/>
                  </a:gs>
                </a:gsLst>
                <a:lin ang="13500032" scaled="0"/>
              </a:gradFill>
              <a:ln>
                <a:noFill/>
              </a:ln>
              <a:effectLst>
                <a:outerShdw blurRad="214313" dist="66675" dir="822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2"/>
              <p:cNvSpPr/>
              <p:nvPr/>
            </p:nvSpPr>
            <p:spPr>
              <a:xfrm>
                <a:off x="2626250" y="2268250"/>
                <a:ext cx="566725" cy="654200"/>
              </a:xfrm>
              <a:custGeom>
                <a:avLst/>
                <a:gdLst/>
                <a:ahLst/>
                <a:cxnLst/>
                <a:rect l="l" t="t" r="r" b="b"/>
                <a:pathLst>
                  <a:path w="22669" h="26168" extrusionOk="0">
                    <a:moveTo>
                      <a:pt x="1" y="1"/>
                    </a:moveTo>
                    <a:lnTo>
                      <a:pt x="1" y="13084"/>
                    </a:lnTo>
                    <a:lnTo>
                      <a:pt x="1" y="26168"/>
                    </a:lnTo>
                    <a:lnTo>
                      <a:pt x="11343" y="19627"/>
                    </a:lnTo>
                    <a:lnTo>
                      <a:pt x="22668" y="13084"/>
                    </a:lnTo>
                    <a:lnTo>
                      <a:pt x="11343" y="6543"/>
                    </a:lnTo>
                    <a:lnTo>
                      <a:pt x="1" y="1"/>
                    </a:lnTo>
                    <a:close/>
                  </a:path>
                </a:pathLst>
              </a:custGeom>
              <a:solidFill>
                <a:schemeClr val="lt1"/>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52"/>
            <p:cNvGrpSpPr/>
            <p:nvPr/>
          </p:nvGrpSpPr>
          <p:grpSpPr>
            <a:xfrm rot="5400000">
              <a:off x="7793665" y="2172022"/>
              <a:ext cx="620134" cy="233914"/>
              <a:chOff x="6872640" y="3300197"/>
              <a:chExt cx="620134" cy="233914"/>
            </a:xfrm>
          </p:grpSpPr>
          <p:sp>
            <p:nvSpPr>
              <p:cNvPr id="833" name="Google Shape;833;p52"/>
              <p:cNvSpPr/>
              <p:nvPr/>
            </p:nvSpPr>
            <p:spPr>
              <a:xfrm>
                <a:off x="7282174" y="3300197"/>
                <a:ext cx="210600" cy="21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2"/>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52"/>
            <p:cNvGrpSpPr/>
            <p:nvPr/>
          </p:nvGrpSpPr>
          <p:grpSpPr>
            <a:xfrm rot="5400000">
              <a:off x="4518358" y="2551305"/>
              <a:ext cx="575161" cy="188875"/>
              <a:chOff x="6872640" y="3345236"/>
              <a:chExt cx="575161" cy="188875"/>
            </a:xfrm>
          </p:grpSpPr>
          <p:sp>
            <p:nvSpPr>
              <p:cNvPr id="836" name="Google Shape;836;p52"/>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2"/>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53"/>
          <p:cNvSpPr/>
          <p:nvPr/>
        </p:nvSpPr>
        <p:spPr>
          <a:xfrm>
            <a:off x="656246" y="973875"/>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498550" y="3469225"/>
            <a:ext cx="3789300" cy="4026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txBox="1">
            <a:spLocks noGrp="1"/>
          </p:cNvSpPr>
          <p:nvPr>
            <p:ph type="title"/>
          </p:nvPr>
        </p:nvSpPr>
        <p:spPr>
          <a:xfrm>
            <a:off x="720000" y="2150850"/>
            <a:ext cx="4053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Desktop</a:t>
            </a:r>
            <a:endParaRPr/>
          </a:p>
        </p:txBody>
      </p:sp>
      <p:sp>
        <p:nvSpPr>
          <p:cNvPr id="845" name="Google Shape;845;p53"/>
          <p:cNvSpPr txBox="1">
            <a:spLocks noGrp="1"/>
          </p:cNvSpPr>
          <p:nvPr>
            <p:ph type="title" idx="2"/>
          </p:nvPr>
        </p:nvSpPr>
        <p:spPr>
          <a:xfrm>
            <a:off x="720000" y="1185425"/>
            <a:ext cx="1477500" cy="4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:D</a:t>
            </a:r>
            <a:endParaRPr/>
          </a:p>
        </p:txBody>
      </p:sp>
      <p:sp>
        <p:nvSpPr>
          <p:cNvPr id="846" name="Google Shape;846;p53"/>
          <p:cNvSpPr/>
          <p:nvPr/>
        </p:nvSpPr>
        <p:spPr>
          <a:xfrm rot="945461">
            <a:off x="7518044" y="1812489"/>
            <a:ext cx="682082" cy="1292237"/>
          </a:xfrm>
          <a:custGeom>
            <a:avLst/>
            <a:gdLst/>
            <a:ahLst/>
            <a:cxnLst/>
            <a:rect l="l" t="t" r="r" b="b"/>
            <a:pathLst>
              <a:path w="38055" h="72097" extrusionOk="0">
                <a:moveTo>
                  <a:pt x="19018" y="1"/>
                </a:moveTo>
                <a:cubicBezTo>
                  <a:pt x="9466" y="1"/>
                  <a:pt x="11499" y="10605"/>
                  <a:pt x="12568" y="20176"/>
                </a:cubicBezTo>
                <a:cubicBezTo>
                  <a:pt x="13620" y="29765"/>
                  <a:pt x="10833" y="34550"/>
                  <a:pt x="7765" y="42508"/>
                </a:cubicBezTo>
                <a:cubicBezTo>
                  <a:pt x="4715" y="50466"/>
                  <a:pt x="0" y="72097"/>
                  <a:pt x="19018" y="72097"/>
                </a:cubicBezTo>
                <a:cubicBezTo>
                  <a:pt x="38055" y="72097"/>
                  <a:pt x="33340" y="50466"/>
                  <a:pt x="30290" y="42508"/>
                </a:cubicBezTo>
                <a:cubicBezTo>
                  <a:pt x="27222" y="34550"/>
                  <a:pt x="24436" y="29765"/>
                  <a:pt x="25487" y="20176"/>
                </a:cubicBezTo>
                <a:cubicBezTo>
                  <a:pt x="26556" y="10605"/>
                  <a:pt x="28589" y="1"/>
                  <a:pt x="19018" y="1"/>
                </a:cubicBezTo>
                <a:close/>
              </a:path>
            </a:pathLst>
          </a:custGeom>
          <a:solidFill>
            <a:schemeClr val="accent3"/>
          </a:solidFill>
          <a:ln>
            <a:noFill/>
          </a:ln>
          <a:effectLst>
            <a:outerShdw blurRad="57150" dist="19050" dir="5400000" algn="bl" rotWithShape="0">
              <a:schemeClr val="dk1">
                <a:alpha val="31000"/>
              </a:schemeClr>
            </a:outerShdw>
            <a:reflection stA="5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flipH="1">
            <a:off x="4658138" y="1983616"/>
            <a:ext cx="542156" cy="171698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8" name="Google Shape;848;p53"/>
          <p:cNvGrpSpPr/>
          <p:nvPr/>
        </p:nvGrpSpPr>
        <p:grpSpPr>
          <a:xfrm>
            <a:off x="4923363" y="1533719"/>
            <a:ext cx="2788750" cy="2516535"/>
            <a:chOff x="925388" y="1643824"/>
            <a:chExt cx="2788750" cy="2516535"/>
          </a:xfrm>
        </p:grpSpPr>
        <p:sp>
          <p:nvSpPr>
            <p:cNvPr id="849" name="Google Shape;849;p53"/>
            <p:cNvSpPr/>
            <p:nvPr/>
          </p:nvSpPr>
          <p:spPr>
            <a:xfrm>
              <a:off x="925388" y="1643824"/>
              <a:ext cx="2788750" cy="2516535"/>
            </a:xfrm>
            <a:custGeom>
              <a:avLst/>
              <a:gdLst/>
              <a:ahLst/>
              <a:cxnLst/>
              <a:rect l="l" t="t" r="r" b="b"/>
              <a:pathLst>
                <a:path w="232154" h="209493" extrusionOk="0">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chemeClr val="lt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1039047" y="1775405"/>
              <a:ext cx="2518200" cy="1881900"/>
            </a:xfrm>
            <a:prstGeom prst="roundRect">
              <a:avLst>
                <a:gd name="adj" fmla="val 2980"/>
              </a:avLst>
            </a:prstGeom>
            <a:solidFill>
              <a:schemeClr val="accent6"/>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53"/>
          <p:cNvGrpSpPr/>
          <p:nvPr/>
        </p:nvGrpSpPr>
        <p:grpSpPr>
          <a:xfrm>
            <a:off x="7035024" y="867867"/>
            <a:ext cx="1074309" cy="356822"/>
            <a:chOff x="1725115" y="1291147"/>
            <a:chExt cx="519090" cy="172403"/>
          </a:xfrm>
        </p:grpSpPr>
        <p:sp>
          <p:nvSpPr>
            <p:cNvPr id="852" name="Google Shape;852;p53"/>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53"/>
          <p:cNvGrpSpPr/>
          <p:nvPr/>
        </p:nvGrpSpPr>
        <p:grpSpPr>
          <a:xfrm rot="-1933770">
            <a:off x="6985134" y="3894372"/>
            <a:ext cx="620120" cy="233909"/>
            <a:chOff x="6872640" y="3300197"/>
            <a:chExt cx="620134" cy="233914"/>
          </a:xfrm>
        </p:grpSpPr>
        <p:sp>
          <p:nvSpPr>
            <p:cNvPr id="856" name="Google Shape;856;p53"/>
            <p:cNvSpPr/>
            <p:nvPr/>
          </p:nvSpPr>
          <p:spPr>
            <a:xfrm>
              <a:off x="7282174" y="3300197"/>
              <a:ext cx="210600" cy="210600"/>
            </a:xfrm>
            <a:prstGeom prst="ellipse">
              <a:avLst/>
            </a:prstGeom>
            <a:solidFill>
              <a:schemeClr val="accent4"/>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8" name="Google Shape;858;p53"/>
          <p:cNvPicPr preferRelativeResize="0"/>
          <p:nvPr/>
        </p:nvPicPr>
        <p:blipFill rotWithShape="1">
          <a:blip r:embed="rId3">
            <a:alphaModFix/>
          </a:blip>
          <a:srcRect l="11448" r="11456"/>
          <a:stretch/>
        </p:blipFill>
        <p:spPr>
          <a:xfrm>
            <a:off x="5116386" y="1750145"/>
            <a:ext cx="2354954" cy="1718175"/>
          </a:xfrm>
          <a:prstGeom prst="rect">
            <a:avLst/>
          </a:prstGeom>
          <a:noFill/>
          <a:ln>
            <a:noFill/>
          </a:ln>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pic>
        <p:nvPicPr>
          <p:cNvPr id="863" name="Google Shape;863;p54"/>
          <p:cNvPicPr preferRelativeResize="0"/>
          <p:nvPr/>
        </p:nvPicPr>
        <p:blipFill>
          <a:blip r:embed="rId3">
            <a:alphaModFix/>
          </a:blip>
          <a:stretch>
            <a:fillRect/>
          </a:stretch>
        </p:blipFill>
        <p:spPr>
          <a:xfrm>
            <a:off x="1126250" y="989075"/>
            <a:ext cx="7038975" cy="33242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pic>
        <p:nvPicPr>
          <p:cNvPr id="868" name="Google Shape;868;p55"/>
          <p:cNvPicPr preferRelativeResize="0"/>
          <p:nvPr/>
        </p:nvPicPr>
        <p:blipFill>
          <a:blip r:embed="rId3">
            <a:alphaModFix/>
          </a:blip>
          <a:stretch>
            <a:fillRect/>
          </a:stretch>
        </p:blipFill>
        <p:spPr>
          <a:xfrm>
            <a:off x="1009650" y="890588"/>
            <a:ext cx="7124700" cy="33623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pic>
        <p:nvPicPr>
          <p:cNvPr id="873" name="Google Shape;873;p56"/>
          <p:cNvPicPr preferRelativeResize="0"/>
          <p:nvPr/>
        </p:nvPicPr>
        <p:blipFill>
          <a:blip r:embed="rId3">
            <a:alphaModFix/>
          </a:blip>
          <a:stretch>
            <a:fillRect/>
          </a:stretch>
        </p:blipFill>
        <p:spPr>
          <a:xfrm>
            <a:off x="2044025" y="1396101"/>
            <a:ext cx="5055945" cy="235128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pic>
        <p:nvPicPr>
          <p:cNvPr id="878" name="Google Shape;878;p57"/>
          <p:cNvPicPr preferRelativeResize="0"/>
          <p:nvPr/>
        </p:nvPicPr>
        <p:blipFill>
          <a:blip r:embed="rId3">
            <a:alphaModFix/>
          </a:blip>
          <a:stretch>
            <a:fillRect/>
          </a:stretch>
        </p:blipFill>
        <p:spPr>
          <a:xfrm>
            <a:off x="739138" y="1017875"/>
            <a:ext cx="7555974" cy="3486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pic>
        <p:nvPicPr>
          <p:cNvPr id="883" name="Google Shape;883;p58"/>
          <p:cNvPicPr preferRelativeResize="0"/>
          <p:nvPr/>
        </p:nvPicPr>
        <p:blipFill>
          <a:blip r:embed="rId3">
            <a:alphaModFix/>
          </a:blip>
          <a:stretch>
            <a:fillRect/>
          </a:stretch>
        </p:blipFill>
        <p:spPr>
          <a:xfrm>
            <a:off x="739363" y="961625"/>
            <a:ext cx="7665275" cy="35646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pic>
        <p:nvPicPr>
          <p:cNvPr id="888" name="Google Shape;888;p59"/>
          <p:cNvPicPr preferRelativeResize="0"/>
          <p:nvPr/>
        </p:nvPicPr>
        <p:blipFill>
          <a:blip r:embed="rId3">
            <a:alphaModFix/>
          </a:blip>
          <a:stretch>
            <a:fillRect/>
          </a:stretch>
        </p:blipFill>
        <p:spPr>
          <a:xfrm>
            <a:off x="608838" y="879350"/>
            <a:ext cx="7926324" cy="36995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¿Qué es HTML?</a:t>
            </a:r>
            <a:endParaRPr/>
          </a:p>
        </p:txBody>
      </p:sp>
      <p:sp>
        <p:nvSpPr>
          <p:cNvPr id="638" name="Google Shape;638;p42"/>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n" sz="2650"/>
              <a:t>El Lenguaje de Marcado de Hipertexto (HTML) es el código que se utiliza para estructurar y desplegar una página web y sus contenidos. Por ejemplo, sus contenidos podrían ser párrafos, una lista con viñetas, o imágenes y tablas de datos.</a:t>
            </a:r>
            <a:endParaRPr sz="2650"/>
          </a:p>
          <a:p>
            <a:pPr marL="0" lvl="0" indent="0" algn="l" rtl="0">
              <a:spcBef>
                <a:spcPts val="1200"/>
              </a:spcBef>
              <a:spcAft>
                <a:spcPts val="0"/>
              </a:spcAft>
              <a:buNone/>
            </a:pPr>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pic>
        <p:nvPicPr>
          <p:cNvPr id="893" name="Google Shape;893;p60"/>
          <p:cNvPicPr preferRelativeResize="0"/>
          <p:nvPr/>
        </p:nvPicPr>
        <p:blipFill>
          <a:blip r:embed="rId3">
            <a:alphaModFix/>
          </a:blip>
          <a:stretch>
            <a:fillRect/>
          </a:stretch>
        </p:blipFill>
        <p:spPr>
          <a:xfrm>
            <a:off x="622550" y="866000"/>
            <a:ext cx="7898901" cy="36663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pic>
        <p:nvPicPr>
          <p:cNvPr id="898" name="Google Shape;898;p61"/>
          <p:cNvPicPr preferRelativeResize="0"/>
          <p:nvPr/>
        </p:nvPicPr>
        <p:blipFill>
          <a:blip r:embed="rId3">
            <a:alphaModFix/>
          </a:blip>
          <a:stretch>
            <a:fillRect/>
          </a:stretch>
        </p:blipFill>
        <p:spPr>
          <a:xfrm>
            <a:off x="533199" y="1042400"/>
            <a:ext cx="8077601" cy="37421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62"/>
          <p:cNvSpPr/>
          <p:nvPr/>
        </p:nvSpPr>
        <p:spPr>
          <a:xfrm>
            <a:off x="656246" y="973875"/>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2"/>
          <p:cNvSpPr/>
          <p:nvPr/>
        </p:nvSpPr>
        <p:spPr>
          <a:xfrm>
            <a:off x="498550" y="3469225"/>
            <a:ext cx="3789300" cy="4026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2"/>
          <p:cNvSpPr txBox="1">
            <a:spLocks noGrp="1"/>
          </p:cNvSpPr>
          <p:nvPr>
            <p:ph type="title"/>
          </p:nvPr>
        </p:nvSpPr>
        <p:spPr>
          <a:xfrm>
            <a:off x="720000" y="2150850"/>
            <a:ext cx="4053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Tablet</a:t>
            </a:r>
            <a:endParaRPr/>
          </a:p>
        </p:txBody>
      </p:sp>
      <p:sp>
        <p:nvSpPr>
          <p:cNvPr id="906" name="Google Shape;906;p62"/>
          <p:cNvSpPr txBox="1">
            <a:spLocks noGrp="1"/>
          </p:cNvSpPr>
          <p:nvPr>
            <p:ph type="title" idx="2"/>
          </p:nvPr>
        </p:nvSpPr>
        <p:spPr>
          <a:xfrm>
            <a:off x="720000" y="1185425"/>
            <a:ext cx="1477500" cy="4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:D</a:t>
            </a:r>
            <a:endParaRPr/>
          </a:p>
        </p:txBody>
      </p:sp>
      <p:sp>
        <p:nvSpPr>
          <p:cNvPr id="907" name="Google Shape;907;p62"/>
          <p:cNvSpPr/>
          <p:nvPr/>
        </p:nvSpPr>
        <p:spPr>
          <a:xfrm flipH="1">
            <a:off x="4964013" y="2382817"/>
            <a:ext cx="542156" cy="171698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3"/>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2"/>
          <p:cNvSpPr/>
          <p:nvPr/>
        </p:nvSpPr>
        <p:spPr>
          <a:xfrm rot="945461">
            <a:off x="7263494" y="1251419"/>
            <a:ext cx="682082" cy="1292237"/>
          </a:xfrm>
          <a:custGeom>
            <a:avLst/>
            <a:gdLst/>
            <a:ahLst/>
            <a:cxnLst/>
            <a:rect l="l" t="t" r="r" b="b"/>
            <a:pathLst>
              <a:path w="38055" h="72097" extrusionOk="0">
                <a:moveTo>
                  <a:pt x="19018" y="1"/>
                </a:moveTo>
                <a:cubicBezTo>
                  <a:pt x="9466" y="1"/>
                  <a:pt x="11499" y="10605"/>
                  <a:pt x="12568" y="20176"/>
                </a:cubicBezTo>
                <a:cubicBezTo>
                  <a:pt x="13620" y="29765"/>
                  <a:pt x="10833" y="34550"/>
                  <a:pt x="7765" y="42508"/>
                </a:cubicBezTo>
                <a:cubicBezTo>
                  <a:pt x="4715" y="50466"/>
                  <a:pt x="0" y="72097"/>
                  <a:pt x="19018" y="72097"/>
                </a:cubicBezTo>
                <a:cubicBezTo>
                  <a:pt x="38055" y="72097"/>
                  <a:pt x="33340" y="50466"/>
                  <a:pt x="30290" y="42508"/>
                </a:cubicBezTo>
                <a:cubicBezTo>
                  <a:pt x="27222" y="34550"/>
                  <a:pt x="24436" y="29765"/>
                  <a:pt x="25487" y="20176"/>
                </a:cubicBezTo>
                <a:cubicBezTo>
                  <a:pt x="26556" y="10605"/>
                  <a:pt x="28589" y="1"/>
                  <a:pt x="19018" y="1"/>
                </a:cubicBezTo>
                <a:close/>
              </a:path>
            </a:pathLst>
          </a:custGeom>
          <a:solidFill>
            <a:schemeClr val="accent4"/>
          </a:solidFill>
          <a:ln>
            <a:noFill/>
          </a:ln>
          <a:effectLst>
            <a:outerShdw blurRad="57150" dist="19050" dir="5400000" algn="bl" rotWithShape="0">
              <a:schemeClr val="dk1">
                <a:alpha val="31000"/>
              </a:schemeClr>
            </a:outerShdw>
            <a:reflection stA="5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62"/>
          <p:cNvGrpSpPr/>
          <p:nvPr/>
        </p:nvGrpSpPr>
        <p:grpSpPr>
          <a:xfrm>
            <a:off x="5281375" y="954475"/>
            <a:ext cx="2306400" cy="3179100"/>
            <a:chOff x="5281375" y="954475"/>
            <a:chExt cx="2306400" cy="3179100"/>
          </a:xfrm>
        </p:grpSpPr>
        <p:sp>
          <p:nvSpPr>
            <p:cNvPr id="910" name="Google Shape;910;p62"/>
            <p:cNvSpPr/>
            <p:nvPr/>
          </p:nvSpPr>
          <p:spPr>
            <a:xfrm>
              <a:off x="5281375" y="954475"/>
              <a:ext cx="2306400" cy="3179100"/>
            </a:xfrm>
            <a:prstGeom prst="roundRect">
              <a:avLst>
                <a:gd name="adj" fmla="val 597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2"/>
            <p:cNvSpPr/>
            <p:nvPr/>
          </p:nvSpPr>
          <p:spPr>
            <a:xfrm>
              <a:off x="5319402" y="1027779"/>
              <a:ext cx="2220744" cy="327716"/>
            </a:xfrm>
            <a:custGeom>
              <a:avLst/>
              <a:gdLst/>
              <a:ahLst/>
              <a:cxnLst/>
              <a:rect l="l" t="t" r="r" b="b"/>
              <a:pathLst>
                <a:path w="99074" h="14622" extrusionOk="0">
                  <a:moveTo>
                    <a:pt x="10070" y="1"/>
                  </a:moveTo>
                  <a:cubicBezTo>
                    <a:pt x="4506" y="1"/>
                    <a:pt x="1" y="4505"/>
                    <a:pt x="1" y="10070"/>
                  </a:cubicBezTo>
                  <a:lnTo>
                    <a:pt x="1" y="14622"/>
                  </a:lnTo>
                  <a:lnTo>
                    <a:pt x="99074" y="14622"/>
                  </a:lnTo>
                  <a:lnTo>
                    <a:pt x="99074" y="10070"/>
                  </a:lnTo>
                  <a:cubicBezTo>
                    <a:pt x="99074" y="4505"/>
                    <a:pt x="94570" y="1"/>
                    <a:pt x="89020" y="1"/>
                  </a:cubicBezTo>
                  <a:lnTo>
                    <a:pt x="54432" y="1"/>
                  </a:lnTo>
                  <a:cubicBezTo>
                    <a:pt x="52983" y="1"/>
                    <a:pt x="51704" y="905"/>
                    <a:pt x="51237" y="2276"/>
                  </a:cubicBezTo>
                  <a:cubicBezTo>
                    <a:pt x="50987" y="2993"/>
                    <a:pt x="50302" y="3476"/>
                    <a:pt x="49537" y="3476"/>
                  </a:cubicBezTo>
                  <a:cubicBezTo>
                    <a:pt x="48774" y="3476"/>
                    <a:pt x="48103" y="2993"/>
                    <a:pt x="47854" y="2276"/>
                  </a:cubicBezTo>
                  <a:cubicBezTo>
                    <a:pt x="47371" y="905"/>
                    <a:pt x="46093" y="1"/>
                    <a:pt x="44659" y="1"/>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2"/>
            <p:cNvSpPr/>
            <p:nvPr/>
          </p:nvSpPr>
          <p:spPr>
            <a:xfrm>
              <a:off x="5319405" y="1247600"/>
              <a:ext cx="2220744" cy="2744954"/>
            </a:xfrm>
            <a:custGeom>
              <a:avLst/>
              <a:gdLst/>
              <a:ahLst/>
              <a:cxnLst/>
              <a:rect l="l" t="t" r="r" b="b"/>
              <a:pathLst>
                <a:path w="99074" h="94304" extrusionOk="0">
                  <a:moveTo>
                    <a:pt x="1" y="1"/>
                  </a:moveTo>
                  <a:lnTo>
                    <a:pt x="1" y="94304"/>
                  </a:lnTo>
                  <a:lnTo>
                    <a:pt x="99074" y="94304"/>
                  </a:lnTo>
                  <a:lnTo>
                    <a:pt x="99074" y="1"/>
                  </a:ln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62"/>
          <p:cNvGrpSpPr/>
          <p:nvPr/>
        </p:nvGrpSpPr>
        <p:grpSpPr>
          <a:xfrm>
            <a:off x="4042024" y="1285522"/>
            <a:ext cx="1074309" cy="356822"/>
            <a:chOff x="1725115" y="1291147"/>
            <a:chExt cx="519090" cy="172403"/>
          </a:xfrm>
        </p:grpSpPr>
        <p:sp>
          <p:nvSpPr>
            <p:cNvPr id="914" name="Google Shape;914;p62"/>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2"/>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2"/>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62"/>
          <p:cNvGrpSpPr/>
          <p:nvPr/>
        </p:nvGrpSpPr>
        <p:grpSpPr>
          <a:xfrm rot="-1933770">
            <a:off x="7602384" y="3145327"/>
            <a:ext cx="620120" cy="233909"/>
            <a:chOff x="6872640" y="3300197"/>
            <a:chExt cx="620134" cy="233914"/>
          </a:xfrm>
        </p:grpSpPr>
        <p:sp>
          <p:nvSpPr>
            <p:cNvPr id="918" name="Google Shape;918;p62"/>
            <p:cNvSpPr/>
            <p:nvPr/>
          </p:nvSpPr>
          <p:spPr>
            <a:xfrm>
              <a:off x="7282174" y="3300197"/>
              <a:ext cx="210600" cy="210600"/>
            </a:xfrm>
            <a:prstGeom prst="ellipse">
              <a:avLst/>
            </a:prstGeom>
            <a:solidFill>
              <a:schemeClr val="accent3"/>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2"/>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62"/>
          <p:cNvGrpSpPr/>
          <p:nvPr/>
        </p:nvGrpSpPr>
        <p:grpSpPr>
          <a:xfrm>
            <a:off x="7785315" y="3617336"/>
            <a:ext cx="649330" cy="215676"/>
            <a:chOff x="1725115" y="1291147"/>
            <a:chExt cx="519090" cy="172403"/>
          </a:xfrm>
        </p:grpSpPr>
        <p:sp>
          <p:nvSpPr>
            <p:cNvPr id="921" name="Google Shape;921;p62"/>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2"/>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2"/>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24" name="Google Shape;924;p62"/>
          <p:cNvPicPr preferRelativeResize="0"/>
          <p:nvPr/>
        </p:nvPicPr>
        <p:blipFill rotWithShape="1">
          <a:blip r:embed="rId3">
            <a:alphaModFix/>
          </a:blip>
          <a:srcRect l="30944" t="4890" r="30135" b="9162"/>
          <a:stretch/>
        </p:blipFill>
        <p:spPr>
          <a:xfrm>
            <a:off x="5376825" y="1285525"/>
            <a:ext cx="2129213" cy="2644750"/>
          </a:xfrm>
          <a:prstGeom prst="rect">
            <a:avLst/>
          </a:prstGeom>
          <a:noFill/>
          <a:ln>
            <a:noFill/>
          </a:ln>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pic>
        <p:nvPicPr>
          <p:cNvPr id="929" name="Google Shape;929;p63"/>
          <p:cNvPicPr preferRelativeResize="0"/>
          <p:nvPr/>
        </p:nvPicPr>
        <p:blipFill>
          <a:blip r:embed="rId3">
            <a:alphaModFix/>
          </a:blip>
          <a:stretch>
            <a:fillRect/>
          </a:stretch>
        </p:blipFill>
        <p:spPr>
          <a:xfrm>
            <a:off x="5762250" y="493775"/>
            <a:ext cx="2746400" cy="3977250"/>
          </a:xfrm>
          <a:prstGeom prst="rect">
            <a:avLst/>
          </a:prstGeom>
          <a:noFill/>
          <a:ln>
            <a:noFill/>
          </a:ln>
        </p:spPr>
      </p:pic>
      <p:pic>
        <p:nvPicPr>
          <p:cNvPr id="930" name="Google Shape;930;p63"/>
          <p:cNvPicPr preferRelativeResize="0"/>
          <p:nvPr/>
        </p:nvPicPr>
        <p:blipFill>
          <a:blip r:embed="rId4">
            <a:alphaModFix/>
          </a:blip>
          <a:stretch>
            <a:fillRect/>
          </a:stretch>
        </p:blipFill>
        <p:spPr>
          <a:xfrm>
            <a:off x="2971800" y="667386"/>
            <a:ext cx="2746400" cy="3931776"/>
          </a:xfrm>
          <a:prstGeom prst="rect">
            <a:avLst/>
          </a:prstGeom>
          <a:noFill/>
          <a:ln>
            <a:noFill/>
          </a:ln>
        </p:spPr>
      </p:pic>
      <p:pic>
        <p:nvPicPr>
          <p:cNvPr id="931" name="Google Shape;931;p63"/>
          <p:cNvPicPr preferRelativeResize="0"/>
          <p:nvPr/>
        </p:nvPicPr>
        <p:blipFill>
          <a:blip r:embed="rId5">
            <a:alphaModFix/>
          </a:blip>
          <a:stretch>
            <a:fillRect/>
          </a:stretch>
        </p:blipFill>
        <p:spPr>
          <a:xfrm>
            <a:off x="315475" y="878425"/>
            <a:ext cx="2580125" cy="37207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64"/>
          <p:cNvSpPr/>
          <p:nvPr/>
        </p:nvSpPr>
        <p:spPr>
          <a:xfrm>
            <a:off x="656246" y="973875"/>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4"/>
          <p:cNvSpPr/>
          <p:nvPr/>
        </p:nvSpPr>
        <p:spPr>
          <a:xfrm>
            <a:off x="498550" y="3469225"/>
            <a:ext cx="3789300" cy="4026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4"/>
          <p:cNvSpPr txBox="1">
            <a:spLocks noGrp="1"/>
          </p:cNvSpPr>
          <p:nvPr>
            <p:ph type="title"/>
          </p:nvPr>
        </p:nvSpPr>
        <p:spPr>
          <a:xfrm>
            <a:off x="720000" y="2150850"/>
            <a:ext cx="4053900" cy="8418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a:t>Movil</a:t>
            </a:r>
            <a:endParaRPr/>
          </a:p>
        </p:txBody>
      </p:sp>
      <p:sp>
        <p:nvSpPr>
          <p:cNvPr id="939" name="Google Shape;939;p64"/>
          <p:cNvSpPr txBox="1">
            <a:spLocks noGrp="1"/>
          </p:cNvSpPr>
          <p:nvPr>
            <p:ph type="title" idx="2"/>
          </p:nvPr>
        </p:nvSpPr>
        <p:spPr>
          <a:xfrm>
            <a:off x="720000" y="1185425"/>
            <a:ext cx="1477500" cy="4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:D</a:t>
            </a:r>
            <a:endParaRPr/>
          </a:p>
        </p:txBody>
      </p:sp>
      <p:sp>
        <p:nvSpPr>
          <p:cNvPr id="940" name="Google Shape;940;p64"/>
          <p:cNvSpPr/>
          <p:nvPr/>
        </p:nvSpPr>
        <p:spPr>
          <a:xfrm flipH="1">
            <a:off x="5082984" y="2393321"/>
            <a:ext cx="542156" cy="171698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4"/>
          <p:cNvSpPr/>
          <p:nvPr/>
        </p:nvSpPr>
        <p:spPr>
          <a:xfrm rot="945461">
            <a:off x="6622814" y="2121619"/>
            <a:ext cx="682082" cy="1292237"/>
          </a:xfrm>
          <a:custGeom>
            <a:avLst/>
            <a:gdLst/>
            <a:ahLst/>
            <a:cxnLst/>
            <a:rect l="l" t="t" r="r" b="b"/>
            <a:pathLst>
              <a:path w="38055" h="72097" extrusionOk="0">
                <a:moveTo>
                  <a:pt x="19018" y="1"/>
                </a:moveTo>
                <a:cubicBezTo>
                  <a:pt x="9466" y="1"/>
                  <a:pt x="11499" y="10605"/>
                  <a:pt x="12568" y="20176"/>
                </a:cubicBezTo>
                <a:cubicBezTo>
                  <a:pt x="13620" y="29765"/>
                  <a:pt x="10833" y="34550"/>
                  <a:pt x="7765" y="42508"/>
                </a:cubicBezTo>
                <a:cubicBezTo>
                  <a:pt x="4715" y="50466"/>
                  <a:pt x="0" y="72097"/>
                  <a:pt x="19018" y="72097"/>
                </a:cubicBezTo>
                <a:cubicBezTo>
                  <a:pt x="38055" y="72097"/>
                  <a:pt x="33340" y="50466"/>
                  <a:pt x="30290" y="42508"/>
                </a:cubicBezTo>
                <a:cubicBezTo>
                  <a:pt x="27222" y="34550"/>
                  <a:pt x="24436" y="29765"/>
                  <a:pt x="25487" y="20176"/>
                </a:cubicBezTo>
                <a:cubicBezTo>
                  <a:pt x="26556" y="10605"/>
                  <a:pt x="28589" y="1"/>
                  <a:pt x="19018" y="1"/>
                </a:cubicBezTo>
                <a:close/>
              </a:path>
            </a:pathLst>
          </a:custGeom>
          <a:solidFill>
            <a:schemeClr val="accent3"/>
          </a:solidFill>
          <a:ln>
            <a:noFill/>
          </a:ln>
          <a:effectLst>
            <a:outerShdw blurRad="57150" dist="19050" dir="5400000" algn="bl" rotWithShape="0">
              <a:schemeClr val="dk1">
                <a:alpha val="31000"/>
              </a:schemeClr>
            </a:outerShdw>
            <a:reflection stA="5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64"/>
          <p:cNvGrpSpPr/>
          <p:nvPr/>
        </p:nvGrpSpPr>
        <p:grpSpPr>
          <a:xfrm>
            <a:off x="5401212" y="996748"/>
            <a:ext cx="1554258" cy="3149998"/>
            <a:chOff x="1947300" y="238125"/>
            <a:chExt cx="2584400" cy="5237775"/>
          </a:xfrm>
        </p:grpSpPr>
        <p:sp>
          <p:nvSpPr>
            <p:cNvPr id="943" name="Google Shape;943;p64"/>
            <p:cNvSpPr/>
            <p:nvPr/>
          </p:nvSpPr>
          <p:spPr>
            <a:xfrm>
              <a:off x="1947300" y="238125"/>
              <a:ext cx="2584400" cy="5237775"/>
            </a:xfrm>
            <a:custGeom>
              <a:avLst/>
              <a:gdLst/>
              <a:ahLst/>
              <a:cxnLst/>
              <a:rect l="l" t="t" r="r" b="b"/>
              <a:pathLst>
                <a:path w="103376" h="209511" extrusionOk="0">
                  <a:moveTo>
                    <a:pt x="11629" y="0"/>
                  </a:moveTo>
                  <a:cubicBezTo>
                    <a:pt x="5223" y="0"/>
                    <a:pt x="1" y="5222"/>
                    <a:pt x="1" y="11644"/>
                  </a:cubicBezTo>
                  <a:lnTo>
                    <a:pt x="1" y="197851"/>
                  </a:lnTo>
                  <a:cubicBezTo>
                    <a:pt x="1" y="204273"/>
                    <a:pt x="5223" y="209510"/>
                    <a:pt x="11629" y="209510"/>
                  </a:cubicBezTo>
                  <a:lnTo>
                    <a:pt x="91748" y="209510"/>
                  </a:lnTo>
                  <a:cubicBezTo>
                    <a:pt x="98170" y="209510"/>
                    <a:pt x="103376" y="204273"/>
                    <a:pt x="103376" y="197851"/>
                  </a:cubicBezTo>
                  <a:lnTo>
                    <a:pt x="103376" y="11644"/>
                  </a:lnTo>
                  <a:cubicBezTo>
                    <a:pt x="103376" y="5222"/>
                    <a:pt x="98170" y="0"/>
                    <a:pt x="91748" y="0"/>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4"/>
            <p:cNvSpPr/>
            <p:nvPr/>
          </p:nvSpPr>
          <p:spPr>
            <a:xfrm>
              <a:off x="2001075" y="311775"/>
              <a:ext cx="2476850" cy="365550"/>
            </a:xfrm>
            <a:custGeom>
              <a:avLst/>
              <a:gdLst/>
              <a:ahLst/>
              <a:cxnLst/>
              <a:rect l="l" t="t" r="r" b="b"/>
              <a:pathLst>
                <a:path w="99074" h="14622" extrusionOk="0">
                  <a:moveTo>
                    <a:pt x="10070" y="1"/>
                  </a:moveTo>
                  <a:cubicBezTo>
                    <a:pt x="4506" y="1"/>
                    <a:pt x="1" y="4505"/>
                    <a:pt x="1" y="10070"/>
                  </a:cubicBezTo>
                  <a:lnTo>
                    <a:pt x="1" y="14622"/>
                  </a:lnTo>
                  <a:lnTo>
                    <a:pt x="99074" y="14622"/>
                  </a:lnTo>
                  <a:lnTo>
                    <a:pt x="99074" y="10070"/>
                  </a:lnTo>
                  <a:cubicBezTo>
                    <a:pt x="99074" y="4505"/>
                    <a:pt x="94570" y="1"/>
                    <a:pt x="89020" y="1"/>
                  </a:cubicBezTo>
                  <a:lnTo>
                    <a:pt x="54432" y="1"/>
                  </a:lnTo>
                  <a:cubicBezTo>
                    <a:pt x="52983" y="1"/>
                    <a:pt x="51704" y="905"/>
                    <a:pt x="51237" y="2276"/>
                  </a:cubicBezTo>
                  <a:cubicBezTo>
                    <a:pt x="50987" y="2993"/>
                    <a:pt x="50302" y="3476"/>
                    <a:pt x="49537" y="3476"/>
                  </a:cubicBezTo>
                  <a:cubicBezTo>
                    <a:pt x="48774" y="3476"/>
                    <a:pt x="48103" y="2993"/>
                    <a:pt x="47854" y="2276"/>
                  </a:cubicBezTo>
                  <a:cubicBezTo>
                    <a:pt x="47371" y="905"/>
                    <a:pt x="46093" y="1"/>
                    <a:pt x="44659" y="1"/>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4"/>
            <p:cNvSpPr/>
            <p:nvPr/>
          </p:nvSpPr>
          <p:spPr>
            <a:xfrm>
              <a:off x="2001064" y="677324"/>
              <a:ext cx="2476850" cy="4564314"/>
            </a:xfrm>
            <a:custGeom>
              <a:avLst/>
              <a:gdLst/>
              <a:ahLst/>
              <a:cxnLst/>
              <a:rect l="l" t="t" r="r" b="b"/>
              <a:pathLst>
                <a:path w="99074" h="94304" extrusionOk="0">
                  <a:moveTo>
                    <a:pt x="1" y="1"/>
                  </a:moveTo>
                  <a:lnTo>
                    <a:pt x="1" y="94304"/>
                  </a:lnTo>
                  <a:lnTo>
                    <a:pt x="99074" y="94304"/>
                  </a:lnTo>
                  <a:lnTo>
                    <a:pt x="99074" y="1"/>
                  </a:ln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64"/>
          <p:cNvGrpSpPr/>
          <p:nvPr/>
        </p:nvGrpSpPr>
        <p:grpSpPr>
          <a:xfrm>
            <a:off x="7164064" y="1298797"/>
            <a:ext cx="1074309" cy="356822"/>
            <a:chOff x="1725115" y="1291147"/>
            <a:chExt cx="519090" cy="172403"/>
          </a:xfrm>
        </p:grpSpPr>
        <p:sp>
          <p:nvSpPr>
            <p:cNvPr id="947" name="Google Shape;947;p64"/>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4"/>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4"/>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64"/>
          <p:cNvGrpSpPr/>
          <p:nvPr/>
        </p:nvGrpSpPr>
        <p:grpSpPr>
          <a:xfrm rot="-1933770">
            <a:off x="7074404" y="3636752"/>
            <a:ext cx="620120" cy="233909"/>
            <a:chOff x="6872640" y="3300197"/>
            <a:chExt cx="620134" cy="233914"/>
          </a:xfrm>
        </p:grpSpPr>
        <p:sp>
          <p:nvSpPr>
            <p:cNvPr id="951" name="Google Shape;951;p64"/>
            <p:cNvSpPr/>
            <p:nvPr/>
          </p:nvSpPr>
          <p:spPr>
            <a:xfrm>
              <a:off x="7282174" y="3300197"/>
              <a:ext cx="210600" cy="210600"/>
            </a:xfrm>
            <a:prstGeom prst="ellipse">
              <a:avLst/>
            </a:prstGeom>
            <a:solidFill>
              <a:schemeClr val="accent4"/>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4"/>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53" name="Google Shape;953;p64"/>
          <p:cNvPicPr preferRelativeResize="0"/>
          <p:nvPr/>
        </p:nvPicPr>
        <p:blipFill rotWithShape="1">
          <a:blip r:embed="rId3">
            <a:alphaModFix/>
          </a:blip>
          <a:srcRect l="59232" r="10119"/>
          <a:stretch/>
        </p:blipFill>
        <p:spPr>
          <a:xfrm>
            <a:off x="5453280" y="1298800"/>
            <a:ext cx="1449050" cy="2659600"/>
          </a:xfrm>
          <a:prstGeom prst="rect">
            <a:avLst/>
          </a:prstGeom>
          <a:noFill/>
          <a:ln>
            <a:noFill/>
          </a:ln>
        </p:spPr>
      </p:pic>
      <p:grpSp>
        <p:nvGrpSpPr>
          <p:cNvPr id="954" name="Google Shape;954;p64"/>
          <p:cNvGrpSpPr/>
          <p:nvPr/>
        </p:nvGrpSpPr>
        <p:grpSpPr>
          <a:xfrm rot="3600212">
            <a:off x="4726816" y="1731929"/>
            <a:ext cx="543047" cy="204817"/>
            <a:chOff x="6872640" y="3300197"/>
            <a:chExt cx="620134" cy="233914"/>
          </a:xfrm>
        </p:grpSpPr>
        <p:sp>
          <p:nvSpPr>
            <p:cNvPr id="955" name="Google Shape;955;p64"/>
            <p:cNvSpPr/>
            <p:nvPr/>
          </p:nvSpPr>
          <p:spPr>
            <a:xfrm>
              <a:off x="7282174" y="3300197"/>
              <a:ext cx="210600" cy="210600"/>
            </a:xfrm>
            <a:prstGeom prst="ellipse">
              <a:avLst/>
            </a:prstGeom>
            <a:solidFill>
              <a:schemeClr val="accent3"/>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4"/>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pic>
        <p:nvPicPr>
          <p:cNvPr id="961" name="Google Shape;961;p65"/>
          <p:cNvPicPr preferRelativeResize="0"/>
          <p:nvPr/>
        </p:nvPicPr>
        <p:blipFill>
          <a:blip r:embed="rId3">
            <a:alphaModFix/>
          </a:blip>
          <a:stretch>
            <a:fillRect/>
          </a:stretch>
        </p:blipFill>
        <p:spPr>
          <a:xfrm>
            <a:off x="1126250" y="662950"/>
            <a:ext cx="1863875" cy="4075550"/>
          </a:xfrm>
          <a:prstGeom prst="rect">
            <a:avLst/>
          </a:prstGeom>
          <a:noFill/>
          <a:ln>
            <a:noFill/>
          </a:ln>
        </p:spPr>
      </p:pic>
      <p:pic>
        <p:nvPicPr>
          <p:cNvPr id="962" name="Google Shape;962;p65"/>
          <p:cNvPicPr preferRelativeResize="0"/>
          <p:nvPr/>
        </p:nvPicPr>
        <p:blipFill>
          <a:blip r:embed="rId4">
            <a:alphaModFix/>
          </a:blip>
          <a:stretch>
            <a:fillRect/>
          </a:stretch>
        </p:blipFill>
        <p:spPr>
          <a:xfrm>
            <a:off x="3403100" y="663774"/>
            <a:ext cx="1863875" cy="4073898"/>
          </a:xfrm>
          <a:prstGeom prst="rect">
            <a:avLst/>
          </a:prstGeom>
          <a:noFill/>
          <a:ln>
            <a:noFill/>
          </a:ln>
        </p:spPr>
      </p:pic>
      <p:pic>
        <p:nvPicPr>
          <p:cNvPr id="963" name="Google Shape;963;p65"/>
          <p:cNvPicPr preferRelativeResize="0"/>
          <p:nvPr/>
        </p:nvPicPr>
        <p:blipFill>
          <a:blip r:embed="rId5">
            <a:alphaModFix/>
          </a:blip>
          <a:stretch>
            <a:fillRect/>
          </a:stretch>
        </p:blipFill>
        <p:spPr>
          <a:xfrm>
            <a:off x="5830075" y="634249"/>
            <a:ext cx="1863875" cy="41329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66"/>
          <p:cNvSpPr/>
          <p:nvPr/>
        </p:nvSpPr>
        <p:spPr>
          <a:xfrm rot="4628371" flipH="1">
            <a:off x="4018269" y="532137"/>
            <a:ext cx="1758306" cy="2402032"/>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66"/>
          <p:cNvGrpSpPr/>
          <p:nvPr/>
        </p:nvGrpSpPr>
        <p:grpSpPr>
          <a:xfrm>
            <a:off x="1663050" y="1560963"/>
            <a:ext cx="6028200" cy="1923900"/>
            <a:chOff x="1663050" y="1560963"/>
            <a:chExt cx="6028200" cy="1923900"/>
          </a:xfrm>
        </p:grpSpPr>
        <p:sp>
          <p:nvSpPr>
            <p:cNvPr id="970" name="Google Shape;970;p66"/>
            <p:cNvSpPr/>
            <p:nvPr/>
          </p:nvSpPr>
          <p:spPr>
            <a:xfrm>
              <a:off x="1663050" y="1560963"/>
              <a:ext cx="6028200" cy="1923900"/>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66"/>
            <p:cNvGrpSpPr/>
            <p:nvPr/>
          </p:nvGrpSpPr>
          <p:grpSpPr>
            <a:xfrm>
              <a:off x="1890525" y="1673509"/>
              <a:ext cx="2008800" cy="146100"/>
              <a:chOff x="847125" y="3296850"/>
              <a:chExt cx="2008800" cy="146100"/>
            </a:xfrm>
          </p:grpSpPr>
          <p:sp>
            <p:nvSpPr>
              <p:cNvPr id="972" name="Google Shape;972;p66"/>
              <p:cNvSpPr/>
              <p:nvPr/>
            </p:nvSpPr>
            <p:spPr>
              <a:xfrm>
                <a:off x="847125" y="3296850"/>
                <a:ext cx="20088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66"/>
              <p:cNvGrpSpPr/>
              <p:nvPr/>
            </p:nvGrpSpPr>
            <p:grpSpPr>
              <a:xfrm rot="10800000" flipH="1">
                <a:off x="878209" y="3322949"/>
                <a:ext cx="429322" cy="93999"/>
                <a:chOff x="5795037" y="809024"/>
                <a:chExt cx="431653" cy="94500"/>
              </a:xfrm>
            </p:grpSpPr>
            <p:sp>
              <p:nvSpPr>
                <p:cNvPr id="974" name="Google Shape;974;p66"/>
                <p:cNvSpPr/>
                <p:nvPr/>
              </p:nvSpPr>
              <p:spPr>
                <a:xfrm>
                  <a:off x="5795037" y="809024"/>
                  <a:ext cx="94500" cy="94500"/>
                </a:xfrm>
                <a:prstGeom prst="ellipse">
                  <a:avLst/>
                </a:prstGeom>
                <a:solidFill>
                  <a:srgbClr val="81EEEB"/>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6"/>
                <p:cNvSpPr/>
                <p:nvPr/>
              </p:nvSpPr>
              <p:spPr>
                <a:xfrm>
                  <a:off x="5963614" y="809024"/>
                  <a:ext cx="94500" cy="94500"/>
                </a:xfrm>
                <a:prstGeom prst="ellipse">
                  <a:avLst/>
                </a:prstGeom>
                <a:solidFill>
                  <a:srgbClr val="A1C3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6"/>
                <p:cNvSpPr/>
                <p:nvPr/>
              </p:nvSpPr>
              <p:spPr>
                <a:xfrm>
                  <a:off x="6132190" y="809024"/>
                  <a:ext cx="94500" cy="94500"/>
                </a:xfrm>
                <a:prstGeom prst="ellipse">
                  <a:avLst/>
                </a:prstGeom>
                <a:solidFill>
                  <a:srgbClr val="FFC3D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77" name="Google Shape;977;p66"/>
          <p:cNvSpPr/>
          <p:nvPr/>
        </p:nvSpPr>
        <p:spPr>
          <a:xfrm>
            <a:off x="2041842" y="3348375"/>
            <a:ext cx="54288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66"/>
          <p:cNvGrpSpPr/>
          <p:nvPr/>
        </p:nvGrpSpPr>
        <p:grpSpPr>
          <a:xfrm>
            <a:off x="7475001" y="2099717"/>
            <a:ext cx="627083" cy="436814"/>
            <a:chOff x="5779976" y="1418876"/>
            <a:chExt cx="421200" cy="293400"/>
          </a:xfrm>
        </p:grpSpPr>
        <p:sp>
          <p:nvSpPr>
            <p:cNvPr id="979" name="Google Shape;979;p66"/>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6"/>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81" name="Google Shape;981;p66"/>
          <p:cNvSpPr txBox="1">
            <a:spLocks noGrp="1"/>
          </p:cNvSpPr>
          <p:nvPr>
            <p:ph type="title"/>
          </p:nvPr>
        </p:nvSpPr>
        <p:spPr>
          <a:xfrm>
            <a:off x="1770313" y="2099725"/>
            <a:ext cx="5813700" cy="9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Gracias</a:t>
            </a:r>
            <a:endParaRPr/>
          </a:p>
        </p:txBody>
      </p:sp>
      <p:sp>
        <p:nvSpPr>
          <p:cNvPr id="982" name="Google Shape;982;p66"/>
          <p:cNvSpPr txBox="1">
            <a:spLocks noGrp="1"/>
          </p:cNvSpPr>
          <p:nvPr>
            <p:ph type="subTitle" idx="1"/>
          </p:nvPr>
        </p:nvSpPr>
        <p:spPr>
          <a:xfrm>
            <a:off x="2375088" y="3468075"/>
            <a:ext cx="4944600" cy="1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Por su atención.</a:t>
            </a:r>
            <a:endParaRPr/>
          </a:p>
        </p:txBody>
      </p:sp>
      <p:grpSp>
        <p:nvGrpSpPr>
          <p:cNvPr id="983" name="Google Shape;983;p66"/>
          <p:cNvGrpSpPr/>
          <p:nvPr/>
        </p:nvGrpSpPr>
        <p:grpSpPr>
          <a:xfrm>
            <a:off x="5635390" y="1327673"/>
            <a:ext cx="1796211" cy="517007"/>
            <a:chOff x="5635390" y="1327673"/>
            <a:chExt cx="1796211" cy="517007"/>
          </a:xfrm>
        </p:grpSpPr>
        <p:sp>
          <p:nvSpPr>
            <p:cNvPr id="984" name="Google Shape;984;p66"/>
            <p:cNvSpPr/>
            <p:nvPr/>
          </p:nvSpPr>
          <p:spPr>
            <a:xfrm>
              <a:off x="5635390" y="1327673"/>
              <a:ext cx="1796211" cy="517007"/>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solidFill>
              <a:schemeClr val="accent6"/>
            </a:solidFill>
            <a:ln>
              <a:noFill/>
            </a:ln>
            <a:effectLst>
              <a:outerShdw blurRad="214313" dist="19050" dir="5400000" algn="bl" rotWithShape="0">
                <a:schemeClr val="dk1">
                  <a:alpha val="25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a:off x="5747997" y="1413625"/>
              <a:ext cx="377938" cy="345100"/>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a:off x="6247053" y="1495746"/>
              <a:ext cx="633883" cy="53772"/>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a:off x="6949568" y="1495746"/>
              <a:ext cx="317379" cy="53772"/>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a:off x="6247053" y="1631830"/>
              <a:ext cx="379662" cy="54183"/>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66"/>
          <p:cNvGrpSpPr/>
          <p:nvPr/>
        </p:nvGrpSpPr>
        <p:grpSpPr>
          <a:xfrm>
            <a:off x="1041920" y="2311029"/>
            <a:ext cx="780888" cy="782286"/>
            <a:chOff x="1041920" y="2311029"/>
            <a:chExt cx="780888" cy="782286"/>
          </a:xfrm>
        </p:grpSpPr>
        <p:sp>
          <p:nvSpPr>
            <p:cNvPr id="990" name="Google Shape;990;p66"/>
            <p:cNvSpPr/>
            <p:nvPr/>
          </p:nvSpPr>
          <p:spPr>
            <a:xfrm>
              <a:off x="1041920" y="2311029"/>
              <a:ext cx="780888" cy="782286"/>
            </a:xfrm>
            <a:custGeom>
              <a:avLst/>
              <a:gdLst/>
              <a:ahLst/>
              <a:cxnLst/>
              <a:rect l="l" t="t" r="r" b="b"/>
              <a:pathLst>
                <a:path w="51938" h="52031" extrusionOk="0">
                  <a:moveTo>
                    <a:pt x="4396" y="0"/>
                  </a:moveTo>
                  <a:cubicBezTo>
                    <a:pt x="1965" y="0"/>
                    <a:pt x="1" y="1979"/>
                    <a:pt x="1" y="4411"/>
                  </a:cubicBezTo>
                  <a:lnTo>
                    <a:pt x="1" y="47619"/>
                  </a:lnTo>
                  <a:cubicBezTo>
                    <a:pt x="1" y="50050"/>
                    <a:pt x="1965" y="52031"/>
                    <a:pt x="4396" y="52031"/>
                  </a:cubicBezTo>
                  <a:lnTo>
                    <a:pt x="47526" y="52031"/>
                  </a:lnTo>
                  <a:cubicBezTo>
                    <a:pt x="49958" y="52031"/>
                    <a:pt x="51938" y="50050"/>
                    <a:pt x="51938" y="47619"/>
                  </a:cubicBezTo>
                  <a:lnTo>
                    <a:pt x="51938" y="4411"/>
                  </a:lnTo>
                  <a:cubicBezTo>
                    <a:pt x="51938" y="1979"/>
                    <a:pt x="49958" y="0"/>
                    <a:pt x="47526" y="0"/>
                  </a:cubicBezTo>
                  <a:close/>
                </a:path>
              </a:pathLst>
            </a:custGeom>
            <a:solidFill>
              <a:schemeClr val="accent6"/>
            </a:solidFill>
            <a:ln>
              <a:noFill/>
            </a:ln>
            <a:effectLst>
              <a:outerShdw blurRad="371475" dist="19050" dir="5400000" algn="bl" rotWithShape="0">
                <a:schemeClr val="dk1">
                  <a:alpha val="38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1185820" y="2443667"/>
              <a:ext cx="493103" cy="517009"/>
            </a:xfrm>
            <a:custGeom>
              <a:avLst/>
              <a:gdLst/>
              <a:ahLst/>
              <a:cxnLst/>
              <a:rect l="l" t="t" r="r" b="b"/>
              <a:pathLst>
                <a:path w="32797" h="34387" extrusionOk="0">
                  <a:moveTo>
                    <a:pt x="16398" y="11675"/>
                  </a:moveTo>
                  <a:cubicBezTo>
                    <a:pt x="19437" y="11675"/>
                    <a:pt x="21900" y="14154"/>
                    <a:pt x="21900" y="17193"/>
                  </a:cubicBezTo>
                  <a:cubicBezTo>
                    <a:pt x="21900" y="20233"/>
                    <a:pt x="19437" y="22711"/>
                    <a:pt x="16398" y="22711"/>
                  </a:cubicBezTo>
                  <a:cubicBezTo>
                    <a:pt x="13358" y="22711"/>
                    <a:pt x="10895" y="20233"/>
                    <a:pt x="10895" y="17193"/>
                  </a:cubicBezTo>
                  <a:cubicBezTo>
                    <a:pt x="10895" y="14154"/>
                    <a:pt x="13358" y="11675"/>
                    <a:pt x="16398" y="11675"/>
                  </a:cubicBezTo>
                  <a:close/>
                  <a:moveTo>
                    <a:pt x="13312" y="1"/>
                  </a:moveTo>
                  <a:lnTo>
                    <a:pt x="12314" y="4692"/>
                  </a:lnTo>
                  <a:cubicBezTo>
                    <a:pt x="10552" y="5253"/>
                    <a:pt x="8979" y="6204"/>
                    <a:pt x="7638" y="7404"/>
                  </a:cubicBezTo>
                  <a:lnTo>
                    <a:pt x="3071" y="5924"/>
                  </a:lnTo>
                  <a:lnTo>
                    <a:pt x="0" y="11270"/>
                  </a:lnTo>
                  <a:lnTo>
                    <a:pt x="3538" y="14481"/>
                  </a:lnTo>
                  <a:cubicBezTo>
                    <a:pt x="3351" y="15353"/>
                    <a:pt x="3258" y="16258"/>
                    <a:pt x="3258" y="17193"/>
                  </a:cubicBezTo>
                  <a:cubicBezTo>
                    <a:pt x="3258" y="18128"/>
                    <a:pt x="3351" y="19032"/>
                    <a:pt x="3538" y="19905"/>
                  </a:cubicBezTo>
                  <a:lnTo>
                    <a:pt x="0" y="23116"/>
                  </a:lnTo>
                  <a:lnTo>
                    <a:pt x="3071" y="28463"/>
                  </a:lnTo>
                  <a:lnTo>
                    <a:pt x="7638" y="26982"/>
                  </a:lnTo>
                  <a:cubicBezTo>
                    <a:pt x="8979" y="28182"/>
                    <a:pt x="10552" y="29133"/>
                    <a:pt x="12314" y="29694"/>
                  </a:cubicBezTo>
                  <a:lnTo>
                    <a:pt x="13312" y="34386"/>
                  </a:lnTo>
                  <a:lnTo>
                    <a:pt x="19468" y="34386"/>
                  </a:lnTo>
                  <a:lnTo>
                    <a:pt x="20466" y="29694"/>
                  </a:lnTo>
                  <a:cubicBezTo>
                    <a:pt x="22228" y="29133"/>
                    <a:pt x="23818" y="28182"/>
                    <a:pt x="25158" y="26982"/>
                  </a:cubicBezTo>
                  <a:lnTo>
                    <a:pt x="29710" y="28463"/>
                  </a:lnTo>
                  <a:lnTo>
                    <a:pt x="32796" y="23116"/>
                  </a:lnTo>
                  <a:lnTo>
                    <a:pt x="29242" y="19905"/>
                  </a:lnTo>
                  <a:cubicBezTo>
                    <a:pt x="29429" y="19032"/>
                    <a:pt x="29538" y="18128"/>
                    <a:pt x="29538" y="17193"/>
                  </a:cubicBezTo>
                  <a:cubicBezTo>
                    <a:pt x="29538" y="16258"/>
                    <a:pt x="29429" y="15353"/>
                    <a:pt x="29242" y="14481"/>
                  </a:cubicBezTo>
                  <a:lnTo>
                    <a:pt x="32796" y="11270"/>
                  </a:lnTo>
                  <a:lnTo>
                    <a:pt x="29710" y="5924"/>
                  </a:lnTo>
                  <a:lnTo>
                    <a:pt x="25158" y="7404"/>
                  </a:lnTo>
                  <a:cubicBezTo>
                    <a:pt x="23818" y="6204"/>
                    <a:pt x="22228" y="5253"/>
                    <a:pt x="20466" y="4692"/>
                  </a:cubicBezTo>
                  <a:lnTo>
                    <a:pt x="19468" y="1"/>
                  </a:lnTo>
                  <a:close/>
                </a:path>
              </a:pathLst>
            </a:custGeom>
            <a:solidFill>
              <a:schemeClr val="accent2"/>
            </a:solidFill>
            <a:ln>
              <a:noFill/>
            </a:ln>
            <a:effectLst>
              <a:outerShdw blurRad="57150" dist="19050" dir="5400000" algn="bl" rotWithShape="0">
                <a:schemeClr val="dk1">
                  <a:alpha val="2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66"/>
          <p:cNvGrpSpPr/>
          <p:nvPr/>
        </p:nvGrpSpPr>
        <p:grpSpPr>
          <a:xfrm rot="2700000">
            <a:off x="1278518" y="3449826"/>
            <a:ext cx="620128" cy="233912"/>
            <a:chOff x="6872640" y="3300197"/>
            <a:chExt cx="620134" cy="233914"/>
          </a:xfrm>
        </p:grpSpPr>
        <p:sp>
          <p:nvSpPr>
            <p:cNvPr id="993" name="Google Shape;993;p66"/>
            <p:cNvSpPr/>
            <p:nvPr/>
          </p:nvSpPr>
          <p:spPr>
            <a:xfrm>
              <a:off x="7282174" y="3300197"/>
              <a:ext cx="210600" cy="21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3"/>
          <p:cNvSpPr/>
          <p:nvPr/>
        </p:nvSpPr>
        <p:spPr>
          <a:xfrm>
            <a:off x="7678745" y="2157024"/>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flipH="1">
            <a:off x="546633" y="160199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583488" y="1997113"/>
            <a:ext cx="60951" cy="52551"/>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962675" y="1358025"/>
            <a:ext cx="7236600" cy="2329800"/>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113788" y="3348364"/>
            <a:ext cx="33090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txBox="1">
            <a:spLocks noGrp="1"/>
          </p:cNvSpPr>
          <p:nvPr>
            <p:ph type="title"/>
          </p:nvPr>
        </p:nvSpPr>
        <p:spPr>
          <a:xfrm>
            <a:off x="5277495" y="3445970"/>
            <a:ext cx="2994600" cy="2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—¿Qué es CSS?</a:t>
            </a:r>
            <a:endParaRPr/>
          </a:p>
        </p:txBody>
      </p:sp>
      <p:grpSp>
        <p:nvGrpSpPr>
          <p:cNvPr id="649" name="Google Shape;649;p43"/>
          <p:cNvGrpSpPr/>
          <p:nvPr/>
        </p:nvGrpSpPr>
        <p:grpSpPr>
          <a:xfrm>
            <a:off x="1190564" y="3354617"/>
            <a:ext cx="627083" cy="436814"/>
            <a:chOff x="5779976" y="1418876"/>
            <a:chExt cx="421200" cy="293400"/>
          </a:xfrm>
        </p:grpSpPr>
        <p:sp>
          <p:nvSpPr>
            <p:cNvPr id="650" name="Google Shape;650;p43"/>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2" name="Google Shape;652;p43"/>
          <p:cNvGrpSpPr/>
          <p:nvPr/>
        </p:nvGrpSpPr>
        <p:grpSpPr>
          <a:xfrm>
            <a:off x="7531488" y="1224238"/>
            <a:ext cx="891300" cy="486300"/>
            <a:chOff x="6930163" y="1358338"/>
            <a:chExt cx="891300" cy="486300"/>
          </a:xfrm>
        </p:grpSpPr>
        <p:sp>
          <p:nvSpPr>
            <p:cNvPr id="653" name="Google Shape;653;p43"/>
            <p:cNvSpPr/>
            <p:nvPr/>
          </p:nvSpPr>
          <p:spPr>
            <a:xfrm>
              <a:off x="6930163" y="1358338"/>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4" name="Google Shape;654;p43"/>
            <p:cNvGrpSpPr/>
            <p:nvPr/>
          </p:nvGrpSpPr>
          <p:grpSpPr>
            <a:xfrm>
              <a:off x="7109579" y="1554476"/>
              <a:ext cx="532464" cy="94014"/>
              <a:chOff x="4703325" y="2297975"/>
              <a:chExt cx="242525" cy="42825"/>
            </a:xfrm>
          </p:grpSpPr>
          <p:sp>
            <p:nvSpPr>
              <p:cNvPr id="655" name="Google Shape;655;p43"/>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8" name="Google Shape;658;p43"/>
          <p:cNvSpPr/>
          <p:nvPr/>
        </p:nvSpPr>
        <p:spPr>
          <a:xfrm>
            <a:off x="8034120" y="3437577"/>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18690" y="2979599"/>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824473" y="3270650"/>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8272090" y="2034524"/>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43"/>
          <p:cNvGrpSpPr/>
          <p:nvPr/>
        </p:nvGrpSpPr>
        <p:grpSpPr>
          <a:xfrm>
            <a:off x="1131900" y="1506184"/>
            <a:ext cx="2008800" cy="146100"/>
            <a:chOff x="847125" y="3296850"/>
            <a:chExt cx="2008800" cy="146100"/>
          </a:xfrm>
        </p:grpSpPr>
        <p:sp>
          <p:nvSpPr>
            <p:cNvPr id="663" name="Google Shape;663;p43"/>
            <p:cNvSpPr/>
            <p:nvPr/>
          </p:nvSpPr>
          <p:spPr>
            <a:xfrm>
              <a:off x="847125" y="3296850"/>
              <a:ext cx="20088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43"/>
            <p:cNvGrpSpPr/>
            <p:nvPr/>
          </p:nvGrpSpPr>
          <p:grpSpPr>
            <a:xfrm rot="10800000" flipH="1">
              <a:off x="878209" y="3322949"/>
              <a:ext cx="429322" cy="93999"/>
              <a:chOff x="5795037" y="809024"/>
              <a:chExt cx="431653" cy="94500"/>
            </a:xfrm>
          </p:grpSpPr>
          <p:sp>
            <p:nvSpPr>
              <p:cNvPr id="665" name="Google Shape;665;p43"/>
              <p:cNvSpPr/>
              <p:nvPr/>
            </p:nvSpPr>
            <p:spPr>
              <a:xfrm>
                <a:off x="5795037" y="809024"/>
                <a:ext cx="94500" cy="94500"/>
              </a:xfrm>
              <a:prstGeom prst="ellipse">
                <a:avLst/>
              </a:prstGeom>
              <a:solidFill>
                <a:srgbClr val="81EEEB"/>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963614" y="809024"/>
                <a:ext cx="94500" cy="94500"/>
              </a:xfrm>
              <a:prstGeom prst="ellipse">
                <a:avLst/>
              </a:prstGeom>
              <a:solidFill>
                <a:srgbClr val="A1C3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6132190" y="809024"/>
                <a:ext cx="94500" cy="94500"/>
              </a:xfrm>
              <a:prstGeom prst="ellipse">
                <a:avLst/>
              </a:prstGeom>
              <a:solidFill>
                <a:srgbClr val="FFC3D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8" name="Google Shape;668;p43"/>
          <p:cNvSpPr txBox="1">
            <a:spLocks noGrp="1"/>
          </p:cNvSpPr>
          <p:nvPr>
            <p:ph type="subTitle" idx="1"/>
          </p:nvPr>
        </p:nvSpPr>
        <p:spPr>
          <a:xfrm>
            <a:off x="1833450" y="1972000"/>
            <a:ext cx="5845200" cy="1355100"/>
          </a:xfrm>
          <a:prstGeom prst="rect">
            <a:avLst/>
          </a:prstGeom>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endParaRPr sz="1800"/>
          </a:p>
          <a:p>
            <a:pPr marL="0" lvl="0" indent="0" algn="just" rtl="0">
              <a:lnSpc>
                <a:spcPct val="115000"/>
              </a:lnSpc>
              <a:spcBef>
                <a:spcPts val="1200"/>
              </a:spcBef>
              <a:spcAft>
                <a:spcPts val="0"/>
              </a:spcAft>
              <a:buNone/>
            </a:pPr>
            <a:r>
              <a:rPr lang="en" sz="1800"/>
              <a:t>El CSS (hojas de estilo en cascada) es un lenguaje que define la apariencia de un documento escrito en un lenguaje de marcado. Así a los elementos de la página web creados con HTML se les dará la apariencia que se desee utilizando CSS para los colores, espacios entre elementos, tipos de letra entre otros.</a:t>
            </a:r>
            <a:endParaRPr sz="1800"/>
          </a:p>
          <a:p>
            <a:pPr marL="0" lvl="0" indent="0" algn="l" rtl="0">
              <a:spcBef>
                <a:spcPts val="1200"/>
              </a:spcBef>
              <a:spcAft>
                <a:spcPts val="0"/>
              </a:spcAft>
              <a:buNone/>
            </a:pPr>
            <a:endParaRPr sz="3300"/>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¿Qué es JavaScript?</a:t>
            </a:r>
            <a:endParaRPr/>
          </a:p>
        </p:txBody>
      </p:sp>
      <p:sp>
        <p:nvSpPr>
          <p:cNvPr id="674" name="Google Shape;674;p44"/>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endParaRPr sz="2350"/>
          </a:p>
          <a:p>
            <a:pPr marL="0" lvl="0" indent="0" algn="just" rtl="0">
              <a:lnSpc>
                <a:spcPct val="115000"/>
              </a:lnSpc>
              <a:spcBef>
                <a:spcPts val="1200"/>
              </a:spcBef>
              <a:spcAft>
                <a:spcPts val="0"/>
              </a:spcAft>
              <a:buNone/>
            </a:pPr>
            <a:r>
              <a:rPr lang="en" sz="2350"/>
              <a:t>JavaScript es el lenguaje de programación encargado de proporcionar de mayor interactividad y dinamismo a las páginas web. Cuando JavaScript se ejecuta en el navegador, no necesita de un compilador, ya que el navegador lee directamente el código sin necesidad de terceros. Por tanto, se le reconoce como uno de los tres lenguajes nativos de la web junto a HTML ya CSS.</a:t>
            </a:r>
            <a:endParaRPr sz="2350"/>
          </a:p>
          <a:p>
            <a:pPr marL="0" lvl="0" indent="0" algn="just" rtl="0">
              <a:lnSpc>
                <a:spcPct val="115000"/>
              </a:lnSpc>
              <a:spcBef>
                <a:spcPts val="1200"/>
              </a:spcBef>
              <a:spcAft>
                <a:spcPts val="0"/>
              </a:spcAft>
              <a:buNone/>
            </a:pPr>
            <a:endParaRPr sz="2650"/>
          </a:p>
          <a:p>
            <a:pPr marL="0" lvl="0" indent="0" algn="l" rtl="0">
              <a:spcBef>
                <a:spcPts val="1200"/>
              </a:spcBef>
              <a:spcAft>
                <a:spcPts val="0"/>
              </a:spcAft>
              <a:buNone/>
            </a:pPr>
            <a:endParaRPr/>
          </a:p>
        </p:txBody>
      </p:sp>
    </p:spTree>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5"/>
          <p:cNvSpPr txBox="1">
            <a:spLocks noGrp="1"/>
          </p:cNvSpPr>
          <p:nvPr>
            <p:ph type="title"/>
          </p:nvPr>
        </p:nvSpPr>
        <p:spPr>
          <a:xfrm>
            <a:off x="651400" y="2002938"/>
            <a:ext cx="3324900" cy="113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Tree Dom</a:t>
            </a:r>
            <a:endParaRPr/>
          </a:p>
        </p:txBody>
      </p:sp>
      <p:pic>
        <p:nvPicPr>
          <p:cNvPr id="680" name="Google Shape;680;p45"/>
          <p:cNvPicPr preferRelativeResize="0"/>
          <p:nvPr/>
        </p:nvPicPr>
        <p:blipFill>
          <a:blip r:embed="rId3">
            <a:alphaModFix/>
          </a:blip>
          <a:stretch>
            <a:fillRect/>
          </a:stretch>
        </p:blipFill>
        <p:spPr>
          <a:xfrm>
            <a:off x="4044900" y="1003925"/>
            <a:ext cx="4665500" cy="313562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grpSp>
        <p:nvGrpSpPr>
          <p:cNvPr id="685" name="Google Shape;685;p46"/>
          <p:cNvGrpSpPr/>
          <p:nvPr/>
        </p:nvGrpSpPr>
        <p:grpSpPr>
          <a:xfrm>
            <a:off x="1400964" y="3266999"/>
            <a:ext cx="943514" cy="1288940"/>
            <a:chOff x="1384201" y="3266999"/>
            <a:chExt cx="943514" cy="1288940"/>
          </a:xfrm>
        </p:grpSpPr>
        <p:sp>
          <p:nvSpPr>
            <p:cNvPr id="686" name="Google Shape;686;p46"/>
            <p:cNvSpPr/>
            <p:nvPr/>
          </p:nvSpPr>
          <p:spPr>
            <a:xfrm flipH="1">
              <a:off x="1384201" y="326699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6"/>
            <p:cNvSpPr/>
            <p:nvPr/>
          </p:nvSpPr>
          <p:spPr>
            <a:xfrm rot="-5400000" flipH="1">
              <a:off x="1509774" y="3677579"/>
              <a:ext cx="74400" cy="744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46"/>
          <p:cNvGrpSpPr/>
          <p:nvPr/>
        </p:nvGrpSpPr>
        <p:grpSpPr>
          <a:xfrm>
            <a:off x="4367736" y="3751971"/>
            <a:ext cx="177328" cy="567083"/>
            <a:chOff x="4350974" y="3751971"/>
            <a:chExt cx="177328" cy="567083"/>
          </a:xfrm>
        </p:grpSpPr>
        <p:sp>
          <p:nvSpPr>
            <p:cNvPr id="689" name="Google Shape;689;p46"/>
            <p:cNvSpPr/>
            <p:nvPr/>
          </p:nvSpPr>
          <p:spPr>
            <a:xfrm rot="-5400000" flipH="1">
              <a:off x="4350974" y="4244654"/>
              <a:ext cx="74400" cy="744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6"/>
            <p:cNvSpPr/>
            <p:nvPr/>
          </p:nvSpPr>
          <p:spPr>
            <a:xfrm rot="-5400000" flipH="1">
              <a:off x="4371102" y="3751971"/>
              <a:ext cx="157200" cy="1572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6"/>
          <p:cNvSpPr/>
          <p:nvPr/>
        </p:nvSpPr>
        <p:spPr>
          <a:xfrm rot="-5400000" flipH="1">
            <a:off x="4648915" y="4089563"/>
            <a:ext cx="74400" cy="744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6"/>
          <p:cNvSpPr/>
          <p:nvPr/>
        </p:nvSpPr>
        <p:spPr>
          <a:xfrm>
            <a:off x="1799113" y="1472350"/>
            <a:ext cx="2245179" cy="3159787"/>
          </a:xfrm>
          <a:custGeom>
            <a:avLst/>
            <a:gdLst/>
            <a:ahLst/>
            <a:cxnLst/>
            <a:rect l="l" t="t" r="r" b="b"/>
            <a:pathLst>
              <a:path w="37092" h="52202" extrusionOk="0">
                <a:moveTo>
                  <a:pt x="1142" y="1"/>
                </a:moveTo>
                <a:cubicBezTo>
                  <a:pt x="571" y="1"/>
                  <a:pt x="0" y="571"/>
                  <a:pt x="0" y="1142"/>
                </a:cubicBezTo>
                <a:lnTo>
                  <a:pt x="0" y="51061"/>
                </a:lnTo>
                <a:cubicBezTo>
                  <a:pt x="0" y="51631"/>
                  <a:pt x="571" y="52202"/>
                  <a:pt x="1142" y="52202"/>
                </a:cubicBezTo>
                <a:lnTo>
                  <a:pt x="35950" y="52202"/>
                </a:lnTo>
                <a:cubicBezTo>
                  <a:pt x="36818" y="52202"/>
                  <a:pt x="37092" y="51631"/>
                  <a:pt x="37092" y="51061"/>
                </a:cubicBezTo>
                <a:lnTo>
                  <a:pt x="37092" y="1142"/>
                </a:lnTo>
                <a:cubicBezTo>
                  <a:pt x="37092" y="571"/>
                  <a:pt x="36818" y="1"/>
                  <a:pt x="35950" y="1"/>
                </a:cubicBezTo>
                <a:close/>
              </a:path>
            </a:pathLst>
          </a:cu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p:nvPr/>
        </p:nvSpPr>
        <p:spPr>
          <a:xfrm flipH="1">
            <a:off x="7004825" y="3621425"/>
            <a:ext cx="739838" cy="1010697"/>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694;p46"/>
          <p:cNvGrpSpPr/>
          <p:nvPr/>
        </p:nvGrpSpPr>
        <p:grpSpPr>
          <a:xfrm>
            <a:off x="7431277" y="3557563"/>
            <a:ext cx="288997" cy="824888"/>
            <a:chOff x="7142627" y="3557563"/>
            <a:chExt cx="288997" cy="824888"/>
          </a:xfrm>
        </p:grpSpPr>
        <p:sp>
          <p:nvSpPr>
            <p:cNvPr id="695" name="Google Shape;695;p46"/>
            <p:cNvSpPr/>
            <p:nvPr/>
          </p:nvSpPr>
          <p:spPr>
            <a:xfrm rot="-5400000" flipH="1">
              <a:off x="7230625" y="4181451"/>
              <a:ext cx="201000" cy="201000"/>
            </a:xfrm>
            <a:prstGeom prst="ellipse">
              <a:avLst/>
            </a:pr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6"/>
            <p:cNvSpPr/>
            <p:nvPr/>
          </p:nvSpPr>
          <p:spPr>
            <a:xfrm rot="-5400000" flipH="1">
              <a:off x="7142627" y="3557563"/>
              <a:ext cx="74400" cy="744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6"/>
          <p:cNvSpPr/>
          <p:nvPr/>
        </p:nvSpPr>
        <p:spPr>
          <a:xfrm>
            <a:off x="5099038" y="1472350"/>
            <a:ext cx="2245179" cy="3159787"/>
          </a:xfrm>
          <a:custGeom>
            <a:avLst/>
            <a:gdLst/>
            <a:ahLst/>
            <a:cxnLst/>
            <a:rect l="l" t="t" r="r" b="b"/>
            <a:pathLst>
              <a:path w="37092" h="52202" extrusionOk="0">
                <a:moveTo>
                  <a:pt x="1142" y="1"/>
                </a:moveTo>
                <a:cubicBezTo>
                  <a:pt x="571" y="1"/>
                  <a:pt x="0" y="571"/>
                  <a:pt x="0" y="1142"/>
                </a:cubicBezTo>
                <a:lnTo>
                  <a:pt x="0" y="51061"/>
                </a:lnTo>
                <a:cubicBezTo>
                  <a:pt x="0" y="51631"/>
                  <a:pt x="571" y="52202"/>
                  <a:pt x="1142" y="52202"/>
                </a:cubicBezTo>
                <a:lnTo>
                  <a:pt x="35950" y="52202"/>
                </a:lnTo>
                <a:cubicBezTo>
                  <a:pt x="36818" y="52202"/>
                  <a:pt x="37092" y="51631"/>
                  <a:pt x="37092" y="51061"/>
                </a:cubicBezTo>
                <a:lnTo>
                  <a:pt x="37092" y="1142"/>
                </a:lnTo>
                <a:cubicBezTo>
                  <a:pt x="37092" y="571"/>
                  <a:pt x="36818" y="1"/>
                  <a:pt x="35950" y="1"/>
                </a:cubicBezTo>
                <a:close/>
              </a:path>
            </a:pathLst>
          </a:cu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6"/>
          <p:cNvSpPr/>
          <p:nvPr/>
        </p:nvSpPr>
        <p:spPr>
          <a:xfrm flipH="1">
            <a:off x="3837194" y="4059424"/>
            <a:ext cx="419225" cy="572706"/>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6"/>
          <p:cNvSpPr/>
          <p:nvPr/>
        </p:nvSpPr>
        <p:spPr>
          <a:xfrm>
            <a:off x="1961363" y="2759850"/>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6"/>
          <p:cNvSpPr/>
          <p:nvPr/>
        </p:nvSpPr>
        <p:spPr>
          <a:xfrm>
            <a:off x="5245425" y="2759850"/>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Breakpoints</a:t>
            </a:r>
            <a:endParaRPr/>
          </a:p>
        </p:txBody>
      </p:sp>
      <p:sp>
        <p:nvSpPr>
          <p:cNvPr id="702" name="Google Shape;702;p46"/>
          <p:cNvSpPr txBox="1">
            <a:spLocks noGrp="1"/>
          </p:cNvSpPr>
          <p:nvPr>
            <p:ph type="title" idx="2"/>
          </p:nvPr>
        </p:nvSpPr>
        <p:spPr>
          <a:xfrm>
            <a:off x="2123450" y="2841909"/>
            <a:ext cx="1596600" cy="1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Explicamos</a:t>
            </a:r>
            <a:endParaRPr/>
          </a:p>
        </p:txBody>
      </p:sp>
      <p:sp>
        <p:nvSpPr>
          <p:cNvPr id="703" name="Google Shape;703;p46"/>
          <p:cNvSpPr txBox="1">
            <a:spLocks noGrp="1"/>
          </p:cNvSpPr>
          <p:nvPr>
            <p:ph type="title" idx="3"/>
          </p:nvPr>
        </p:nvSpPr>
        <p:spPr>
          <a:xfrm>
            <a:off x="5423338" y="2841909"/>
            <a:ext cx="1596600" cy="1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En que se utiliza</a:t>
            </a:r>
            <a:endParaRPr sz="1400"/>
          </a:p>
        </p:txBody>
      </p:sp>
      <p:sp>
        <p:nvSpPr>
          <p:cNvPr id="704" name="Google Shape;704;p46"/>
          <p:cNvSpPr txBox="1">
            <a:spLocks noGrp="1"/>
          </p:cNvSpPr>
          <p:nvPr>
            <p:ph type="subTitle" idx="1"/>
          </p:nvPr>
        </p:nvSpPr>
        <p:spPr>
          <a:xfrm>
            <a:off x="5160552" y="3406125"/>
            <a:ext cx="2122200" cy="10107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endParaRPr>
              <a:solidFill>
                <a:srgbClr val="0C2E3A"/>
              </a:solidFill>
            </a:endParaRPr>
          </a:p>
          <a:p>
            <a:pPr marL="0" lvl="0" indent="0" algn="just" rtl="0">
              <a:lnSpc>
                <a:spcPct val="115000"/>
              </a:lnSpc>
              <a:spcBef>
                <a:spcPts val="0"/>
              </a:spcBef>
              <a:spcAft>
                <a:spcPts val="0"/>
              </a:spcAft>
              <a:buNone/>
            </a:pPr>
            <a:r>
              <a:rPr lang="en">
                <a:solidFill>
                  <a:srgbClr val="0C2E3A"/>
                </a:solidFill>
              </a:rPr>
              <a:t>● Móviles: entre 320 y 480 píxeles.</a:t>
            </a:r>
            <a:endParaRPr>
              <a:solidFill>
                <a:srgbClr val="0C2E3A"/>
              </a:solidFill>
            </a:endParaRPr>
          </a:p>
          <a:p>
            <a:pPr marL="0" lvl="0" indent="0" algn="just" rtl="0">
              <a:lnSpc>
                <a:spcPct val="115000"/>
              </a:lnSpc>
              <a:spcBef>
                <a:spcPts val="0"/>
              </a:spcBef>
              <a:spcAft>
                <a:spcPts val="0"/>
              </a:spcAft>
              <a:buNone/>
            </a:pPr>
            <a:r>
              <a:rPr lang="en">
                <a:solidFill>
                  <a:srgbClr val="0C2E3A"/>
                </a:solidFill>
              </a:rPr>
              <a:t>● Tablets: entre 768 y 1024 píxeles.</a:t>
            </a:r>
            <a:endParaRPr>
              <a:solidFill>
                <a:srgbClr val="0C2E3A"/>
              </a:solidFill>
            </a:endParaRPr>
          </a:p>
          <a:p>
            <a:pPr marL="0" lvl="0" indent="0" algn="just" rtl="0">
              <a:lnSpc>
                <a:spcPct val="115000"/>
              </a:lnSpc>
              <a:spcBef>
                <a:spcPts val="0"/>
              </a:spcBef>
              <a:spcAft>
                <a:spcPts val="0"/>
              </a:spcAft>
              <a:buNone/>
            </a:pPr>
            <a:r>
              <a:rPr lang="en">
                <a:solidFill>
                  <a:srgbClr val="0C2E3A"/>
                </a:solidFill>
              </a:rPr>
              <a:t>● Pantallas grandes: más de 1200 píxeles.</a:t>
            </a:r>
            <a:endParaRPr>
              <a:solidFill>
                <a:srgbClr val="0C2E3A"/>
              </a:solidFill>
            </a:endParaRPr>
          </a:p>
          <a:p>
            <a:pPr marL="0" lvl="0" indent="0" algn="ctr" rtl="0">
              <a:spcBef>
                <a:spcPts val="0"/>
              </a:spcBef>
              <a:spcAft>
                <a:spcPts val="0"/>
              </a:spcAft>
              <a:buNone/>
            </a:pPr>
            <a:endParaRPr/>
          </a:p>
        </p:txBody>
      </p:sp>
      <p:sp>
        <p:nvSpPr>
          <p:cNvPr id="705" name="Google Shape;705;p46"/>
          <p:cNvSpPr txBox="1">
            <a:spLocks noGrp="1"/>
          </p:cNvSpPr>
          <p:nvPr>
            <p:ph type="subTitle" idx="4"/>
          </p:nvPr>
        </p:nvSpPr>
        <p:spPr>
          <a:xfrm>
            <a:off x="1860602" y="3209425"/>
            <a:ext cx="2122200" cy="10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000000"/>
                </a:solidFill>
                <a:latin typeface="Times New Roman"/>
                <a:ea typeface="Times New Roman"/>
                <a:cs typeface="Times New Roman"/>
                <a:sym typeface="Times New Roman"/>
              </a:rPr>
              <a:t>Los puntos de ruptura, o sólo breakpoints en inglés, son las medidas de anchura que utilizamos para el diseño responsivo. </a:t>
            </a:r>
            <a:endParaRPr sz="1500"/>
          </a:p>
        </p:txBody>
      </p:sp>
      <p:sp>
        <p:nvSpPr>
          <p:cNvPr id="706" name="Google Shape;706;p46"/>
          <p:cNvSpPr/>
          <p:nvPr/>
        </p:nvSpPr>
        <p:spPr>
          <a:xfrm>
            <a:off x="2558098" y="1959325"/>
            <a:ext cx="727200" cy="727200"/>
          </a:xfrm>
          <a:prstGeom prst="ellipse">
            <a:avLst/>
          </a:prstGeom>
          <a:solidFill>
            <a:schemeClr val="accent6"/>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a:off x="5858023" y="1974250"/>
            <a:ext cx="727200" cy="727200"/>
          </a:xfrm>
          <a:prstGeom prst="ellipse">
            <a:avLst/>
          </a:prstGeom>
          <a:solidFill>
            <a:schemeClr val="accent6"/>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a:off x="2654050" y="2055288"/>
            <a:ext cx="535275" cy="535275"/>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accent4"/>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46"/>
          <p:cNvGrpSpPr/>
          <p:nvPr/>
        </p:nvGrpSpPr>
        <p:grpSpPr>
          <a:xfrm>
            <a:off x="5983265" y="2105733"/>
            <a:ext cx="476709" cy="473399"/>
            <a:chOff x="-64781025" y="3361050"/>
            <a:chExt cx="317425" cy="315200"/>
          </a:xfrm>
        </p:grpSpPr>
        <p:sp>
          <p:nvSpPr>
            <p:cNvPr id="710" name="Google Shape;710;p46"/>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accent3"/>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accent3"/>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accent3"/>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accent3"/>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46"/>
          <p:cNvGrpSpPr/>
          <p:nvPr/>
        </p:nvGrpSpPr>
        <p:grpSpPr>
          <a:xfrm>
            <a:off x="1933163" y="1595941"/>
            <a:ext cx="2008800" cy="146100"/>
            <a:chOff x="847125" y="3296850"/>
            <a:chExt cx="2008800" cy="146100"/>
          </a:xfrm>
        </p:grpSpPr>
        <p:sp>
          <p:nvSpPr>
            <p:cNvPr id="715" name="Google Shape;715;p46"/>
            <p:cNvSpPr/>
            <p:nvPr/>
          </p:nvSpPr>
          <p:spPr>
            <a:xfrm>
              <a:off x="847125" y="3296850"/>
              <a:ext cx="20088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46"/>
            <p:cNvGrpSpPr/>
            <p:nvPr/>
          </p:nvGrpSpPr>
          <p:grpSpPr>
            <a:xfrm rot="10800000" flipH="1">
              <a:off x="878209" y="3322949"/>
              <a:ext cx="429322" cy="93999"/>
              <a:chOff x="5795037" y="809024"/>
              <a:chExt cx="431653" cy="94500"/>
            </a:xfrm>
          </p:grpSpPr>
          <p:sp>
            <p:nvSpPr>
              <p:cNvPr id="717" name="Google Shape;717;p46"/>
              <p:cNvSpPr/>
              <p:nvPr/>
            </p:nvSpPr>
            <p:spPr>
              <a:xfrm>
                <a:off x="5795037" y="809024"/>
                <a:ext cx="94500" cy="94500"/>
              </a:xfrm>
              <a:prstGeom prst="ellipse">
                <a:avLst/>
              </a:prstGeom>
              <a:solidFill>
                <a:srgbClr val="81EEEB"/>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6"/>
              <p:cNvSpPr/>
              <p:nvPr/>
            </p:nvSpPr>
            <p:spPr>
              <a:xfrm>
                <a:off x="5963614" y="809024"/>
                <a:ext cx="94500" cy="94500"/>
              </a:xfrm>
              <a:prstGeom prst="ellipse">
                <a:avLst/>
              </a:prstGeom>
              <a:solidFill>
                <a:srgbClr val="A1C3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6"/>
              <p:cNvSpPr/>
              <p:nvPr/>
            </p:nvSpPr>
            <p:spPr>
              <a:xfrm>
                <a:off x="6132190" y="809024"/>
                <a:ext cx="94500" cy="94500"/>
              </a:xfrm>
              <a:prstGeom prst="ellipse">
                <a:avLst/>
              </a:prstGeom>
              <a:solidFill>
                <a:srgbClr val="FFC3D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0" name="Google Shape;720;p46"/>
          <p:cNvGrpSpPr/>
          <p:nvPr/>
        </p:nvGrpSpPr>
        <p:grpSpPr>
          <a:xfrm>
            <a:off x="5217213" y="1595941"/>
            <a:ext cx="2008800" cy="146100"/>
            <a:chOff x="847125" y="3296850"/>
            <a:chExt cx="2008800" cy="146100"/>
          </a:xfrm>
        </p:grpSpPr>
        <p:sp>
          <p:nvSpPr>
            <p:cNvPr id="721" name="Google Shape;721;p46"/>
            <p:cNvSpPr/>
            <p:nvPr/>
          </p:nvSpPr>
          <p:spPr>
            <a:xfrm>
              <a:off x="847125" y="3296850"/>
              <a:ext cx="20088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46"/>
            <p:cNvGrpSpPr/>
            <p:nvPr/>
          </p:nvGrpSpPr>
          <p:grpSpPr>
            <a:xfrm rot="10800000" flipH="1">
              <a:off x="878209" y="3322949"/>
              <a:ext cx="429322" cy="93999"/>
              <a:chOff x="5795037" y="809024"/>
              <a:chExt cx="431653" cy="94500"/>
            </a:xfrm>
          </p:grpSpPr>
          <p:sp>
            <p:nvSpPr>
              <p:cNvPr id="723" name="Google Shape;723;p46"/>
              <p:cNvSpPr/>
              <p:nvPr/>
            </p:nvSpPr>
            <p:spPr>
              <a:xfrm>
                <a:off x="5795037" y="809024"/>
                <a:ext cx="94500" cy="94500"/>
              </a:xfrm>
              <a:prstGeom prst="ellipse">
                <a:avLst/>
              </a:prstGeom>
              <a:solidFill>
                <a:srgbClr val="81EEEB"/>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6"/>
              <p:cNvSpPr/>
              <p:nvPr/>
            </p:nvSpPr>
            <p:spPr>
              <a:xfrm>
                <a:off x="5963614" y="809024"/>
                <a:ext cx="94500" cy="94500"/>
              </a:xfrm>
              <a:prstGeom prst="ellipse">
                <a:avLst/>
              </a:prstGeom>
              <a:solidFill>
                <a:srgbClr val="A1C3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6"/>
              <p:cNvSpPr/>
              <p:nvPr/>
            </p:nvSpPr>
            <p:spPr>
              <a:xfrm>
                <a:off x="6132190" y="809024"/>
                <a:ext cx="94500" cy="94500"/>
              </a:xfrm>
              <a:prstGeom prst="ellipse">
                <a:avLst/>
              </a:prstGeom>
              <a:solidFill>
                <a:srgbClr val="FFC3D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7"/>
          <p:cNvSpPr txBox="1">
            <a:spLocks noGrp="1"/>
          </p:cNvSpPr>
          <p:nvPr>
            <p:ph type="title"/>
          </p:nvPr>
        </p:nvSpPr>
        <p:spPr>
          <a:xfrm>
            <a:off x="5011800" y="948575"/>
            <a:ext cx="34122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Pruebas de validación</a:t>
            </a:r>
            <a:endParaRPr/>
          </a:p>
        </p:txBody>
      </p:sp>
      <p:sp>
        <p:nvSpPr>
          <p:cNvPr id="731" name="Google Shape;731;p47"/>
          <p:cNvSpPr txBox="1">
            <a:spLocks noGrp="1"/>
          </p:cNvSpPr>
          <p:nvPr>
            <p:ph type="subTitle" idx="1"/>
          </p:nvPr>
        </p:nvSpPr>
        <p:spPr>
          <a:xfrm>
            <a:off x="5062200" y="2559750"/>
            <a:ext cx="3311400" cy="1218300"/>
          </a:xfrm>
          <a:prstGeom prst="rect">
            <a:avLst/>
          </a:prstGeom>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n"/>
              <a:t>Las pruebas de validación son el proceso de revisión en el cual verifica que la página web se ajusta a los estándares establecidos, así como su correcto funcionamiento en lo que a criterios de rendimiento y estabilidad.</a:t>
            </a:r>
            <a:endParaRPr/>
          </a:p>
          <a:p>
            <a:pPr marL="0" lvl="0" indent="0" algn="r" rtl="0">
              <a:spcBef>
                <a:spcPts val="1200"/>
              </a:spcBef>
              <a:spcAft>
                <a:spcPts val="0"/>
              </a:spcAft>
              <a:buNone/>
            </a:pPr>
            <a:endParaRPr/>
          </a:p>
        </p:txBody>
      </p:sp>
      <p:grpSp>
        <p:nvGrpSpPr>
          <p:cNvPr id="732" name="Google Shape;732;p47"/>
          <p:cNvGrpSpPr/>
          <p:nvPr/>
        </p:nvGrpSpPr>
        <p:grpSpPr>
          <a:xfrm>
            <a:off x="775177" y="1521287"/>
            <a:ext cx="3720297" cy="2748441"/>
            <a:chOff x="775177" y="1521287"/>
            <a:chExt cx="3720297" cy="2748441"/>
          </a:xfrm>
        </p:grpSpPr>
        <p:sp>
          <p:nvSpPr>
            <p:cNvPr id="733" name="Google Shape;733;p47"/>
            <p:cNvSpPr/>
            <p:nvPr/>
          </p:nvSpPr>
          <p:spPr>
            <a:xfrm>
              <a:off x="1883717" y="3683356"/>
              <a:ext cx="572738" cy="572738"/>
            </a:xfrm>
            <a:custGeom>
              <a:avLst/>
              <a:gdLst/>
              <a:ahLst/>
              <a:cxnLst/>
              <a:rect l="l" t="t" r="r" b="b"/>
              <a:pathLst>
                <a:path w="53179" h="53179" extrusionOk="0">
                  <a:moveTo>
                    <a:pt x="26589" y="0"/>
                  </a:moveTo>
                  <a:cubicBezTo>
                    <a:pt x="11935" y="0"/>
                    <a:pt x="0" y="11934"/>
                    <a:pt x="0" y="26589"/>
                  </a:cubicBezTo>
                  <a:cubicBezTo>
                    <a:pt x="0" y="41243"/>
                    <a:pt x="11935" y="53178"/>
                    <a:pt x="26589" y="53178"/>
                  </a:cubicBezTo>
                  <a:cubicBezTo>
                    <a:pt x="41260" y="53178"/>
                    <a:pt x="53178" y="41243"/>
                    <a:pt x="53178" y="26589"/>
                  </a:cubicBezTo>
                  <a:cubicBezTo>
                    <a:pt x="53178" y="11934"/>
                    <a:pt x="41260" y="0"/>
                    <a:pt x="26589" y="0"/>
                  </a:cubicBezTo>
                  <a:close/>
                </a:path>
              </a:pathLst>
            </a:custGeom>
            <a:solidFill>
              <a:schemeClr val="accent4"/>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7"/>
            <p:cNvSpPr/>
            <p:nvPr/>
          </p:nvSpPr>
          <p:spPr>
            <a:xfrm>
              <a:off x="1396417" y="1521287"/>
              <a:ext cx="3099056" cy="1997739"/>
            </a:xfrm>
            <a:custGeom>
              <a:avLst/>
              <a:gdLst/>
              <a:ahLst/>
              <a:cxnLst/>
              <a:rect l="l" t="t" r="r" b="b"/>
              <a:pathLst>
                <a:path w="208165" h="134189" extrusionOk="0">
                  <a:moveTo>
                    <a:pt x="4416" y="1"/>
                  </a:moveTo>
                  <a:cubicBezTo>
                    <a:pt x="1982" y="1"/>
                    <a:pt x="1" y="1964"/>
                    <a:pt x="1" y="4399"/>
                  </a:cubicBezTo>
                  <a:lnTo>
                    <a:pt x="1" y="129790"/>
                  </a:lnTo>
                  <a:cubicBezTo>
                    <a:pt x="1" y="132224"/>
                    <a:pt x="1982" y="134188"/>
                    <a:pt x="4416" y="134188"/>
                  </a:cubicBezTo>
                  <a:lnTo>
                    <a:pt x="203766" y="134188"/>
                  </a:lnTo>
                  <a:cubicBezTo>
                    <a:pt x="206200" y="134188"/>
                    <a:pt x="208164" y="132224"/>
                    <a:pt x="208164" y="129790"/>
                  </a:cubicBezTo>
                  <a:lnTo>
                    <a:pt x="208164" y="4399"/>
                  </a:lnTo>
                  <a:cubicBezTo>
                    <a:pt x="208164" y="1964"/>
                    <a:pt x="206200" y="1"/>
                    <a:pt x="203766" y="1"/>
                  </a:cubicBezTo>
                  <a:close/>
                </a:path>
              </a:pathLst>
            </a:custGeom>
            <a:solidFill>
              <a:schemeClr val="accent6"/>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7"/>
            <p:cNvSpPr/>
            <p:nvPr/>
          </p:nvSpPr>
          <p:spPr>
            <a:xfrm>
              <a:off x="1553868" y="1979852"/>
              <a:ext cx="998371" cy="1381977"/>
            </a:xfrm>
            <a:custGeom>
              <a:avLst/>
              <a:gdLst/>
              <a:ahLst/>
              <a:cxnLst/>
              <a:rect l="l" t="t" r="r" b="b"/>
              <a:pathLst>
                <a:path w="67061" h="92828" extrusionOk="0">
                  <a:moveTo>
                    <a:pt x="1746" y="1"/>
                  </a:moveTo>
                  <a:cubicBezTo>
                    <a:pt x="790" y="1"/>
                    <a:pt x="0" y="790"/>
                    <a:pt x="0" y="1764"/>
                  </a:cubicBezTo>
                  <a:lnTo>
                    <a:pt x="0" y="91065"/>
                  </a:lnTo>
                  <a:cubicBezTo>
                    <a:pt x="0" y="92039"/>
                    <a:pt x="790" y="92827"/>
                    <a:pt x="1746" y="92827"/>
                  </a:cubicBezTo>
                  <a:lnTo>
                    <a:pt x="65315" y="92827"/>
                  </a:lnTo>
                  <a:cubicBezTo>
                    <a:pt x="66271" y="92827"/>
                    <a:pt x="67061" y="92039"/>
                    <a:pt x="67061" y="91065"/>
                  </a:cubicBezTo>
                  <a:lnTo>
                    <a:pt x="67061" y="1764"/>
                  </a:lnTo>
                  <a:cubicBezTo>
                    <a:pt x="67061" y="790"/>
                    <a:pt x="66271" y="1"/>
                    <a:pt x="65315" y="1"/>
                  </a:cubicBezTo>
                  <a:close/>
                </a:path>
              </a:pathLst>
            </a:custGeom>
            <a:solidFill>
              <a:srgbClr val="FFFFFF"/>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7"/>
            <p:cNvSpPr/>
            <p:nvPr/>
          </p:nvSpPr>
          <p:spPr>
            <a:xfrm>
              <a:off x="1566850" y="1993102"/>
              <a:ext cx="972392" cy="1355730"/>
            </a:xfrm>
            <a:custGeom>
              <a:avLst/>
              <a:gdLst/>
              <a:ahLst/>
              <a:cxnLst/>
              <a:rect l="l" t="t" r="r" b="b"/>
              <a:pathLst>
                <a:path w="65316" h="91065" extrusionOk="0">
                  <a:moveTo>
                    <a:pt x="874" y="1"/>
                  </a:moveTo>
                  <a:cubicBezTo>
                    <a:pt x="404" y="1"/>
                    <a:pt x="1" y="386"/>
                    <a:pt x="1" y="874"/>
                  </a:cubicBezTo>
                  <a:lnTo>
                    <a:pt x="1" y="90175"/>
                  </a:lnTo>
                  <a:cubicBezTo>
                    <a:pt x="1" y="90662"/>
                    <a:pt x="404" y="91064"/>
                    <a:pt x="874" y="91064"/>
                  </a:cubicBezTo>
                  <a:lnTo>
                    <a:pt x="64443" y="91064"/>
                  </a:lnTo>
                  <a:cubicBezTo>
                    <a:pt x="64913" y="91064"/>
                    <a:pt x="65316" y="90662"/>
                    <a:pt x="65316" y="90175"/>
                  </a:cubicBezTo>
                  <a:lnTo>
                    <a:pt x="65316" y="874"/>
                  </a:lnTo>
                  <a:cubicBezTo>
                    <a:pt x="65316" y="386"/>
                    <a:pt x="64913" y="1"/>
                    <a:pt x="64443" y="1"/>
                  </a:cubicBezTo>
                  <a:close/>
                </a:path>
              </a:pathLst>
            </a:custGeom>
            <a:solidFill>
              <a:schemeClr val="accen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7"/>
            <p:cNvSpPr/>
            <p:nvPr/>
          </p:nvSpPr>
          <p:spPr>
            <a:xfrm>
              <a:off x="1566850" y="2519643"/>
              <a:ext cx="972392" cy="829189"/>
            </a:xfrm>
            <a:custGeom>
              <a:avLst/>
              <a:gdLst/>
              <a:ahLst/>
              <a:cxnLst/>
              <a:rect l="l" t="t" r="r" b="b"/>
              <a:pathLst>
                <a:path w="65316" h="55697" extrusionOk="0">
                  <a:moveTo>
                    <a:pt x="18013" y="0"/>
                  </a:moveTo>
                  <a:lnTo>
                    <a:pt x="1" y="26842"/>
                  </a:lnTo>
                  <a:lnTo>
                    <a:pt x="1" y="54807"/>
                  </a:lnTo>
                  <a:cubicBezTo>
                    <a:pt x="1" y="55294"/>
                    <a:pt x="404" y="55696"/>
                    <a:pt x="874" y="55696"/>
                  </a:cubicBezTo>
                  <a:lnTo>
                    <a:pt x="64443" y="55696"/>
                  </a:lnTo>
                  <a:cubicBezTo>
                    <a:pt x="64913" y="55696"/>
                    <a:pt x="65316" y="55294"/>
                    <a:pt x="65316" y="54807"/>
                  </a:cubicBezTo>
                  <a:lnTo>
                    <a:pt x="65316" y="37014"/>
                  </a:lnTo>
                  <a:lnTo>
                    <a:pt x="55378" y="22192"/>
                  </a:lnTo>
                  <a:lnTo>
                    <a:pt x="44148" y="38961"/>
                  </a:lnTo>
                  <a:lnTo>
                    <a:pt x="43174" y="37518"/>
                  </a:lnTo>
                  <a:lnTo>
                    <a:pt x="18013" y="0"/>
                  </a:lnTo>
                  <a:close/>
                </a:path>
              </a:pathLst>
            </a:custGeom>
            <a:solidFill>
              <a:schemeClr val="dk1"/>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7"/>
            <p:cNvSpPr/>
            <p:nvPr/>
          </p:nvSpPr>
          <p:spPr>
            <a:xfrm>
              <a:off x="1553868" y="1713723"/>
              <a:ext cx="2797406" cy="132454"/>
            </a:xfrm>
            <a:custGeom>
              <a:avLst/>
              <a:gdLst/>
              <a:ahLst/>
              <a:cxnLst/>
              <a:rect l="l" t="t" r="r" b="b"/>
              <a:pathLst>
                <a:path w="187903" h="8897" extrusionOk="0">
                  <a:moveTo>
                    <a:pt x="1746" y="0"/>
                  </a:moveTo>
                  <a:cubicBezTo>
                    <a:pt x="790" y="0"/>
                    <a:pt x="0" y="788"/>
                    <a:pt x="0" y="1762"/>
                  </a:cubicBezTo>
                  <a:lnTo>
                    <a:pt x="0" y="7134"/>
                  </a:lnTo>
                  <a:cubicBezTo>
                    <a:pt x="0" y="8107"/>
                    <a:pt x="790" y="8897"/>
                    <a:pt x="1746" y="8897"/>
                  </a:cubicBezTo>
                  <a:lnTo>
                    <a:pt x="186140" y="8897"/>
                  </a:lnTo>
                  <a:cubicBezTo>
                    <a:pt x="187114" y="8897"/>
                    <a:pt x="187902" y="8107"/>
                    <a:pt x="187902" y="7134"/>
                  </a:cubicBezTo>
                  <a:lnTo>
                    <a:pt x="187902" y="1762"/>
                  </a:lnTo>
                  <a:cubicBezTo>
                    <a:pt x="187902" y="788"/>
                    <a:pt x="187114" y="0"/>
                    <a:pt x="186140" y="0"/>
                  </a:cubicBezTo>
                  <a:close/>
                </a:path>
              </a:pathLst>
            </a:custGeom>
            <a:solidFill>
              <a:schemeClr val="accent1"/>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7"/>
            <p:cNvSpPr/>
            <p:nvPr/>
          </p:nvSpPr>
          <p:spPr>
            <a:xfrm>
              <a:off x="1635823" y="1760202"/>
              <a:ext cx="1064352" cy="39497"/>
            </a:xfrm>
            <a:custGeom>
              <a:avLst/>
              <a:gdLst/>
              <a:ahLst/>
              <a:cxnLst/>
              <a:rect l="l" t="t" r="r" b="b"/>
              <a:pathLst>
                <a:path w="71493" h="2653" extrusionOk="0">
                  <a:moveTo>
                    <a:pt x="1310" y="0"/>
                  </a:moveTo>
                  <a:cubicBezTo>
                    <a:pt x="589" y="0"/>
                    <a:pt x="1" y="605"/>
                    <a:pt x="1" y="1326"/>
                  </a:cubicBezTo>
                  <a:cubicBezTo>
                    <a:pt x="1" y="2064"/>
                    <a:pt x="589" y="2653"/>
                    <a:pt x="1310" y="2653"/>
                  </a:cubicBezTo>
                  <a:lnTo>
                    <a:pt x="70184" y="2653"/>
                  </a:lnTo>
                  <a:cubicBezTo>
                    <a:pt x="70905" y="2653"/>
                    <a:pt x="71493" y="2064"/>
                    <a:pt x="71493" y="1326"/>
                  </a:cubicBezTo>
                  <a:cubicBezTo>
                    <a:pt x="71493" y="605"/>
                    <a:pt x="70905" y="0"/>
                    <a:pt x="70184" y="0"/>
                  </a:cubicBezTo>
                  <a:close/>
                </a:path>
              </a:pathLst>
            </a:custGeom>
            <a:solidFill>
              <a:schemeClr val="accent6"/>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7"/>
            <p:cNvSpPr/>
            <p:nvPr/>
          </p:nvSpPr>
          <p:spPr>
            <a:xfrm>
              <a:off x="2809360" y="1760202"/>
              <a:ext cx="458595" cy="39497"/>
            </a:xfrm>
            <a:custGeom>
              <a:avLst/>
              <a:gdLst/>
              <a:ahLst/>
              <a:cxnLst/>
              <a:rect l="l" t="t" r="r" b="b"/>
              <a:pathLst>
                <a:path w="30804" h="2653" extrusionOk="0">
                  <a:moveTo>
                    <a:pt x="1327" y="0"/>
                  </a:moveTo>
                  <a:cubicBezTo>
                    <a:pt x="605" y="0"/>
                    <a:pt x="1" y="605"/>
                    <a:pt x="1" y="1326"/>
                  </a:cubicBezTo>
                  <a:cubicBezTo>
                    <a:pt x="1" y="2064"/>
                    <a:pt x="605" y="2653"/>
                    <a:pt x="1327" y="2653"/>
                  </a:cubicBezTo>
                  <a:lnTo>
                    <a:pt x="29477" y="2653"/>
                  </a:lnTo>
                  <a:cubicBezTo>
                    <a:pt x="30215" y="2653"/>
                    <a:pt x="30804" y="2064"/>
                    <a:pt x="30804" y="1326"/>
                  </a:cubicBezTo>
                  <a:cubicBezTo>
                    <a:pt x="30804" y="605"/>
                    <a:pt x="30215" y="0"/>
                    <a:pt x="29477" y="0"/>
                  </a:cubicBezTo>
                  <a:close/>
                </a:path>
              </a:pathLst>
            </a:custGeom>
            <a:solidFill>
              <a:schemeClr val="accent6"/>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7"/>
            <p:cNvSpPr/>
            <p:nvPr/>
          </p:nvSpPr>
          <p:spPr>
            <a:xfrm>
              <a:off x="775177" y="1606057"/>
              <a:ext cx="412845" cy="137159"/>
            </a:xfrm>
            <a:custGeom>
              <a:avLst/>
              <a:gdLst/>
              <a:ahLst/>
              <a:cxnLst/>
              <a:rect l="l" t="t" r="r" b="b"/>
              <a:pathLst>
                <a:path w="27731" h="9213" extrusionOk="0">
                  <a:moveTo>
                    <a:pt x="17852" y="0"/>
                  </a:moveTo>
                  <a:cubicBezTo>
                    <a:pt x="15721" y="0"/>
                    <a:pt x="13587" y="678"/>
                    <a:pt x="12086" y="1877"/>
                  </a:cubicBezTo>
                  <a:cubicBezTo>
                    <a:pt x="10727" y="2951"/>
                    <a:pt x="9367" y="4764"/>
                    <a:pt x="8880" y="6644"/>
                  </a:cubicBezTo>
                  <a:cubicBezTo>
                    <a:pt x="7885" y="5842"/>
                    <a:pt x="6591" y="5407"/>
                    <a:pt x="5303" y="5407"/>
                  </a:cubicBezTo>
                  <a:cubicBezTo>
                    <a:pt x="4787" y="5407"/>
                    <a:pt x="4272" y="5477"/>
                    <a:pt x="3778" y="5621"/>
                  </a:cubicBezTo>
                  <a:cubicBezTo>
                    <a:pt x="2048" y="6124"/>
                    <a:pt x="588" y="7501"/>
                    <a:pt x="0" y="9213"/>
                  </a:cubicBezTo>
                  <a:lnTo>
                    <a:pt x="27730" y="9112"/>
                  </a:lnTo>
                  <a:cubicBezTo>
                    <a:pt x="27244" y="5688"/>
                    <a:pt x="25213" y="2884"/>
                    <a:pt x="22225" y="1122"/>
                  </a:cubicBezTo>
                  <a:cubicBezTo>
                    <a:pt x="20929" y="354"/>
                    <a:pt x="19391" y="0"/>
                    <a:pt x="17852" y="0"/>
                  </a:cubicBezTo>
                  <a:close/>
                </a:path>
              </a:pathLst>
            </a:custGeom>
            <a:solidFill>
              <a:schemeClr val="dk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7"/>
            <p:cNvSpPr/>
            <p:nvPr/>
          </p:nvSpPr>
          <p:spPr>
            <a:xfrm>
              <a:off x="956864" y="1610434"/>
              <a:ext cx="214663" cy="117835"/>
            </a:xfrm>
            <a:custGeom>
              <a:avLst/>
              <a:gdLst/>
              <a:ahLst/>
              <a:cxnLst/>
              <a:rect l="l" t="t" r="r" b="b"/>
              <a:pathLst>
                <a:path w="14419" h="7915" extrusionOk="0">
                  <a:moveTo>
                    <a:pt x="5350" y="1"/>
                  </a:moveTo>
                  <a:cubicBezTo>
                    <a:pt x="4889" y="1"/>
                    <a:pt x="4425" y="35"/>
                    <a:pt x="3962" y="106"/>
                  </a:cubicBezTo>
                  <a:cubicBezTo>
                    <a:pt x="2836" y="291"/>
                    <a:pt x="1728" y="761"/>
                    <a:pt x="990" y="1634"/>
                  </a:cubicBezTo>
                  <a:cubicBezTo>
                    <a:pt x="269" y="2507"/>
                    <a:pt x="0" y="3816"/>
                    <a:pt x="553" y="4806"/>
                  </a:cubicBezTo>
                  <a:cubicBezTo>
                    <a:pt x="990" y="5611"/>
                    <a:pt x="1847" y="6081"/>
                    <a:pt x="2686" y="6451"/>
                  </a:cubicBezTo>
                  <a:cubicBezTo>
                    <a:pt x="4897" y="7410"/>
                    <a:pt x="7319" y="7915"/>
                    <a:pt x="9743" y="7915"/>
                  </a:cubicBezTo>
                  <a:cubicBezTo>
                    <a:pt x="10374" y="7915"/>
                    <a:pt x="11005" y="7880"/>
                    <a:pt x="11632" y="7811"/>
                  </a:cubicBezTo>
                  <a:cubicBezTo>
                    <a:pt x="12153" y="7744"/>
                    <a:pt x="12690" y="7659"/>
                    <a:pt x="13160" y="7424"/>
                  </a:cubicBezTo>
                  <a:cubicBezTo>
                    <a:pt x="13646" y="7207"/>
                    <a:pt x="14067" y="6804"/>
                    <a:pt x="14201" y="6300"/>
                  </a:cubicBezTo>
                  <a:cubicBezTo>
                    <a:pt x="14419" y="5511"/>
                    <a:pt x="13982" y="4705"/>
                    <a:pt x="13479" y="4085"/>
                  </a:cubicBezTo>
                  <a:cubicBezTo>
                    <a:pt x="11532" y="1596"/>
                    <a:pt x="8499" y="1"/>
                    <a:pt x="5350" y="1"/>
                  </a:cubicBezTo>
                  <a:close/>
                </a:path>
              </a:pathLst>
            </a:custGeom>
            <a:solidFill>
              <a:schemeClr val="accen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7"/>
            <p:cNvSpPr/>
            <p:nvPr/>
          </p:nvSpPr>
          <p:spPr>
            <a:xfrm>
              <a:off x="813661" y="1689516"/>
              <a:ext cx="66741" cy="38574"/>
            </a:xfrm>
            <a:custGeom>
              <a:avLst/>
              <a:gdLst/>
              <a:ahLst/>
              <a:cxnLst/>
              <a:rect l="l" t="t" r="r" b="b"/>
              <a:pathLst>
                <a:path w="4483" h="2591" extrusionOk="0">
                  <a:moveTo>
                    <a:pt x="2237" y="1"/>
                  </a:moveTo>
                  <a:cubicBezTo>
                    <a:pt x="1529" y="1"/>
                    <a:pt x="520" y="85"/>
                    <a:pt x="219" y="518"/>
                  </a:cubicBezTo>
                  <a:cubicBezTo>
                    <a:pt x="0" y="854"/>
                    <a:pt x="17" y="1307"/>
                    <a:pt x="219" y="1660"/>
                  </a:cubicBezTo>
                  <a:cubicBezTo>
                    <a:pt x="420" y="2012"/>
                    <a:pt x="772" y="2247"/>
                    <a:pt x="1159" y="2381"/>
                  </a:cubicBezTo>
                  <a:cubicBezTo>
                    <a:pt x="1528" y="2533"/>
                    <a:pt x="1931" y="2566"/>
                    <a:pt x="2334" y="2582"/>
                  </a:cubicBezTo>
                  <a:cubicBezTo>
                    <a:pt x="2441" y="2587"/>
                    <a:pt x="2549" y="2591"/>
                    <a:pt x="2658" y="2591"/>
                  </a:cubicBezTo>
                  <a:cubicBezTo>
                    <a:pt x="2940" y="2591"/>
                    <a:pt x="3225" y="2567"/>
                    <a:pt x="3492" y="2482"/>
                  </a:cubicBezTo>
                  <a:cubicBezTo>
                    <a:pt x="3861" y="2365"/>
                    <a:pt x="4197" y="2112"/>
                    <a:pt x="4331" y="1743"/>
                  </a:cubicBezTo>
                  <a:cubicBezTo>
                    <a:pt x="4483" y="1324"/>
                    <a:pt x="4315" y="820"/>
                    <a:pt x="3979" y="501"/>
                  </a:cubicBezTo>
                  <a:cubicBezTo>
                    <a:pt x="3659" y="183"/>
                    <a:pt x="3189" y="48"/>
                    <a:pt x="2737" y="15"/>
                  </a:cubicBezTo>
                  <a:cubicBezTo>
                    <a:pt x="2608" y="7"/>
                    <a:pt x="2434" y="1"/>
                    <a:pt x="2237" y="1"/>
                  </a:cubicBezTo>
                  <a:close/>
                </a:path>
              </a:pathLst>
            </a:custGeom>
            <a:solidFill>
              <a:schemeClr val="accen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7"/>
            <p:cNvSpPr/>
            <p:nvPr/>
          </p:nvSpPr>
          <p:spPr>
            <a:xfrm>
              <a:off x="1553868" y="1593507"/>
              <a:ext cx="48250" cy="48489"/>
            </a:xfrm>
            <a:custGeom>
              <a:avLst/>
              <a:gdLst/>
              <a:ahLst/>
              <a:cxnLst/>
              <a:rect l="l" t="t" r="r" b="b"/>
              <a:pathLst>
                <a:path w="3241" h="3257" extrusionOk="0">
                  <a:moveTo>
                    <a:pt x="1612" y="0"/>
                  </a:moveTo>
                  <a:cubicBezTo>
                    <a:pt x="723" y="0"/>
                    <a:pt x="0" y="739"/>
                    <a:pt x="0" y="1629"/>
                  </a:cubicBezTo>
                  <a:cubicBezTo>
                    <a:pt x="0" y="2518"/>
                    <a:pt x="723" y="3257"/>
                    <a:pt x="1612" y="3257"/>
                  </a:cubicBezTo>
                  <a:cubicBezTo>
                    <a:pt x="2518" y="3257"/>
                    <a:pt x="3240" y="2518"/>
                    <a:pt x="3240" y="1629"/>
                  </a:cubicBezTo>
                  <a:cubicBezTo>
                    <a:pt x="3240" y="739"/>
                    <a:pt x="2518" y="0"/>
                    <a:pt x="1612" y="0"/>
                  </a:cubicBezTo>
                  <a:close/>
                </a:path>
              </a:pathLst>
            </a:custGeom>
            <a:solidFill>
              <a:schemeClr val="accent3"/>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7"/>
            <p:cNvSpPr/>
            <p:nvPr/>
          </p:nvSpPr>
          <p:spPr>
            <a:xfrm>
              <a:off x="1650324" y="1593507"/>
              <a:ext cx="48489" cy="48489"/>
            </a:xfrm>
            <a:custGeom>
              <a:avLst/>
              <a:gdLst/>
              <a:ahLst/>
              <a:cxnLst/>
              <a:rect l="l" t="t" r="r" b="b"/>
              <a:pathLst>
                <a:path w="3257" h="3257" extrusionOk="0">
                  <a:moveTo>
                    <a:pt x="1629" y="0"/>
                  </a:moveTo>
                  <a:cubicBezTo>
                    <a:pt x="723" y="0"/>
                    <a:pt x="0" y="739"/>
                    <a:pt x="0" y="1629"/>
                  </a:cubicBezTo>
                  <a:cubicBezTo>
                    <a:pt x="0" y="2518"/>
                    <a:pt x="723" y="3257"/>
                    <a:pt x="1629" y="3257"/>
                  </a:cubicBezTo>
                  <a:cubicBezTo>
                    <a:pt x="2518" y="3257"/>
                    <a:pt x="3257" y="2518"/>
                    <a:pt x="3257" y="1629"/>
                  </a:cubicBezTo>
                  <a:cubicBezTo>
                    <a:pt x="3257" y="739"/>
                    <a:pt x="2518" y="0"/>
                    <a:pt x="1629" y="0"/>
                  </a:cubicBezTo>
                  <a:close/>
                </a:path>
              </a:pathLst>
            </a:custGeom>
            <a:solidFill>
              <a:schemeClr val="accen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7"/>
            <p:cNvSpPr/>
            <p:nvPr/>
          </p:nvSpPr>
          <p:spPr>
            <a:xfrm>
              <a:off x="1746780" y="1593507"/>
              <a:ext cx="48503" cy="48489"/>
            </a:xfrm>
            <a:custGeom>
              <a:avLst/>
              <a:gdLst/>
              <a:ahLst/>
              <a:cxnLst/>
              <a:rect l="l" t="t" r="r" b="b"/>
              <a:pathLst>
                <a:path w="3258" h="3257" extrusionOk="0">
                  <a:moveTo>
                    <a:pt x="1630" y="0"/>
                  </a:moveTo>
                  <a:cubicBezTo>
                    <a:pt x="739" y="0"/>
                    <a:pt x="1" y="739"/>
                    <a:pt x="1" y="1629"/>
                  </a:cubicBezTo>
                  <a:cubicBezTo>
                    <a:pt x="1" y="2518"/>
                    <a:pt x="739" y="3257"/>
                    <a:pt x="1630" y="3257"/>
                  </a:cubicBezTo>
                  <a:cubicBezTo>
                    <a:pt x="2536" y="3257"/>
                    <a:pt x="3257" y="2518"/>
                    <a:pt x="3257" y="1629"/>
                  </a:cubicBezTo>
                  <a:cubicBezTo>
                    <a:pt x="3257" y="739"/>
                    <a:pt x="2536" y="0"/>
                    <a:pt x="1630" y="0"/>
                  </a:cubicBezTo>
                  <a:close/>
                </a:path>
              </a:pathLst>
            </a:custGeom>
            <a:solidFill>
              <a:schemeClr val="accent4"/>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7"/>
            <p:cNvSpPr/>
            <p:nvPr/>
          </p:nvSpPr>
          <p:spPr>
            <a:xfrm>
              <a:off x="2583350" y="1979850"/>
              <a:ext cx="1767899" cy="1355736"/>
            </a:xfrm>
            <a:custGeom>
              <a:avLst/>
              <a:gdLst/>
              <a:ahLst/>
              <a:cxnLst/>
              <a:rect l="l" t="t" r="r" b="b"/>
              <a:pathLst>
                <a:path w="72617" h="51316" extrusionOk="0">
                  <a:moveTo>
                    <a:pt x="2351" y="0"/>
                  </a:moveTo>
                  <a:cubicBezTo>
                    <a:pt x="1042" y="0"/>
                    <a:pt x="1" y="1058"/>
                    <a:pt x="1" y="2350"/>
                  </a:cubicBezTo>
                  <a:lnTo>
                    <a:pt x="1" y="48966"/>
                  </a:lnTo>
                  <a:cubicBezTo>
                    <a:pt x="1" y="50257"/>
                    <a:pt x="1042" y="51316"/>
                    <a:pt x="2351" y="51316"/>
                  </a:cubicBezTo>
                  <a:lnTo>
                    <a:pt x="70267" y="51316"/>
                  </a:lnTo>
                  <a:cubicBezTo>
                    <a:pt x="71576" y="51316"/>
                    <a:pt x="72617" y="50257"/>
                    <a:pt x="72617" y="48966"/>
                  </a:cubicBezTo>
                  <a:lnTo>
                    <a:pt x="72617" y="2350"/>
                  </a:lnTo>
                  <a:cubicBezTo>
                    <a:pt x="72617" y="1058"/>
                    <a:pt x="71576" y="0"/>
                    <a:pt x="70267" y="0"/>
                  </a:cubicBezTo>
                  <a:close/>
                </a:path>
              </a:pathLst>
            </a:custGeom>
            <a:solidFill>
              <a:schemeClr val="lt1"/>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7"/>
            <p:cNvSpPr/>
            <p:nvPr/>
          </p:nvSpPr>
          <p:spPr>
            <a:xfrm>
              <a:off x="2898043" y="2191382"/>
              <a:ext cx="1138543" cy="877023"/>
            </a:xfrm>
            <a:custGeom>
              <a:avLst/>
              <a:gdLst/>
              <a:ahLst/>
              <a:cxnLst/>
              <a:rect l="l" t="t" r="r" b="b"/>
              <a:pathLst>
                <a:path w="46766" h="36024" extrusionOk="0">
                  <a:moveTo>
                    <a:pt x="2870" y="0"/>
                  </a:moveTo>
                  <a:cubicBezTo>
                    <a:pt x="1292" y="0"/>
                    <a:pt x="0" y="1276"/>
                    <a:pt x="0" y="2872"/>
                  </a:cubicBezTo>
                  <a:lnTo>
                    <a:pt x="0" y="33136"/>
                  </a:lnTo>
                  <a:cubicBezTo>
                    <a:pt x="0" y="34731"/>
                    <a:pt x="1292" y="36023"/>
                    <a:pt x="2870" y="36023"/>
                  </a:cubicBezTo>
                  <a:cubicBezTo>
                    <a:pt x="4465" y="36023"/>
                    <a:pt x="5741" y="34731"/>
                    <a:pt x="5741" y="33136"/>
                  </a:cubicBezTo>
                  <a:lnTo>
                    <a:pt x="5741" y="2872"/>
                  </a:lnTo>
                  <a:cubicBezTo>
                    <a:pt x="5741" y="1276"/>
                    <a:pt x="4465" y="0"/>
                    <a:pt x="2870" y="0"/>
                  </a:cubicBezTo>
                  <a:close/>
                  <a:moveTo>
                    <a:pt x="16551" y="0"/>
                  </a:moveTo>
                  <a:cubicBezTo>
                    <a:pt x="14956" y="0"/>
                    <a:pt x="13680" y="1276"/>
                    <a:pt x="13680" y="2872"/>
                  </a:cubicBezTo>
                  <a:lnTo>
                    <a:pt x="13680" y="33136"/>
                  </a:lnTo>
                  <a:cubicBezTo>
                    <a:pt x="13680" y="34731"/>
                    <a:pt x="14956" y="36023"/>
                    <a:pt x="16551" y="36023"/>
                  </a:cubicBezTo>
                  <a:cubicBezTo>
                    <a:pt x="18129" y="36023"/>
                    <a:pt x="19421" y="34731"/>
                    <a:pt x="19421" y="33136"/>
                  </a:cubicBezTo>
                  <a:lnTo>
                    <a:pt x="19421" y="2872"/>
                  </a:lnTo>
                  <a:cubicBezTo>
                    <a:pt x="19421" y="1276"/>
                    <a:pt x="18129" y="0"/>
                    <a:pt x="16551" y="0"/>
                  </a:cubicBezTo>
                  <a:close/>
                  <a:moveTo>
                    <a:pt x="30215" y="0"/>
                  </a:moveTo>
                  <a:cubicBezTo>
                    <a:pt x="28637" y="0"/>
                    <a:pt x="27344" y="1276"/>
                    <a:pt x="27344" y="2872"/>
                  </a:cubicBezTo>
                  <a:lnTo>
                    <a:pt x="27344" y="33136"/>
                  </a:lnTo>
                  <a:cubicBezTo>
                    <a:pt x="27344" y="34731"/>
                    <a:pt x="28637" y="36023"/>
                    <a:pt x="30215" y="36023"/>
                  </a:cubicBezTo>
                  <a:cubicBezTo>
                    <a:pt x="31809" y="36023"/>
                    <a:pt x="33085" y="34731"/>
                    <a:pt x="33085" y="33136"/>
                  </a:cubicBezTo>
                  <a:lnTo>
                    <a:pt x="33085" y="2872"/>
                  </a:lnTo>
                  <a:cubicBezTo>
                    <a:pt x="33085" y="1276"/>
                    <a:pt x="31809" y="0"/>
                    <a:pt x="30215" y="0"/>
                  </a:cubicBezTo>
                  <a:close/>
                  <a:moveTo>
                    <a:pt x="43895" y="0"/>
                  </a:moveTo>
                  <a:cubicBezTo>
                    <a:pt x="42317" y="0"/>
                    <a:pt x="41025" y="1276"/>
                    <a:pt x="41025" y="2872"/>
                  </a:cubicBezTo>
                  <a:lnTo>
                    <a:pt x="41025" y="33136"/>
                  </a:lnTo>
                  <a:cubicBezTo>
                    <a:pt x="41025" y="34731"/>
                    <a:pt x="42317" y="36023"/>
                    <a:pt x="43895" y="36023"/>
                  </a:cubicBezTo>
                  <a:cubicBezTo>
                    <a:pt x="45473" y="36023"/>
                    <a:pt x="46766" y="34731"/>
                    <a:pt x="46766" y="33136"/>
                  </a:cubicBezTo>
                  <a:lnTo>
                    <a:pt x="46766" y="2872"/>
                  </a:lnTo>
                  <a:cubicBezTo>
                    <a:pt x="46766" y="1276"/>
                    <a:pt x="45473" y="0"/>
                    <a:pt x="43895" y="0"/>
                  </a:cubicBezTo>
                  <a:close/>
                </a:path>
              </a:pathLst>
            </a:custGeom>
            <a:solidFill>
              <a:schemeClr val="accent4"/>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7"/>
            <p:cNvSpPr/>
            <p:nvPr/>
          </p:nvSpPr>
          <p:spPr>
            <a:xfrm>
              <a:off x="2898043" y="2398972"/>
              <a:ext cx="1138543" cy="669429"/>
            </a:xfrm>
            <a:custGeom>
              <a:avLst/>
              <a:gdLst/>
              <a:ahLst/>
              <a:cxnLst/>
              <a:rect l="l" t="t" r="r" b="b"/>
              <a:pathLst>
                <a:path w="46766" h="27497" extrusionOk="0">
                  <a:moveTo>
                    <a:pt x="0" y="12456"/>
                  </a:moveTo>
                  <a:lnTo>
                    <a:pt x="0" y="24609"/>
                  </a:lnTo>
                  <a:cubicBezTo>
                    <a:pt x="0" y="26204"/>
                    <a:pt x="1292" y="27496"/>
                    <a:pt x="2870" y="27496"/>
                  </a:cubicBezTo>
                  <a:cubicBezTo>
                    <a:pt x="4465" y="27496"/>
                    <a:pt x="5741" y="26204"/>
                    <a:pt x="5741" y="24609"/>
                  </a:cubicBezTo>
                  <a:lnTo>
                    <a:pt x="5741" y="12456"/>
                  </a:lnTo>
                  <a:close/>
                  <a:moveTo>
                    <a:pt x="13680" y="5994"/>
                  </a:moveTo>
                  <a:lnTo>
                    <a:pt x="13680" y="24609"/>
                  </a:lnTo>
                  <a:cubicBezTo>
                    <a:pt x="13680" y="26204"/>
                    <a:pt x="14956" y="27496"/>
                    <a:pt x="16551" y="27496"/>
                  </a:cubicBezTo>
                  <a:cubicBezTo>
                    <a:pt x="18129" y="27496"/>
                    <a:pt x="19421" y="26204"/>
                    <a:pt x="19421" y="24609"/>
                  </a:cubicBezTo>
                  <a:lnTo>
                    <a:pt x="19421" y="5994"/>
                  </a:lnTo>
                  <a:close/>
                  <a:moveTo>
                    <a:pt x="27344" y="17760"/>
                  </a:moveTo>
                  <a:lnTo>
                    <a:pt x="27344" y="24609"/>
                  </a:lnTo>
                  <a:cubicBezTo>
                    <a:pt x="27344" y="26204"/>
                    <a:pt x="28637" y="27496"/>
                    <a:pt x="30215" y="27496"/>
                  </a:cubicBezTo>
                  <a:cubicBezTo>
                    <a:pt x="31809" y="27496"/>
                    <a:pt x="33085" y="26204"/>
                    <a:pt x="33085" y="24609"/>
                  </a:cubicBezTo>
                  <a:lnTo>
                    <a:pt x="33085" y="17760"/>
                  </a:lnTo>
                  <a:close/>
                  <a:moveTo>
                    <a:pt x="41025" y="1"/>
                  </a:moveTo>
                  <a:lnTo>
                    <a:pt x="41025" y="24609"/>
                  </a:lnTo>
                  <a:cubicBezTo>
                    <a:pt x="41025" y="26204"/>
                    <a:pt x="42317" y="27496"/>
                    <a:pt x="43895" y="27496"/>
                  </a:cubicBezTo>
                  <a:cubicBezTo>
                    <a:pt x="45473" y="27496"/>
                    <a:pt x="46766" y="26204"/>
                    <a:pt x="46766" y="24609"/>
                  </a:cubicBezTo>
                  <a:lnTo>
                    <a:pt x="46766" y="1"/>
                  </a:lnTo>
                  <a:close/>
                </a:path>
              </a:pathLst>
            </a:custGeom>
            <a:solidFill>
              <a:schemeClr val="l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7"/>
            <p:cNvSpPr/>
            <p:nvPr/>
          </p:nvSpPr>
          <p:spPr>
            <a:xfrm>
              <a:off x="1206259" y="2848776"/>
              <a:ext cx="791702" cy="791702"/>
            </a:xfrm>
            <a:custGeom>
              <a:avLst/>
              <a:gdLst/>
              <a:ahLst/>
              <a:cxnLst/>
              <a:rect l="l" t="t" r="r" b="b"/>
              <a:pathLst>
                <a:path w="53179" h="53179" extrusionOk="0">
                  <a:moveTo>
                    <a:pt x="26589" y="0"/>
                  </a:moveTo>
                  <a:cubicBezTo>
                    <a:pt x="11935" y="0"/>
                    <a:pt x="0" y="11934"/>
                    <a:pt x="0" y="26589"/>
                  </a:cubicBezTo>
                  <a:cubicBezTo>
                    <a:pt x="0" y="41243"/>
                    <a:pt x="11935" y="53178"/>
                    <a:pt x="26589" y="53178"/>
                  </a:cubicBezTo>
                  <a:cubicBezTo>
                    <a:pt x="41260" y="53178"/>
                    <a:pt x="53178" y="41243"/>
                    <a:pt x="53178" y="26589"/>
                  </a:cubicBezTo>
                  <a:cubicBezTo>
                    <a:pt x="53178" y="11934"/>
                    <a:pt x="41260" y="0"/>
                    <a:pt x="26589" y="0"/>
                  </a:cubicBezTo>
                  <a:close/>
                </a:path>
              </a:pathLst>
            </a:custGeom>
            <a:solidFill>
              <a:schemeClr val="accent4"/>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7"/>
            <p:cNvSpPr/>
            <p:nvPr/>
          </p:nvSpPr>
          <p:spPr>
            <a:xfrm>
              <a:off x="1493380" y="3048700"/>
              <a:ext cx="189950" cy="871901"/>
            </a:xfrm>
            <a:custGeom>
              <a:avLst/>
              <a:gdLst/>
              <a:ahLst/>
              <a:cxnLst/>
              <a:rect l="l" t="t" r="r" b="b"/>
              <a:pathLst>
                <a:path w="12759" h="58566" extrusionOk="0">
                  <a:moveTo>
                    <a:pt x="7303" y="0"/>
                  </a:moveTo>
                  <a:cubicBezTo>
                    <a:pt x="6816" y="0"/>
                    <a:pt x="6431" y="386"/>
                    <a:pt x="6431" y="873"/>
                  </a:cubicBezTo>
                  <a:lnTo>
                    <a:pt x="6431" y="24457"/>
                  </a:lnTo>
                  <a:lnTo>
                    <a:pt x="1596" y="19622"/>
                  </a:lnTo>
                  <a:cubicBezTo>
                    <a:pt x="1420" y="19454"/>
                    <a:pt x="1193" y="19370"/>
                    <a:pt x="969" y="19370"/>
                  </a:cubicBezTo>
                  <a:cubicBezTo>
                    <a:pt x="744" y="19370"/>
                    <a:pt x="522" y="19454"/>
                    <a:pt x="354" y="19622"/>
                  </a:cubicBezTo>
                  <a:cubicBezTo>
                    <a:pt x="1" y="19975"/>
                    <a:pt x="1" y="20529"/>
                    <a:pt x="354" y="20864"/>
                  </a:cubicBezTo>
                  <a:lnTo>
                    <a:pt x="6431" y="26941"/>
                  </a:lnTo>
                  <a:lnTo>
                    <a:pt x="6431" y="57677"/>
                  </a:lnTo>
                  <a:cubicBezTo>
                    <a:pt x="6431" y="58163"/>
                    <a:pt x="6816" y="58566"/>
                    <a:pt x="7303" y="58566"/>
                  </a:cubicBezTo>
                  <a:cubicBezTo>
                    <a:pt x="7790" y="58566"/>
                    <a:pt x="8192" y="58163"/>
                    <a:pt x="8192" y="57677"/>
                  </a:cubicBezTo>
                  <a:lnTo>
                    <a:pt x="8192" y="15343"/>
                  </a:lnTo>
                  <a:lnTo>
                    <a:pt x="12406" y="11129"/>
                  </a:lnTo>
                  <a:cubicBezTo>
                    <a:pt x="12758" y="10777"/>
                    <a:pt x="12758" y="10222"/>
                    <a:pt x="12406" y="9870"/>
                  </a:cubicBezTo>
                  <a:cubicBezTo>
                    <a:pt x="12238" y="9702"/>
                    <a:pt x="12016" y="9618"/>
                    <a:pt x="11791" y="9618"/>
                  </a:cubicBezTo>
                  <a:cubicBezTo>
                    <a:pt x="11567" y="9618"/>
                    <a:pt x="11340" y="9702"/>
                    <a:pt x="11164" y="9870"/>
                  </a:cubicBezTo>
                  <a:lnTo>
                    <a:pt x="8192" y="12858"/>
                  </a:lnTo>
                  <a:lnTo>
                    <a:pt x="8192" y="873"/>
                  </a:lnTo>
                  <a:cubicBezTo>
                    <a:pt x="8192" y="386"/>
                    <a:pt x="7790" y="0"/>
                    <a:pt x="7303" y="0"/>
                  </a:cubicBezTo>
                  <a:close/>
                </a:path>
              </a:pathLst>
            </a:custGeom>
            <a:solidFill>
              <a:schemeClr val="accent6"/>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7"/>
            <p:cNvSpPr/>
            <p:nvPr/>
          </p:nvSpPr>
          <p:spPr>
            <a:xfrm>
              <a:off x="1454896" y="3851375"/>
              <a:ext cx="290902" cy="418354"/>
            </a:xfrm>
            <a:custGeom>
              <a:avLst/>
              <a:gdLst/>
              <a:ahLst/>
              <a:cxnLst/>
              <a:rect l="l" t="t" r="r" b="b"/>
              <a:pathLst>
                <a:path w="19540" h="28101" extrusionOk="0">
                  <a:moveTo>
                    <a:pt x="1" y="1"/>
                  </a:moveTo>
                  <a:lnTo>
                    <a:pt x="1" y="28101"/>
                  </a:lnTo>
                  <a:lnTo>
                    <a:pt x="19540" y="28101"/>
                  </a:lnTo>
                  <a:lnTo>
                    <a:pt x="19540" y="1"/>
                  </a:lnTo>
                  <a:close/>
                </a:path>
              </a:pathLst>
            </a:custGeom>
            <a:gradFill>
              <a:gsLst>
                <a:gs pos="0">
                  <a:schemeClr val="accent6"/>
                </a:gs>
                <a:gs pos="100000">
                  <a:schemeClr val="accent2"/>
                </a:gs>
              </a:gsLst>
              <a:lin ang="0" scaled="0"/>
            </a:gra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7"/>
            <p:cNvSpPr/>
            <p:nvPr/>
          </p:nvSpPr>
          <p:spPr>
            <a:xfrm>
              <a:off x="2049401" y="3771015"/>
              <a:ext cx="232662" cy="420617"/>
            </a:xfrm>
            <a:custGeom>
              <a:avLst/>
              <a:gdLst/>
              <a:ahLst/>
              <a:cxnLst/>
              <a:rect l="l" t="t" r="r" b="b"/>
              <a:pathLst>
                <a:path w="15628" h="28253" extrusionOk="0">
                  <a:moveTo>
                    <a:pt x="7973" y="1"/>
                  </a:moveTo>
                  <a:cubicBezTo>
                    <a:pt x="7536" y="1"/>
                    <a:pt x="7184" y="135"/>
                    <a:pt x="6898" y="421"/>
                  </a:cubicBezTo>
                  <a:cubicBezTo>
                    <a:pt x="6614" y="706"/>
                    <a:pt x="6446" y="1075"/>
                    <a:pt x="6446" y="1478"/>
                  </a:cubicBezTo>
                  <a:lnTo>
                    <a:pt x="6446" y="2787"/>
                  </a:lnTo>
                  <a:cubicBezTo>
                    <a:pt x="4817" y="3073"/>
                    <a:pt x="3324" y="3812"/>
                    <a:pt x="2265" y="4902"/>
                  </a:cubicBezTo>
                  <a:cubicBezTo>
                    <a:pt x="1175" y="6044"/>
                    <a:pt x="520" y="7487"/>
                    <a:pt x="520" y="9116"/>
                  </a:cubicBezTo>
                  <a:cubicBezTo>
                    <a:pt x="520" y="10878"/>
                    <a:pt x="1242" y="12339"/>
                    <a:pt x="2686" y="13463"/>
                  </a:cubicBezTo>
                  <a:cubicBezTo>
                    <a:pt x="3910" y="14437"/>
                    <a:pt x="5674" y="15142"/>
                    <a:pt x="8006" y="15578"/>
                  </a:cubicBezTo>
                  <a:lnTo>
                    <a:pt x="8460" y="15713"/>
                  </a:lnTo>
                  <a:cubicBezTo>
                    <a:pt x="9517" y="15965"/>
                    <a:pt x="10206" y="16183"/>
                    <a:pt x="10826" y="16536"/>
                  </a:cubicBezTo>
                  <a:cubicBezTo>
                    <a:pt x="11717" y="17039"/>
                    <a:pt x="12169" y="17778"/>
                    <a:pt x="12169" y="18734"/>
                  </a:cubicBezTo>
                  <a:cubicBezTo>
                    <a:pt x="12169" y="19725"/>
                    <a:pt x="11649" y="20547"/>
                    <a:pt x="10844" y="21102"/>
                  </a:cubicBezTo>
                  <a:cubicBezTo>
                    <a:pt x="10072" y="21672"/>
                    <a:pt x="9013" y="21941"/>
                    <a:pt x="7973" y="21941"/>
                  </a:cubicBezTo>
                  <a:cubicBezTo>
                    <a:pt x="5891" y="21941"/>
                    <a:pt x="4264" y="21084"/>
                    <a:pt x="3290" y="19540"/>
                  </a:cubicBezTo>
                  <a:cubicBezTo>
                    <a:pt x="2719" y="18835"/>
                    <a:pt x="2182" y="18483"/>
                    <a:pt x="1679" y="18483"/>
                  </a:cubicBezTo>
                  <a:cubicBezTo>
                    <a:pt x="1444" y="18483"/>
                    <a:pt x="1191" y="18550"/>
                    <a:pt x="906" y="18718"/>
                  </a:cubicBezTo>
                  <a:cubicBezTo>
                    <a:pt x="486" y="18953"/>
                    <a:pt x="201" y="19255"/>
                    <a:pt x="83" y="19624"/>
                  </a:cubicBezTo>
                  <a:cubicBezTo>
                    <a:pt x="34" y="19808"/>
                    <a:pt x="0" y="20010"/>
                    <a:pt x="0" y="20178"/>
                  </a:cubicBezTo>
                  <a:cubicBezTo>
                    <a:pt x="0" y="20480"/>
                    <a:pt x="67" y="20799"/>
                    <a:pt x="235" y="21102"/>
                  </a:cubicBezTo>
                  <a:cubicBezTo>
                    <a:pt x="705" y="22142"/>
                    <a:pt x="1511" y="23049"/>
                    <a:pt x="2601" y="23837"/>
                  </a:cubicBezTo>
                  <a:cubicBezTo>
                    <a:pt x="3709" y="24627"/>
                    <a:pt x="5002" y="25113"/>
                    <a:pt x="6446" y="25314"/>
                  </a:cubicBezTo>
                  <a:lnTo>
                    <a:pt x="6446" y="26775"/>
                  </a:lnTo>
                  <a:cubicBezTo>
                    <a:pt x="6446" y="27615"/>
                    <a:pt x="7117" y="28252"/>
                    <a:pt x="7957" y="28252"/>
                  </a:cubicBezTo>
                  <a:cubicBezTo>
                    <a:pt x="8778" y="28252"/>
                    <a:pt x="9400" y="27615"/>
                    <a:pt x="9400" y="26775"/>
                  </a:cubicBezTo>
                  <a:lnTo>
                    <a:pt x="9400" y="25281"/>
                  </a:lnTo>
                  <a:cubicBezTo>
                    <a:pt x="11162" y="24996"/>
                    <a:pt x="12740" y="24190"/>
                    <a:pt x="13865" y="22982"/>
                  </a:cubicBezTo>
                  <a:cubicBezTo>
                    <a:pt x="14973" y="21789"/>
                    <a:pt x="15627" y="20229"/>
                    <a:pt x="15627" y="18533"/>
                  </a:cubicBezTo>
                  <a:cubicBezTo>
                    <a:pt x="15627" y="16771"/>
                    <a:pt x="14940" y="15343"/>
                    <a:pt x="13597" y="14253"/>
                  </a:cubicBezTo>
                  <a:cubicBezTo>
                    <a:pt x="12471" y="13346"/>
                    <a:pt x="10961" y="12742"/>
                    <a:pt x="9081" y="12239"/>
                  </a:cubicBezTo>
                  <a:cubicBezTo>
                    <a:pt x="7335" y="11885"/>
                    <a:pt x="6361" y="11617"/>
                    <a:pt x="5539" y="11214"/>
                  </a:cubicBezTo>
                  <a:cubicBezTo>
                    <a:pt x="4566" y="10728"/>
                    <a:pt x="4011" y="10072"/>
                    <a:pt x="4011" y="9083"/>
                  </a:cubicBezTo>
                  <a:cubicBezTo>
                    <a:pt x="4011" y="8192"/>
                    <a:pt x="4432" y="7438"/>
                    <a:pt x="5186" y="6934"/>
                  </a:cubicBezTo>
                  <a:cubicBezTo>
                    <a:pt x="5891" y="6431"/>
                    <a:pt x="6865" y="6145"/>
                    <a:pt x="7923" y="6145"/>
                  </a:cubicBezTo>
                  <a:cubicBezTo>
                    <a:pt x="8812" y="6145"/>
                    <a:pt x="9584" y="6279"/>
                    <a:pt x="10222" y="6565"/>
                  </a:cubicBezTo>
                  <a:cubicBezTo>
                    <a:pt x="10726" y="6800"/>
                    <a:pt x="11347" y="7236"/>
                    <a:pt x="12052" y="7857"/>
                  </a:cubicBezTo>
                  <a:cubicBezTo>
                    <a:pt x="12321" y="8076"/>
                    <a:pt x="12673" y="8176"/>
                    <a:pt x="13093" y="8176"/>
                  </a:cubicBezTo>
                  <a:cubicBezTo>
                    <a:pt x="13530" y="8176"/>
                    <a:pt x="13966" y="8008"/>
                    <a:pt x="14235" y="7756"/>
                  </a:cubicBezTo>
                  <a:cubicBezTo>
                    <a:pt x="14452" y="7521"/>
                    <a:pt x="14604" y="7252"/>
                    <a:pt x="14705" y="6934"/>
                  </a:cubicBezTo>
                  <a:cubicBezTo>
                    <a:pt x="14721" y="6800"/>
                    <a:pt x="14738" y="6682"/>
                    <a:pt x="14738" y="6598"/>
                  </a:cubicBezTo>
                  <a:cubicBezTo>
                    <a:pt x="14738" y="6380"/>
                    <a:pt x="14671" y="6145"/>
                    <a:pt x="14537" y="5943"/>
                  </a:cubicBezTo>
                  <a:cubicBezTo>
                    <a:pt x="13512" y="4248"/>
                    <a:pt x="11649" y="3141"/>
                    <a:pt x="9400" y="2787"/>
                  </a:cubicBezTo>
                  <a:lnTo>
                    <a:pt x="9400" y="1478"/>
                  </a:lnTo>
                  <a:cubicBezTo>
                    <a:pt x="9400" y="1075"/>
                    <a:pt x="9266" y="706"/>
                    <a:pt x="8980" y="421"/>
                  </a:cubicBezTo>
                  <a:cubicBezTo>
                    <a:pt x="8711" y="135"/>
                    <a:pt x="8376" y="1"/>
                    <a:pt x="7973" y="1"/>
                  </a:cubicBezTo>
                  <a:close/>
                </a:path>
              </a:pathLst>
            </a:custGeom>
            <a:solidFill>
              <a:schemeClr val="dk1"/>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7"/>
            <p:cNvSpPr/>
            <p:nvPr/>
          </p:nvSpPr>
          <p:spPr>
            <a:xfrm>
              <a:off x="2623388" y="3878455"/>
              <a:ext cx="412845" cy="137114"/>
            </a:xfrm>
            <a:custGeom>
              <a:avLst/>
              <a:gdLst/>
              <a:ahLst/>
              <a:cxnLst/>
              <a:rect l="l" t="t" r="r" b="b"/>
              <a:pathLst>
                <a:path w="27731" h="9210" extrusionOk="0">
                  <a:moveTo>
                    <a:pt x="17841" y="1"/>
                  </a:moveTo>
                  <a:cubicBezTo>
                    <a:pt x="15714" y="1"/>
                    <a:pt x="13590" y="679"/>
                    <a:pt x="12102" y="1875"/>
                  </a:cubicBezTo>
                  <a:cubicBezTo>
                    <a:pt x="10743" y="2965"/>
                    <a:pt x="9367" y="4762"/>
                    <a:pt x="8897" y="6658"/>
                  </a:cubicBezTo>
                  <a:cubicBezTo>
                    <a:pt x="7888" y="5841"/>
                    <a:pt x="6594" y="5411"/>
                    <a:pt x="5301" y="5411"/>
                  </a:cubicBezTo>
                  <a:cubicBezTo>
                    <a:pt x="4787" y="5411"/>
                    <a:pt x="4273" y="5479"/>
                    <a:pt x="3777" y="5617"/>
                  </a:cubicBezTo>
                  <a:cubicBezTo>
                    <a:pt x="2048" y="6121"/>
                    <a:pt x="587" y="7497"/>
                    <a:pt x="0" y="9210"/>
                  </a:cubicBezTo>
                  <a:lnTo>
                    <a:pt x="27731" y="9126"/>
                  </a:lnTo>
                  <a:cubicBezTo>
                    <a:pt x="27243" y="5684"/>
                    <a:pt x="25213" y="2898"/>
                    <a:pt x="22241" y="1136"/>
                  </a:cubicBezTo>
                  <a:cubicBezTo>
                    <a:pt x="20934" y="359"/>
                    <a:pt x="19387" y="1"/>
                    <a:pt x="17841" y="1"/>
                  </a:cubicBezTo>
                  <a:close/>
                </a:path>
              </a:pathLst>
            </a:custGeom>
            <a:solidFill>
              <a:schemeClr val="accen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7"/>
            <p:cNvSpPr/>
            <p:nvPr/>
          </p:nvSpPr>
          <p:spPr>
            <a:xfrm>
              <a:off x="2805313" y="3882951"/>
              <a:ext cx="214678" cy="117701"/>
            </a:xfrm>
            <a:custGeom>
              <a:avLst/>
              <a:gdLst/>
              <a:ahLst/>
              <a:cxnLst/>
              <a:rect l="l" t="t" r="r" b="b"/>
              <a:pathLst>
                <a:path w="14420" h="7906" extrusionOk="0">
                  <a:moveTo>
                    <a:pt x="5379" y="1"/>
                  </a:moveTo>
                  <a:cubicBezTo>
                    <a:pt x="4908" y="1"/>
                    <a:pt x="4435" y="37"/>
                    <a:pt x="3962" y="112"/>
                  </a:cubicBezTo>
                  <a:cubicBezTo>
                    <a:pt x="2837" y="280"/>
                    <a:pt x="1713" y="750"/>
                    <a:pt x="974" y="1622"/>
                  </a:cubicBezTo>
                  <a:cubicBezTo>
                    <a:pt x="252" y="2495"/>
                    <a:pt x="1" y="3805"/>
                    <a:pt x="538" y="4812"/>
                  </a:cubicBezTo>
                  <a:cubicBezTo>
                    <a:pt x="990" y="5601"/>
                    <a:pt x="1830" y="6071"/>
                    <a:pt x="2669" y="6441"/>
                  </a:cubicBezTo>
                  <a:cubicBezTo>
                    <a:pt x="4885" y="7409"/>
                    <a:pt x="7289" y="7905"/>
                    <a:pt x="9699" y="7905"/>
                  </a:cubicBezTo>
                  <a:cubicBezTo>
                    <a:pt x="10339" y="7905"/>
                    <a:pt x="10979" y="7870"/>
                    <a:pt x="11617" y="7800"/>
                  </a:cubicBezTo>
                  <a:cubicBezTo>
                    <a:pt x="12136" y="7750"/>
                    <a:pt x="12673" y="7649"/>
                    <a:pt x="13161" y="7430"/>
                  </a:cubicBezTo>
                  <a:cubicBezTo>
                    <a:pt x="13631" y="7195"/>
                    <a:pt x="14050" y="6793"/>
                    <a:pt x="14202" y="6289"/>
                  </a:cubicBezTo>
                  <a:cubicBezTo>
                    <a:pt x="14419" y="5517"/>
                    <a:pt x="13967" y="4711"/>
                    <a:pt x="13479" y="4073"/>
                  </a:cubicBezTo>
                  <a:cubicBezTo>
                    <a:pt x="11524" y="1593"/>
                    <a:pt x="8505" y="1"/>
                    <a:pt x="5379" y="1"/>
                  </a:cubicBezTo>
                  <a:close/>
                </a:path>
              </a:pathLst>
            </a:custGeom>
            <a:solidFill>
              <a:schemeClr val="l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pic>
        <p:nvPicPr>
          <p:cNvPr id="760" name="Google Shape;760;p48"/>
          <p:cNvPicPr preferRelativeResize="0"/>
          <p:nvPr/>
        </p:nvPicPr>
        <p:blipFill>
          <a:blip r:embed="rId3">
            <a:alphaModFix/>
          </a:blip>
          <a:stretch>
            <a:fillRect/>
          </a:stretch>
        </p:blipFill>
        <p:spPr>
          <a:xfrm>
            <a:off x="934200" y="1903513"/>
            <a:ext cx="7459976" cy="1336475"/>
          </a:xfrm>
          <a:prstGeom prst="rect">
            <a:avLst/>
          </a:prstGeom>
          <a:noFill/>
          <a:ln>
            <a:noFill/>
          </a:ln>
        </p:spPr>
      </p:pic>
      <p:sp>
        <p:nvSpPr>
          <p:cNvPr id="761" name="Google Shape;761;p48"/>
          <p:cNvSpPr txBox="1"/>
          <p:nvPr/>
        </p:nvSpPr>
        <p:spPr>
          <a:xfrm>
            <a:off x="3072000" y="768075"/>
            <a:ext cx="30000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b="1">
                <a:solidFill>
                  <a:schemeClr val="lt1"/>
                </a:solidFill>
                <a:latin typeface="Montserrat"/>
                <a:ea typeface="Montserrat"/>
                <a:cs typeface="Montserrat"/>
                <a:sym typeface="Montserrat"/>
              </a:rPr>
              <a:t>Movil</a:t>
            </a:r>
            <a:endParaRPr sz="3500" b="1">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9"/>
          <p:cNvSpPr txBox="1"/>
          <p:nvPr/>
        </p:nvSpPr>
        <p:spPr>
          <a:xfrm>
            <a:off x="3072000" y="768075"/>
            <a:ext cx="30000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b="1">
                <a:solidFill>
                  <a:schemeClr val="lt1"/>
                </a:solidFill>
                <a:latin typeface="Montserrat"/>
                <a:ea typeface="Montserrat"/>
                <a:cs typeface="Montserrat"/>
                <a:sym typeface="Montserrat"/>
              </a:rPr>
              <a:t>Desktop</a:t>
            </a:r>
            <a:endParaRPr sz="3500" b="1">
              <a:solidFill>
                <a:schemeClr val="lt1"/>
              </a:solidFill>
              <a:latin typeface="Montserrat"/>
              <a:ea typeface="Montserrat"/>
              <a:cs typeface="Montserrat"/>
              <a:sym typeface="Montserrat"/>
            </a:endParaRPr>
          </a:p>
        </p:txBody>
      </p:sp>
      <p:pic>
        <p:nvPicPr>
          <p:cNvPr id="767" name="Google Shape;767;p49"/>
          <p:cNvPicPr preferRelativeResize="0"/>
          <p:nvPr/>
        </p:nvPicPr>
        <p:blipFill>
          <a:blip r:embed="rId3">
            <a:alphaModFix/>
          </a:blip>
          <a:stretch>
            <a:fillRect/>
          </a:stretch>
        </p:blipFill>
        <p:spPr>
          <a:xfrm>
            <a:off x="746000" y="1877900"/>
            <a:ext cx="7652000" cy="17863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338</Words>
  <Application>Microsoft Office PowerPoint</Application>
  <PresentationFormat>Presentación en pantalla (16:9)</PresentationFormat>
  <Paragraphs>66</Paragraphs>
  <Slides>26</Slides>
  <Notes>26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26</vt:i4>
      </vt:variant>
    </vt:vector>
  </HeadingPairs>
  <TitlesOfParts>
    <vt:vector size="35" baseType="lpstr">
      <vt:lpstr>Darker Grotesque</vt:lpstr>
      <vt:lpstr>Darker Grotesque Medium</vt:lpstr>
      <vt:lpstr>Roboto Condensed Light</vt:lpstr>
      <vt:lpstr>Open Sans</vt:lpstr>
      <vt:lpstr>Arial</vt:lpstr>
      <vt:lpstr>PT Sans</vt:lpstr>
      <vt:lpstr>Montserrat</vt:lpstr>
      <vt:lpstr>Times New Roman</vt:lpstr>
      <vt:lpstr>Multi-Business Company Website by Slidesgo</vt:lpstr>
      <vt:lpstr>Huellitas S.A   </vt:lpstr>
      <vt:lpstr>¿Qué es HTML?</vt:lpstr>
      <vt:lpstr>—¿Qué es CSS?</vt:lpstr>
      <vt:lpstr>¿Qué es JavaScript?</vt:lpstr>
      <vt:lpstr>Tree Dom</vt:lpstr>
      <vt:lpstr>Breakpoints</vt:lpstr>
      <vt:lpstr>Pruebas de validación</vt:lpstr>
      <vt:lpstr>Presentación de PowerPoint</vt:lpstr>
      <vt:lpstr>Presentación de PowerPoint</vt:lpstr>
      <vt:lpstr>Metricas movil</vt:lpstr>
      <vt:lpstr>Metricas desktop </vt:lpstr>
      <vt:lpstr>Anexos</vt:lpstr>
      <vt:lpstr>Desktop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Tablet</vt:lpstr>
      <vt:lpstr>Presentación de PowerPoint</vt:lpstr>
      <vt:lpstr>Movil</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Huellitas S.A   </dc:title>
  <cp:lastModifiedBy>David Leiva</cp:lastModifiedBy>
  <cp:revision>1</cp:revision>
  <dcterms:modified xsi:type="dcterms:W3CDTF">2022-05-18T03:40:54Z</dcterms:modified>
</cp:coreProperties>
</file>