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9872663" cy="6780213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7402"/>
    <a:srgbClr val="DE5F00"/>
    <a:srgbClr val="F66900"/>
    <a:srgbClr val="17375E"/>
    <a:srgbClr val="385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27" autoAdjust="0"/>
    <p:restoredTop sz="94689"/>
  </p:normalViewPr>
  <p:slideViewPr>
    <p:cSldViewPr snapToGrid="0">
      <p:cViewPr varScale="1">
        <p:scale>
          <a:sx n="131" d="100"/>
          <a:sy n="131" d="100"/>
        </p:scale>
        <p:origin x="2054" y="6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4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9EA30057-231F-4F61-8A07-0F4E01EE15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313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D352DA2-E8C9-4EF1-917B-CA50A14541F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592763" y="0"/>
            <a:ext cx="4278312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40DB008-4340-41BD-9CF0-722C5ABCD519}" type="datetimeFigureOut">
              <a:rPr lang="ru-RU"/>
              <a:pPr>
                <a:defRPr/>
              </a:pPr>
              <a:t>24.05.2020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9A20BE5-EF36-4438-9540-221300F2F9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440488"/>
            <a:ext cx="4278313" cy="338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732AF70-5C07-45C5-ACA0-379F59261B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592763" y="6440488"/>
            <a:ext cx="4278312" cy="33813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21396C8-1581-4655-A722-48A7E909440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9CDDF283-F9B1-4598-BDD6-31EA15CB78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313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992EABB-FEF8-4970-9DCB-F74BD56F1D0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592763" y="0"/>
            <a:ext cx="4278312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15B8CAE-0415-4DB8-8EC6-CF40BC5014C1}" type="datetimeFigureOut">
              <a:rPr lang="ru-RU"/>
              <a:pPr>
                <a:defRPr/>
              </a:pPr>
              <a:t>24.05.2020</a:t>
            </a:fld>
            <a:endParaRPr lang="ru-RU"/>
          </a:p>
        </p:txBody>
      </p:sp>
      <p:sp>
        <p:nvSpPr>
          <p:cNvPr id="4" name="Образ слайда 3">
            <a:extLst>
              <a:ext uri="{FF2B5EF4-FFF2-40B4-BE49-F238E27FC236}">
                <a16:creationId xmlns:a16="http://schemas.microsoft.com/office/drawing/2014/main" id="{6999EB0F-99E2-4732-B1D8-8CA64E9309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240088" y="508000"/>
            <a:ext cx="3392487" cy="25431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>
            <a:extLst>
              <a:ext uri="{FF2B5EF4-FFF2-40B4-BE49-F238E27FC236}">
                <a16:creationId xmlns:a16="http://schemas.microsoft.com/office/drawing/2014/main" id="{F7D5F700-598E-4A18-B7BC-7695C120CA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87425" y="3221038"/>
            <a:ext cx="7897813" cy="305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4FD78D-234F-4562-8286-004A22A102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440488"/>
            <a:ext cx="4278313" cy="338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1BF32E-CA88-42C2-A0CA-EC940B5B52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592763" y="6440488"/>
            <a:ext cx="4278312" cy="33813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AA425C7-39AA-463F-BFD1-187FBF1744A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0146" y="3486150"/>
            <a:ext cx="3429030" cy="1609725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>
          <a:xfrm>
            <a:off x="1381126" y="590550"/>
            <a:ext cx="6772274" cy="2828925"/>
          </a:xfrm>
        </p:spPr>
        <p:txBody>
          <a:bodyPr anchor="ctr">
            <a:normAutofit/>
          </a:bodyPr>
          <a:lstStyle>
            <a:lvl1pPr marL="0" indent="0">
              <a:buNone/>
              <a:tabLst/>
              <a:defRPr sz="2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3576770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457190C2-F41C-4D72-9D86-565C77FDA8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A9C55-7DA1-4140-BE54-F9D3D9A753A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28817987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038225"/>
            <a:ext cx="6019800" cy="50879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946F134C-A5C6-4D5F-B881-D86CA243DA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3497FA-012B-4980-8051-3BB5380ECD8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22726348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98F866A6-AACA-4711-BF7C-BB1D4CA55C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276DB-8D67-4BAF-91F6-01B85FADA8B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16324568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1057275"/>
            <a:ext cx="7772400" cy="33496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8AA78CF6-52AB-43E6-BEAB-4D8672371B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8B1CC-D651-4521-A041-CA1C9B2E11B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95568383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lang="ru-RU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ru-RU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ru-RU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ru-RU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ru-RU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86F4F599-7589-40D7-A8B6-AFCB6E9120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161418-C74C-4BF4-A4D6-9448AF0FFEF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80573997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9AD18F4-36B7-4B10-8C36-12BF0BC374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9708F-63AA-4EB5-BD65-F2C3473C64D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66634264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CD16B9D5-13E2-42E8-B731-46CFA350A7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2F1D8-352F-4CD9-9C0E-631C47F3968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36784663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5">
            <a:extLst>
              <a:ext uri="{FF2B5EF4-FFF2-40B4-BE49-F238E27FC236}">
                <a16:creationId xmlns:a16="http://schemas.microsoft.com/office/drawing/2014/main" id="{3422D899-5FDF-4CC9-A5DE-754B7C6238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6CBED-4247-4762-8A33-D24B68FD10C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78098770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996533"/>
            <a:ext cx="3008313" cy="10195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990600"/>
            <a:ext cx="5111750" cy="5135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2010191"/>
            <a:ext cx="3008313" cy="411597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FDA43FBC-6348-461B-B880-6CE84457E9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AB206-4907-4812-8668-2AF85AAA548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61783651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4800600"/>
            <a:ext cx="8610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33375" y="612775"/>
            <a:ext cx="855345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04800" y="5367338"/>
            <a:ext cx="8610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DB961695-04A6-4F3F-ADD2-879518F425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065008-0010-4F14-8D6A-890A3B161B9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26080479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AC3675-6EDF-43C9-97C5-532124857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0338"/>
            <a:ext cx="8458200" cy="887412"/>
          </a:xfrm>
          <a:prstGeom prst="rect">
            <a:avLst/>
          </a:prstGeom>
          <a:effectLst>
            <a:outerShdw blurRad="25400" dist="25400" dir="2400000" algn="ctr" rotWithShape="0">
              <a:schemeClr val="tx1">
                <a:lumMod val="65000"/>
                <a:lumOff val="35000"/>
                <a:alpha val="71000"/>
              </a:scheme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027" name="Текст 2">
            <a:extLst>
              <a:ext uri="{FF2B5EF4-FFF2-40B4-BE49-F238E27FC236}">
                <a16:creationId xmlns:a16="http://schemas.microsoft.com/office/drawing/2014/main" id="{4E4399A8-3CA8-4FC2-9FFA-3DEC3FD0DB2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076325"/>
            <a:ext cx="8458200" cy="504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178056-CEEF-4D63-BAAC-CF5148F26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3938" y="6446838"/>
            <a:ext cx="46196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00" smtClean="0">
                <a:solidFill>
                  <a:srgbClr val="262626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E4AF7ED-D074-4235-9A60-D9FDED4DB84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</p:sldLayoutIdLst>
  <p:transition>
    <p:dissolv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DD7E0E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DD7E0E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DD7E0E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DD7E0E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DD7E0E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DD7E0E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DD7E0E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DD7E0E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DD7E0E"/>
          </a:solidFill>
          <a:latin typeface="Arial" charset="0"/>
          <a:cs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Clr>
          <a:srgbClr val="DD7E0E"/>
        </a:buClr>
        <a:buSzPct val="80000"/>
        <a:buFont typeface="Wingdings" panose="05000000000000000000" pitchFamily="2" charset="2"/>
        <a:buChar char="§"/>
        <a:tabLst>
          <a:tab pos="179388" algn="l"/>
        </a:tabLst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8163" indent="-273050" algn="l" rtl="0" eaLnBrk="0" fontAlgn="base" hangingPunct="0">
        <a:spcBef>
          <a:spcPct val="20000"/>
        </a:spcBef>
        <a:spcAft>
          <a:spcPct val="0"/>
        </a:spcAft>
        <a:buClr>
          <a:srgbClr val="DD7E0E"/>
        </a:buClr>
        <a:buFont typeface="Arial" panose="020B0604020202020204" pitchFamily="34" charset="0"/>
        <a:buChar char="–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717550" indent="-179388" algn="l" rtl="0" eaLnBrk="0" fontAlgn="base" hangingPunct="0">
        <a:spcBef>
          <a:spcPct val="20000"/>
        </a:spcBef>
        <a:spcAft>
          <a:spcPct val="0"/>
        </a:spcAft>
        <a:buClr>
          <a:srgbClr val="DD7E0E"/>
        </a:buClr>
        <a:buFont typeface="Arial" panose="020B0604020202020204" pitchFamily="34" charset="0"/>
        <a:buChar char="•"/>
        <a:defRPr sz="16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3pPr>
      <a:lvl4pPr marL="896938" indent="-17938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4pPr>
      <a:lvl5pPr marL="1076325" indent="-2730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>
            <a:extLst>
              <a:ext uri="{FF2B5EF4-FFF2-40B4-BE49-F238E27FC236}">
                <a16:creationId xmlns:a16="http://schemas.microsoft.com/office/drawing/2014/main" id="{4FEBE28C-9B1B-453C-A95E-DD572C5830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01750" y="1422074"/>
            <a:ext cx="7637463" cy="1379430"/>
          </a:xfrm>
        </p:spPr>
        <p:txBody>
          <a:bodyPr rtlCol="0">
            <a:noAutofit/>
          </a:bodyPr>
          <a:lstStyle/>
          <a:p>
            <a:pPr algn="ctr" eaLnBrk="1" hangingPunct="1">
              <a:spcBef>
                <a:spcPct val="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2000" dirty="0">
                <a:solidFill>
                  <a:srgbClr val="DC7402"/>
                </a:solidFill>
                <a:latin typeface="+mj-lt"/>
                <a:cs typeface="Times New Roman" pitchFamily="18" charset="0"/>
              </a:rPr>
              <a:t>Кафедра Конструирования и производства радиоэлектронных средств</a:t>
            </a:r>
          </a:p>
          <a:p>
            <a:pPr algn="ctr" eaLnBrk="1" hangingPunct="1">
              <a:spcBef>
                <a:spcPct val="0"/>
              </a:spcBef>
              <a:buClr>
                <a:schemeClr val="accent2">
                  <a:lumMod val="75000"/>
                </a:schemeClr>
              </a:buClr>
              <a:defRPr/>
            </a:pPr>
            <a:endParaRPr lang="ru-RU" sz="2000" dirty="0">
              <a:solidFill>
                <a:srgbClr val="DC7402"/>
              </a:solidFill>
              <a:latin typeface="+mj-lt"/>
              <a:cs typeface="Times New Roman" pitchFamily="18" charset="0"/>
            </a:endParaRPr>
          </a:p>
          <a:p>
            <a:pPr algn="ctr" eaLnBrk="1" hangingPunct="1">
              <a:spcBef>
                <a:spcPct val="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2000" dirty="0">
                <a:solidFill>
                  <a:srgbClr val="DC7402"/>
                </a:solidFill>
                <a:latin typeface="+mj-lt"/>
                <a:cs typeface="Times New Roman" pitchFamily="18" charset="0"/>
              </a:rPr>
              <a:t>74-я региональная научно-техническая конференция </a:t>
            </a:r>
          </a:p>
          <a:p>
            <a:pPr algn="ctr" eaLnBrk="1" hangingPunct="1">
              <a:spcBef>
                <a:spcPct val="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2000" dirty="0">
                <a:solidFill>
                  <a:srgbClr val="DC7402"/>
                </a:solidFill>
                <a:latin typeface="+mj-lt"/>
                <a:cs typeface="Times New Roman" pitchFamily="18" charset="0"/>
              </a:rPr>
              <a:t>«Студенческая весна-2020»</a:t>
            </a:r>
          </a:p>
        </p:txBody>
      </p:sp>
      <p:pic>
        <p:nvPicPr>
          <p:cNvPr id="5123" name="Picture 5">
            <a:extLst>
              <a:ext uri="{FF2B5EF4-FFF2-40B4-BE49-F238E27FC236}">
                <a16:creationId xmlns:a16="http://schemas.microsoft.com/office/drawing/2014/main" id="{E1EC02E7-463F-413E-AB77-F66F7EB97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013" y="6180138"/>
            <a:ext cx="24892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5A2C0E-B0D0-4B2E-8E64-047D9744072C}"/>
              </a:ext>
            </a:extLst>
          </p:cNvPr>
          <p:cNvSpPr txBox="1"/>
          <p:nvPr/>
        </p:nvSpPr>
        <p:spPr>
          <a:xfrm>
            <a:off x="930275" y="268288"/>
            <a:ext cx="8213725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ru-RU" sz="2000" b="1" dirty="0">
                <a:solidFill>
                  <a:srgbClr val="DC7402"/>
                </a:solidFill>
                <a:latin typeface="+mj-lt"/>
                <a:cs typeface="Times New Roman" pitchFamily="18" charset="0"/>
              </a:rPr>
              <a:t>Санкт-Петербургский государственный университет телекоммуникаций им. проф. М.А. Бонч-Бруевича</a:t>
            </a:r>
          </a:p>
          <a:p>
            <a:pPr algn="ctr" eaLnBrk="1" hangingPunct="1">
              <a:defRPr/>
            </a:pPr>
            <a:r>
              <a:rPr lang="ru-RU" sz="2000" b="1" dirty="0">
                <a:solidFill>
                  <a:srgbClr val="DC7402"/>
                </a:solidFill>
                <a:latin typeface="+mj-lt"/>
                <a:cs typeface="Times New Roman" pitchFamily="18" charset="0"/>
              </a:rPr>
              <a:t>Факультет </a:t>
            </a:r>
            <a:r>
              <a:rPr lang="ru-RU" sz="2000" b="1" dirty="0" err="1">
                <a:solidFill>
                  <a:srgbClr val="DC7402"/>
                </a:solidFill>
                <a:latin typeface="+mj-lt"/>
                <a:cs typeface="Times New Roman" pitchFamily="18" charset="0"/>
              </a:rPr>
              <a:t>Радиотехнологий</a:t>
            </a:r>
            <a:r>
              <a:rPr lang="ru-RU" sz="2000" b="1" dirty="0">
                <a:solidFill>
                  <a:srgbClr val="DC7402"/>
                </a:solidFill>
                <a:latin typeface="+mj-lt"/>
                <a:cs typeface="Times New Roman" pitchFamily="18" charset="0"/>
              </a:rPr>
              <a:t> связи </a:t>
            </a:r>
          </a:p>
        </p:txBody>
      </p:sp>
      <p:sp>
        <p:nvSpPr>
          <p:cNvPr id="5" name="Текст 5">
            <a:extLst>
              <a:ext uri="{FF2B5EF4-FFF2-40B4-BE49-F238E27FC236}">
                <a16:creationId xmlns:a16="http://schemas.microsoft.com/office/drawing/2014/main" id="{77C097B3-BDAE-44B2-8553-5E98BCD2CD4B}"/>
              </a:ext>
            </a:extLst>
          </p:cNvPr>
          <p:cNvSpPr txBox="1">
            <a:spLocks/>
          </p:cNvSpPr>
          <p:nvPr/>
        </p:nvSpPr>
        <p:spPr bwMode="auto">
          <a:xfrm>
            <a:off x="275431" y="2689822"/>
            <a:ext cx="8593138" cy="1478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D7E0E"/>
              </a:buClr>
              <a:buSzPct val="80000"/>
              <a:buFont typeface="Wingdings" pitchFamily="2" charset="2"/>
              <a:buNone/>
              <a:tabLst/>
              <a:defRPr sz="2800" b="1" kern="120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81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D7E0E"/>
              </a:buClr>
              <a:buFont typeface="Arial" charset="0"/>
              <a:buChar char="–"/>
              <a:defRPr sz="2800" kern="1200">
                <a:solidFill>
                  <a:srgbClr val="40404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717550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D7E0E"/>
              </a:buClr>
              <a:buFont typeface="Arial" charset="0"/>
              <a:buChar char="•"/>
              <a:defRPr sz="16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9693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076325" indent="-273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Aft>
                <a:spcPts val="0"/>
              </a:spcAft>
              <a:buClr>
                <a:schemeClr val="accent2">
                  <a:lumMod val="75000"/>
                </a:schemeClr>
              </a:buClr>
              <a:defRPr/>
            </a:pPr>
            <a:r>
              <a:rPr lang="ru-RU" b="0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«Разработка сети кафедры на базе тонких клиентов»</a:t>
            </a:r>
          </a:p>
        </p:txBody>
      </p:sp>
      <p:sp>
        <p:nvSpPr>
          <p:cNvPr id="8" name="Текст 5">
            <a:extLst>
              <a:ext uri="{FF2B5EF4-FFF2-40B4-BE49-F238E27FC236}">
                <a16:creationId xmlns:a16="http://schemas.microsoft.com/office/drawing/2014/main" id="{F595EE2F-6838-485F-A203-0B2DE81E2224}"/>
              </a:ext>
            </a:extLst>
          </p:cNvPr>
          <p:cNvSpPr txBox="1">
            <a:spLocks/>
          </p:cNvSpPr>
          <p:nvPr/>
        </p:nvSpPr>
        <p:spPr bwMode="auto">
          <a:xfrm>
            <a:off x="4194175" y="4872532"/>
            <a:ext cx="4949825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D7E0E"/>
              </a:buClr>
              <a:buSzPct val="80000"/>
              <a:buFont typeface="Wingdings" pitchFamily="2" charset="2"/>
              <a:buNone/>
              <a:tabLst/>
              <a:defRPr sz="2800" b="1" kern="120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81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D7E0E"/>
              </a:buClr>
              <a:buFont typeface="Arial" charset="0"/>
              <a:buChar char="–"/>
              <a:defRPr sz="2800" kern="1200">
                <a:solidFill>
                  <a:srgbClr val="40404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717550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D7E0E"/>
              </a:buClr>
              <a:buFont typeface="Arial" charset="0"/>
              <a:buChar char="•"/>
              <a:defRPr sz="16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9693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076325" indent="-273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Aft>
                <a:spcPts val="0"/>
              </a:spcAft>
              <a:buClr>
                <a:schemeClr val="accent2">
                  <a:lumMod val="75000"/>
                </a:schemeClr>
              </a:buClr>
              <a:defRPr/>
            </a:pPr>
            <a:r>
              <a:rPr lang="ru-RU" sz="20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Выполнил: </a:t>
            </a:r>
          </a:p>
          <a:p>
            <a:pPr algn="ctr" eaLnBrk="1" fontAlgn="auto" hangingPunct="1">
              <a:spcAft>
                <a:spcPts val="0"/>
              </a:spcAft>
              <a:buClr>
                <a:schemeClr val="accent2">
                  <a:lumMod val="75000"/>
                </a:schemeClr>
              </a:buClr>
              <a:defRPr/>
            </a:pPr>
            <a:r>
              <a:rPr lang="ru-RU" sz="20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студент группы РК-62, </a:t>
            </a:r>
            <a:r>
              <a:rPr lang="ru-RU" sz="20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Майларов</a:t>
            </a:r>
            <a:r>
              <a:rPr lang="ru-RU" sz="20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Д.А.</a:t>
            </a:r>
          </a:p>
          <a:p>
            <a:pPr algn="ctr" eaLnBrk="1" fontAlgn="auto" hangingPunct="1">
              <a:spcAft>
                <a:spcPts val="0"/>
              </a:spcAft>
              <a:buClr>
                <a:schemeClr val="accent2">
                  <a:lumMod val="75000"/>
                </a:schemeClr>
              </a:buClr>
              <a:defRPr/>
            </a:pPr>
            <a:r>
              <a:rPr lang="ru-RU" sz="20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Научный руководитель: </a:t>
            </a:r>
          </a:p>
          <a:p>
            <a:pPr algn="ctr" eaLnBrk="1" fontAlgn="auto" hangingPunct="1">
              <a:spcAft>
                <a:spcPts val="0"/>
              </a:spcAft>
              <a:buClr>
                <a:schemeClr val="accent2">
                  <a:lumMod val="75000"/>
                </a:schemeClr>
              </a:buClr>
              <a:defRPr/>
            </a:pPr>
            <a:r>
              <a:rPr lang="ru-RU" sz="20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ст. преподаватель Капралов Д. Д.</a:t>
            </a:r>
          </a:p>
        </p:txBody>
      </p:sp>
      <p:sp>
        <p:nvSpPr>
          <p:cNvPr id="9" name="Текст 5">
            <a:extLst>
              <a:ext uri="{FF2B5EF4-FFF2-40B4-BE49-F238E27FC236}">
                <a16:creationId xmlns:a16="http://schemas.microsoft.com/office/drawing/2014/main" id="{E9C77F23-4D9B-471C-BBA0-8E955442F358}"/>
              </a:ext>
            </a:extLst>
          </p:cNvPr>
          <p:cNvSpPr txBox="1">
            <a:spLocks/>
          </p:cNvSpPr>
          <p:nvPr/>
        </p:nvSpPr>
        <p:spPr bwMode="auto">
          <a:xfrm>
            <a:off x="2098675" y="6180138"/>
            <a:ext cx="4351338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D7E0E"/>
              </a:buClr>
              <a:buSzPct val="80000"/>
              <a:buFont typeface="Wingdings" pitchFamily="2" charset="2"/>
              <a:buNone/>
              <a:tabLst/>
              <a:defRPr sz="2800" b="1" kern="120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81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D7E0E"/>
              </a:buClr>
              <a:buFont typeface="Arial" charset="0"/>
              <a:buChar char="–"/>
              <a:defRPr sz="2800" kern="1200">
                <a:solidFill>
                  <a:srgbClr val="40404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717550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D7E0E"/>
              </a:buClr>
              <a:buFont typeface="Arial" charset="0"/>
              <a:buChar char="•"/>
              <a:defRPr sz="16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9693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076325" indent="-273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 kern="120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Aft>
                <a:spcPts val="0"/>
              </a:spcAft>
              <a:buClr>
                <a:schemeClr val="accent2">
                  <a:lumMod val="75000"/>
                </a:schemeClr>
              </a:buClr>
              <a:defRPr/>
            </a:pP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Times New Roman" pitchFamily="18" charset="0"/>
              </a:rPr>
              <a:t>2020 г.</a:t>
            </a:r>
          </a:p>
        </p:txBody>
      </p:sp>
    </p:spTree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Тема Office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1963</TotalTime>
  <Words>64</Words>
  <Application>Microsoft Office PowerPoint</Application>
  <PresentationFormat>Экран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Wolf</dc:creator>
  <cp:lastModifiedBy>HORIZON FORZA</cp:lastModifiedBy>
  <cp:revision>256</cp:revision>
  <cp:lastPrinted>2018-01-19T09:41:53Z</cp:lastPrinted>
  <dcterms:created xsi:type="dcterms:W3CDTF">2010-06-18T09:27:04Z</dcterms:created>
  <dcterms:modified xsi:type="dcterms:W3CDTF">2020-05-24T13:02:58Z</dcterms:modified>
</cp:coreProperties>
</file>